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0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922329-315E-4E72-BD5D-81E317D447C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48554B-237F-41F7-A264-55E32E555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3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4EFE5-96FE-4FE2-A4C7-63C67874814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A2FA5-E81E-4D6E-9F60-403FD1A2C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0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FF2A-B15C-4130-9A4A-DE96191EB35D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6286-5E8F-466F-9476-615C4E0572F9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9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5D49-7BBE-4ADD-AE97-7BA1A9A33A2C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11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9EAF-EAE7-4FE1-AF09-078BBF2F9CC1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13B4-2BFF-4AA7-B461-6F073E4D4E6E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60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C927-4203-43A6-A246-1B0FAEDC8767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00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44F1-C707-44F7-B213-F53B375E2A0F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E7BA-36F6-4951-ACE3-941C5A9502A3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8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D6DA-FAD1-4150-8C33-9D82EA989FC7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1448-AECD-407E-B80D-0790B48B6A88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6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A6AC-D599-4950-82B3-14DFCB1F378E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1CFE-332B-42EB-8B5E-34F2D0303BEE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6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A174-8002-4F1E-B3D5-DCE9E7E18E74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8B25-2409-4A48-B52A-67F6BAB70FE2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8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201D-D671-404D-8B51-A29385287FA1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AD86-C208-4AE6-A559-328CE563F8D4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2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0763-6D13-458F-926B-0AE8B1D3A108}" type="datetime1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C82Il2cjq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AA288F-7987-4620-AA81-3BE385F0330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65760" y="3684105"/>
            <a:ext cx="2644726" cy="217694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Academic Life &amp; Skills</a:t>
            </a:r>
          </a:p>
          <a:p>
            <a:pPr marL="0" indent="0">
              <a:buNone/>
            </a:pPr>
            <a:r>
              <a:rPr lang="en-US" sz="2400" b="1" dirty="0"/>
              <a:t>Lecture 2</a:t>
            </a:r>
          </a:p>
          <a:p>
            <a:pPr marL="0" indent="0">
              <a:buNone/>
            </a:pPr>
            <a:r>
              <a:rPr lang="en-US" sz="2400" b="1" dirty="0"/>
              <a:t>November 2019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168DC0C-FD42-46BE-BAEB-0F550E50AE1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97771" y="281354"/>
            <a:ext cx="8428469" cy="6321352"/>
          </a:xfr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15F9596-3DB4-4842-A301-71BEB5B4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4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statement, part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687" y="1590261"/>
            <a:ext cx="10364925" cy="48900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Use the two lists to write a mission statement.  This is a sentence or paragraph about the person you want to be.  Here is an example: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My mission is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Spend more time volunteering to help the poor, refugees and the needy.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Use my gifts of music, art, and creativity to teach and inspire others.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Always see the good in others and bring out the good in others.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Never give up on myself and my goals.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Never give up on my surroundings.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Always make decisions based on what is best for surrounding.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1C24C-1F60-4458-829C-A0657E41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06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good are you at beginning with the end in mind?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think only 								I always keep the</a:t>
            </a:r>
          </a:p>
          <a:p>
            <a:pPr marL="0" indent="0">
              <a:buNone/>
            </a:pPr>
            <a:r>
              <a:rPr lang="en-US" dirty="0"/>
              <a:t>about today.								end in mind.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Why did you rate yourself this way?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489397" y="1906072"/>
            <a:ext cx="10895527" cy="26015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		2		3		4		5		6		7		8		9		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03900-3533-4A80-8A5C-34A81B6B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The importance of saying “NO”!</a:t>
            </a:r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How does saying “no” sometimes help you with “beginning with the end in mind”?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E410A-70F4-4067-B216-8812ADD2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558" y="332563"/>
            <a:ext cx="10098156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Begin with the end in mind –</a:t>
            </a:r>
            <a:br>
              <a:rPr lang="en-US" b="1" dirty="0"/>
            </a:br>
            <a:r>
              <a:rPr lang="en-US" b="1" dirty="0"/>
              <a:t>have a plan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043"/>
            <a:ext cx="10820400" cy="4932608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plan ahead and set goals. </a:t>
            </a:r>
          </a:p>
          <a:p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do things that have meaning and make a difference. </a:t>
            </a:r>
          </a:p>
          <a:p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am an important part of my classroom and contribute to my school’s mission and vision. </a:t>
            </a:r>
          </a:p>
          <a:p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look for ways to be a good citizen.</a:t>
            </a:r>
          </a:p>
          <a:p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plan now what I want to do and be later in life.</a:t>
            </a:r>
          </a:p>
          <a:p>
            <a:pPr lvl="0"/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am a go-getter instead of a daydreamer.</a:t>
            </a:r>
          </a:p>
          <a:p>
            <a:pPr lvl="0"/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am in control of my future, not someone else.</a:t>
            </a:r>
          </a:p>
          <a:p>
            <a:pPr lvl="0"/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say “no” to things that may get in the way of my long-term goals.</a:t>
            </a:r>
          </a:p>
          <a:p>
            <a:pPr lvl="0"/>
            <a:r>
              <a:rPr lang="en-US" sz="3300" dirty="0">
                <a:solidFill>
                  <a:schemeClr val="tx1"/>
                </a:solidFill>
                <a:latin typeface="Trebuchet MS" panose="020B0603020202020204" pitchFamily="34" charset="0"/>
              </a:rPr>
              <a:t>I do the things I need to do now to help me get to where I want to go later.</a:t>
            </a:r>
          </a:p>
          <a:p>
            <a:pPr marL="0" indent="0">
              <a:buNone/>
            </a:pPr>
            <a:br>
              <a:rPr lang="en-US" dirty="0">
                <a:solidFill>
                  <a:schemeClr val="tx1"/>
                </a:solidFill>
                <a:latin typeface="Josefin Sans"/>
              </a:rPr>
            </a:br>
            <a:b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6777F-39B6-4E5D-A7AD-1639414B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5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97702"/>
            <a:ext cx="8610600" cy="1293028"/>
          </a:xfrm>
        </p:spPr>
        <p:txBody>
          <a:bodyPr/>
          <a:lstStyle/>
          <a:p>
            <a:r>
              <a:rPr lang="en-US" b="1" dirty="0"/>
              <a:t>Don’t let failure get in your way of success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91494"/>
              </p:ext>
            </p:extLst>
          </p:nvPr>
        </p:nvGraphicFramePr>
        <p:xfrm>
          <a:off x="685800" y="1490730"/>
          <a:ext cx="10820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rgbClr val="FFFF00"/>
                          </a:solidFill>
                        </a:rPr>
                        <a:t>Albert Einstein </a:t>
                      </a:r>
                      <a:r>
                        <a:rPr lang="en-US" sz="2600" b="0" dirty="0"/>
                        <a:t>was not able to speak until he was almost 4 years</a:t>
                      </a:r>
                      <a:r>
                        <a:rPr lang="en-US" sz="2600" b="0" baseline="0" dirty="0"/>
                        <a:t> old.  His teachers said he would “never amount to much”.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rgbClr val="FFFF00"/>
                          </a:solidFill>
                        </a:rPr>
                        <a:t>The Beatles </a:t>
                      </a:r>
                      <a:r>
                        <a:rPr lang="en-US" sz="2600" b="0" dirty="0"/>
                        <a:t>were rejected by a record</a:t>
                      </a:r>
                      <a:r>
                        <a:rPr lang="en-US" sz="2600" b="0" baseline="0" dirty="0"/>
                        <a:t> company who said “we don’t like their sound.  They have no future in show business.”</a:t>
                      </a:r>
                      <a:endParaRPr lang="en-US" sz="2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accent1"/>
                          </a:solidFill>
                        </a:rPr>
                        <a:t>Walt Disney </a:t>
                      </a:r>
                      <a:r>
                        <a:rPr lang="en-US" sz="2600" dirty="0"/>
                        <a:t>was fired from a newspaper for “lacking imagination” and “having no original</a:t>
                      </a:r>
                      <a:r>
                        <a:rPr lang="en-US" sz="2600" baseline="0" dirty="0"/>
                        <a:t> ideas”.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accent1"/>
                          </a:solidFill>
                        </a:rPr>
                        <a:t>Oprah Winfrey </a:t>
                      </a:r>
                      <a:r>
                        <a:rPr lang="en-US" sz="2600" dirty="0"/>
                        <a:t>was demoted from her job as a news</a:t>
                      </a:r>
                      <a:r>
                        <a:rPr lang="en-US" sz="2600" baseline="0" dirty="0"/>
                        <a:t> anchor because “she wasn’t fit for television”.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accent4"/>
                          </a:solidFill>
                        </a:rPr>
                        <a:t>Michael Jordan </a:t>
                      </a:r>
                      <a:r>
                        <a:rPr lang="en-US" sz="2600" dirty="0"/>
                        <a:t>was cut from his high school basketball</a:t>
                      </a:r>
                      <a:r>
                        <a:rPr lang="en-US" sz="2600" baseline="0" dirty="0"/>
                        <a:t> team.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>
                          <a:solidFill>
                            <a:schemeClr val="accent4"/>
                          </a:solidFill>
                        </a:rPr>
                        <a:t>Beethoven’s</a:t>
                      </a:r>
                      <a:r>
                        <a:rPr lang="en-US" sz="2600" dirty="0"/>
                        <a:t> music teacher once told him that he was a hopeless composer.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425526-376A-467C-B0EA-D744FF7B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3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can do anything- just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https://www.youtube.com/watch?v=JC82Il2cjqA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0DD43-A812-492C-8ABC-B0CF6DC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2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48" y="2133600"/>
            <a:ext cx="10298664" cy="3777622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What is “the end” for you?</a:t>
            </a:r>
          </a:p>
          <a:p>
            <a:r>
              <a:rPr lang="en-US" sz="3000" dirty="0"/>
              <a:t>What do you hope to be doing in 5 years?</a:t>
            </a:r>
          </a:p>
          <a:p>
            <a:r>
              <a:rPr lang="en-US" sz="3000" dirty="0"/>
              <a:t>10 years?</a:t>
            </a:r>
          </a:p>
          <a:p>
            <a:r>
              <a:rPr lang="en-US" sz="3000" dirty="0"/>
              <a:t>20 years?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u="sng" dirty="0"/>
              <a:t>ACTIVITY</a:t>
            </a:r>
            <a:r>
              <a:rPr lang="en-US" sz="3000" b="1" dirty="0"/>
              <a:t>   </a:t>
            </a:r>
          </a:p>
          <a:p>
            <a:pPr marL="0" indent="0">
              <a:buNone/>
            </a:pPr>
            <a:r>
              <a:rPr lang="en-US" sz="3000" dirty="0"/>
              <a:t>Make a list of things you want to do in your life.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1F941-85C0-4FE3-B067-6728969E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7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010" y="579550"/>
            <a:ext cx="6881190" cy="5639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Before you figure out the “end”, you have to take a look at who you are and where you are now!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u="sng" dirty="0"/>
              <a:t>Activity</a:t>
            </a:r>
          </a:p>
          <a:p>
            <a:pPr marL="0" indent="0">
              <a:buNone/>
            </a:pPr>
            <a:r>
              <a:rPr lang="en-US" sz="3000" dirty="0"/>
              <a:t>Draw a picture of something that represents you.  It could be an animal, plant, machine, a food, etc.  Explain why you chose what you did.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7" y="1481238"/>
            <a:ext cx="3765728" cy="441728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DDCB2D-4C34-4187-8E8D-82E4AA09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1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17" y="2133600"/>
            <a:ext cx="1017939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In 10 years, a newspaper decides to do a story about YOU!  They interview 4 people who know you.  These could be friends or family.  What would you want them to say about you?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74" y="3733062"/>
            <a:ext cx="3657600" cy="2743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07834-1F6C-4CFA-99B0-6DBCDBC0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8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statement, part 1:</a:t>
            </a:r>
          </a:p>
        </p:txBody>
      </p:sp>
      <p:sp>
        <p:nvSpPr>
          <p:cNvPr id="4" name="Oval 3"/>
          <p:cNvSpPr/>
          <p:nvPr/>
        </p:nvSpPr>
        <p:spPr>
          <a:xfrm>
            <a:off x="4662152" y="3453460"/>
            <a:ext cx="2176529" cy="153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823" y="2057401"/>
            <a:ext cx="11067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Write your name in a circle.  Out from the circle, write words that describe you</a:t>
            </a:r>
            <a:r>
              <a:rPr lang="en-US" dirty="0"/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44454" y="3305353"/>
            <a:ext cx="1712891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83969">
            <a:off x="6466671" y="4427737"/>
            <a:ext cx="1798476" cy="9998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86969">
            <a:off x="3012424" y="3262636"/>
            <a:ext cx="1798476" cy="9998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34965">
            <a:off x="3221296" y="4634237"/>
            <a:ext cx="1798476" cy="999831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8057345" y="2700584"/>
            <a:ext cx="2928334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Compassionate</a:t>
            </a:r>
          </a:p>
        </p:txBody>
      </p:sp>
      <p:sp>
        <p:nvSpPr>
          <p:cNvPr id="14" name="Oval 13"/>
          <p:cNvSpPr/>
          <p:nvPr/>
        </p:nvSpPr>
        <p:spPr>
          <a:xfrm>
            <a:off x="8170350" y="4851175"/>
            <a:ext cx="2964981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Hard working</a:t>
            </a:r>
          </a:p>
        </p:txBody>
      </p:sp>
      <p:sp>
        <p:nvSpPr>
          <p:cNvPr id="15" name="Oval 14"/>
          <p:cNvSpPr/>
          <p:nvPr/>
        </p:nvSpPr>
        <p:spPr>
          <a:xfrm>
            <a:off x="386366" y="3010214"/>
            <a:ext cx="2653049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Musical/artistic </a:t>
            </a:r>
          </a:p>
        </p:txBody>
      </p:sp>
      <p:sp>
        <p:nvSpPr>
          <p:cNvPr id="16" name="Oval 15"/>
          <p:cNvSpPr/>
          <p:nvPr/>
        </p:nvSpPr>
        <p:spPr>
          <a:xfrm>
            <a:off x="1172953" y="5317799"/>
            <a:ext cx="2201004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Passionate</a:t>
            </a:r>
          </a:p>
        </p:txBody>
      </p:sp>
      <p:sp>
        <p:nvSpPr>
          <p:cNvPr id="17" name="Oval 16"/>
          <p:cNvSpPr/>
          <p:nvPr/>
        </p:nvSpPr>
        <p:spPr>
          <a:xfrm>
            <a:off x="4810396" y="5350213"/>
            <a:ext cx="1700011" cy="12361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Cares for the environment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69291">
            <a:off x="5249515" y="4913129"/>
            <a:ext cx="965676" cy="62035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717DF-4F3F-414B-BAC4-9BA69923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Mission statement, part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513" y="1905000"/>
            <a:ext cx="9901099" cy="4006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Now think about what kind of person you WANT to be.</a:t>
            </a:r>
          </a:p>
          <a:p>
            <a:pPr marL="0" indent="0">
              <a:buNone/>
            </a:pPr>
            <a:r>
              <a:rPr lang="en-US" sz="2400" b="1" dirty="0"/>
              <a:t>Make a list.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I want to be a (an):</a:t>
            </a:r>
          </a:p>
          <a:p>
            <a:pPr marL="457200" indent="-457200">
              <a:buAutoNum type="arabicPeriod"/>
            </a:pPr>
            <a:r>
              <a:rPr lang="en-US" sz="2400" dirty="0"/>
              <a:t>Kind person.</a:t>
            </a:r>
          </a:p>
          <a:p>
            <a:pPr marL="457200" indent="-457200">
              <a:buAutoNum type="arabicPeriod"/>
            </a:pPr>
            <a:r>
              <a:rPr lang="en-US" sz="2400" dirty="0"/>
              <a:t>Giver to the community.</a:t>
            </a:r>
          </a:p>
          <a:p>
            <a:pPr marL="457200" indent="-457200">
              <a:buAutoNum type="arabicPeriod"/>
            </a:pPr>
            <a:r>
              <a:rPr lang="en-US" sz="2400" dirty="0"/>
              <a:t>Outstanding leader and role model.</a:t>
            </a:r>
          </a:p>
          <a:p>
            <a:pPr marL="457200" indent="-457200">
              <a:buAutoNum type="arabicPeriod"/>
            </a:pPr>
            <a:r>
              <a:rPr lang="en-US" sz="2400" dirty="0"/>
              <a:t>Inspiration to others.</a:t>
            </a:r>
          </a:p>
          <a:p>
            <a:pPr marL="457200" indent="-457200">
              <a:buAutoNum type="arabicPeriod"/>
            </a:pPr>
            <a:r>
              <a:rPr lang="en-US" sz="2400" dirty="0"/>
              <a:t>More patient person.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D5B05-C4FC-42C8-8F1E-A671AD7F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838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666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Josefin Sans</vt:lpstr>
      <vt:lpstr>Trebuchet MS</vt:lpstr>
      <vt:lpstr>Wingdings</vt:lpstr>
      <vt:lpstr>Wingdings 3</vt:lpstr>
      <vt:lpstr>Wisp</vt:lpstr>
      <vt:lpstr>PowerPoint Presentation</vt:lpstr>
      <vt:lpstr>Begin with the end in mind – have a plan </vt:lpstr>
      <vt:lpstr>Don’t let failure get in your way of success</vt:lpstr>
      <vt:lpstr>You can do anything- just try</vt:lpstr>
      <vt:lpstr>Discussion</vt:lpstr>
      <vt:lpstr>PowerPoint Presentation</vt:lpstr>
      <vt:lpstr>discussion</vt:lpstr>
      <vt:lpstr>Mission statement, part 1:</vt:lpstr>
      <vt:lpstr>Mission statement, part 2:</vt:lpstr>
      <vt:lpstr>Mission statement, part 3:</vt:lpstr>
      <vt:lpstr>How good are you at beginning with the end in mind?</vt:lpstr>
      <vt:lpstr>discussion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 #2: Begin with the end in mind</dc:title>
  <dc:creator>Teague, Christy D</dc:creator>
  <cp:lastModifiedBy>Dilshad Hamad</cp:lastModifiedBy>
  <cp:revision>15</cp:revision>
  <cp:lastPrinted>2016-11-14T21:53:33Z</cp:lastPrinted>
  <dcterms:created xsi:type="dcterms:W3CDTF">2016-11-14T20:55:06Z</dcterms:created>
  <dcterms:modified xsi:type="dcterms:W3CDTF">2019-11-06T08:50:41Z</dcterms:modified>
</cp:coreProperties>
</file>