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3" r:id="rId17"/>
    <p:sldId id="274" r:id="rId18"/>
    <p:sldId id="275" r:id="rId19"/>
    <p:sldId id="276" r:id="rId20"/>
    <p:sldId id="277" r:id="rId21"/>
    <p:sldId id="280" r:id="rId22"/>
    <p:sldId id="282" r:id="rId23"/>
    <p:sldId id="283" r:id="rId24"/>
    <p:sldId id="286" r:id="rId25"/>
    <p:sldId id="287" r:id="rId26"/>
    <p:sldId id="288" r:id="rId27"/>
    <p:sldId id="290" r:id="rId28"/>
    <p:sldId id="291" r:id="rId29"/>
    <p:sldId id="292" r:id="rId30"/>
    <p:sldId id="294"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10" r:id="rId44"/>
    <p:sldId id="311" r:id="rId45"/>
    <p:sldId id="312" r:id="rId46"/>
    <p:sldId id="314" r:id="rId47"/>
    <p:sldId id="315" r:id="rId48"/>
    <p:sldId id="316" r:id="rId49"/>
    <p:sldId id="317" r:id="rId50"/>
    <p:sldId id="318" r:id="rId51"/>
    <p:sldId id="319" r:id="rId52"/>
    <p:sldId id="320" r:id="rId53"/>
    <p:sldId id="323" r:id="rId54"/>
    <p:sldId id="324" r:id="rId55"/>
    <p:sldId id="325" r:id="rId56"/>
    <p:sldId id="326" r:id="rId57"/>
    <p:sldId id="327" r:id="rId58"/>
    <p:sldId id="329" r:id="rId59"/>
    <p:sldId id="330" r:id="rId6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47221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47221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47221E"/>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47221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56717" y="-45593"/>
            <a:ext cx="8430564" cy="1854835"/>
          </a:xfrm>
          <a:prstGeom prst="rect">
            <a:avLst/>
          </a:prstGeom>
        </p:spPr>
        <p:txBody>
          <a:bodyPr wrap="square" lIns="0" tIns="0" rIns="0" bIns="0">
            <a:spAutoFit/>
          </a:bodyPr>
          <a:lstStyle>
            <a:lvl1pPr>
              <a:defRPr sz="3200" b="0" i="0">
                <a:solidFill>
                  <a:srgbClr val="47221E"/>
                </a:solidFill>
                <a:latin typeface="Arial"/>
                <a:cs typeface="Arial"/>
              </a:defRPr>
            </a:lvl1pPr>
          </a:lstStyle>
          <a:p>
            <a:endParaRPr/>
          </a:p>
        </p:txBody>
      </p:sp>
      <p:sp>
        <p:nvSpPr>
          <p:cNvPr id="3" name="Holder 3"/>
          <p:cNvSpPr>
            <a:spLocks noGrp="1"/>
          </p:cNvSpPr>
          <p:nvPr>
            <p:ph type="body" idx="1"/>
          </p:nvPr>
        </p:nvSpPr>
        <p:spPr>
          <a:xfrm>
            <a:off x="4671821" y="2182495"/>
            <a:ext cx="4197350" cy="4354830"/>
          </a:xfrm>
          <a:prstGeom prst="rect">
            <a:avLst/>
          </a:prstGeom>
        </p:spPr>
        <p:txBody>
          <a:bodyPr wrap="square" lIns="0" tIns="0" rIns="0" bIns="0">
            <a:spAutoFit/>
          </a:bodyPr>
          <a:lstStyle>
            <a:lvl1pPr>
              <a:defRPr sz="1200" b="0" i="0">
                <a:solidFill>
                  <a:srgbClr val="47221E"/>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xml"/><Relationship Id="rId5" Type="http://schemas.openxmlformats.org/officeDocument/2006/relationships/image" Target="../media/image40.jpg"/><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5" Type="http://schemas.openxmlformats.org/officeDocument/2006/relationships/image" Target="../media/image48.jpg"/><Relationship Id="rId4" Type="http://schemas.openxmlformats.org/officeDocument/2006/relationships/image" Target="../media/image47.jpg"/></Relationships>
</file>

<file path=ppt/slides/_rels/slide3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6.jpg"/></Relationships>
</file>

<file path=ppt/slides/_rels/slide4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4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www.ewg.org/skindee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ewg.org/skindeep/"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youtu.be/40Vaqx5IqpY"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411220" cy="6858000"/>
          </a:xfrm>
          <a:custGeom>
            <a:avLst/>
            <a:gdLst/>
            <a:ahLst/>
            <a:cxnLst/>
            <a:rect l="l" t="t" r="r" b="b"/>
            <a:pathLst>
              <a:path w="3411220" h="6858000">
                <a:moveTo>
                  <a:pt x="0" y="6858000"/>
                </a:moveTo>
                <a:lnTo>
                  <a:pt x="3410712" y="6858000"/>
                </a:lnTo>
                <a:lnTo>
                  <a:pt x="3410712" y="0"/>
                </a:lnTo>
                <a:lnTo>
                  <a:pt x="0" y="0"/>
                </a:lnTo>
                <a:lnTo>
                  <a:pt x="0" y="6858000"/>
                </a:lnTo>
                <a:close/>
              </a:path>
            </a:pathLst>
          </a:custGeom>
          <a:solidFill>
            <a:srgbClr val="47221E">
              <a:alpha val="76077"/>
            </a:srgbClr>
          </a:solidFill>
        </p:spPr>
        <p:txBody>
          <a:bodyPr wrap="square" lIns="0" tIns="0" rIns="0" bIns="0" rtlCol="0"/>
          <a:lstStyle/>
          <a:p>
            <a:endParaRPr/>
          </a:p>
        </p:txBody>
      </p:sp>
      <p:sp>
        <p:nvSpPr>
          <p:cNvPr id="3" name="object 3"/>
          <p:cNvSpPr/>
          <p:nvPr/>
        </p:nvSpPr>
        <p:spPr>
          <a:xfrm>
            <a:off x="838200" y="1765299"/>
            <a:ext cx="2519045" cy="5092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287773" y="2849029"/>
            <a:ext cx="4029075" cy="464230"/>
          </a:xfrm>
          <a:prstGeom prst="rect">
            <a:avLst/>
          </a:prstGeom>
        </p:spPr>
        <p:txBody>
          <a:bodyPr vert="horz" wrap="square" lIns="0" tIns="185420" rIns="0" bIns="0" rtlCol="0">
            <a:spAutoFit/>
          </a:bodyPr>
          <a:lstStyle/>
          <a:p>
            <a:pPr algn="ctr">
              <a:lnSpc>
                <a:spcPct val="100000"/>
              </a:lnSpc>
              <a:spcBef>
                <a:spcPts val="1460"/>
              </a:spcBef>
            </a:pPr>
            <a:r>
              <a:rPr lang="en-US" dirty="0"/>
              <a:t>Gender and Electronic Media</a:t>
            </a:r>
            <a:endParaRPr sz="40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32459"/>
            <a:ext cx="9144000" cy="54300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88867" y="241172"/>
            <a:ext cx="2367915" cy="574040"/>
          </a:xfrm>
          <a:prstGeom prst="rect">
            <a:avLst/>
          </a:prstGeom>
        </p:spPr>
        <p:txBody>
          <a:bodyPr vert="horz" wrap="square" lIns="0" tIns="12700" rIns="0" bIns="0" rtlCol="0">
            <a:spAutoFit/>
          </a:bodyPr>
          <a:lstStyle/>
          <a:p>
            <a:pPr marL="12700">
              <a:lnSpc>
                <a:spcPct val="100000"/>
              </a:lnSpc>
              <a:spcBef>
                <a:spcPts val="100"/>
              </a:spcBef>
            </a:pPr>
            <a:r>
              <a:rPr sz="3600" spc="-75" dirty="0"/>
              <a:t>Stereotypes</a:t>
            </a:r>
            <a:endParaRPr sz="3600"/>
          </a:p>
        </p:txBody>
      </p:sp>
      <p:sp>
        <p:nvSpPr>
          <p:cNvPr id="4" name="object 4"/>
          <p:cNvSpPr/>
          <p:nvPr/>
        </p:nvSpPr>
        <p:spPr>
          <a:xfrm>
            <a:off x="275843" y="1295400"/>
            <a:ext cx="3492500" cy="493776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250182" y="1311909"/>
            <a:ext cx="4375785" cy="3074670"/>
          </a:xfrm>
          <a:prstGeom prst="rect">
            <a:avLst/>
          </a:prstGeom>
        </p:spPr>
        <p:txBody>
          <a:bodyPr vert="horz" wrap="square" lIns="0" tIns="13335" rIns="0" bIns="0" rtlCol="0">
            <a:spAutoFit/>
          </a:bodyPr>
          <a:lstStyle/>
          <a:p>
            <a:pPr marL="355600" marR="6350" indent="-342900" algn="just">
              <a:lnSpc>
                <a:spcPct val="100000"/>
              </a:lnSpc>
              <a:spcBef>
                <a:spcPts val="105"/>
              </a:spcBef>
              <a:buChar char="•"/>
              <a:tabLst>
                <a:tab pos="355600" algn="l"/>
              </a:tabLst>
            </a:pPr>
            <a:r>
              <a:rPr sz="2000" spc="-100" dirty="0">
                <a:solidFill>
                  <a:srgbClr val="2D2123"/>
                </a:solidFill>
                <a:latin typeface="Arial"/>
                <a:cs typeface="Arial"/>
              </a:rPr>
              <a:t>A </a:t>
            </a:r>
            <a:r>
              <a:rPr sz="2000" b="1" spc="-80" dirty="0">
                <a:solidFill>
                  <a:srgbClr val="2D2123"/>
                </a:solidFill>
                <a:latin typeface="Trebuchet MS"/>
                <a:cs typeface="Trebuchet MS"/>
              </a:rPr>
              <a:t>stereotype </a:t>
            </a:r>
            <a:r>
              <a:rPr sz="2000" spc="-90" dirty="0">
                <a:solidFill>
                  <a:srgbClr val="2D2123"/>
                </a:solidFill>
                <a:latin typeface="Arial"/>
                <a:cs typeface="Arial"/>
              </a:rPr>
              <a:t>is </a:t>
            </a:r>
            <a:r>
              <a:rPr sz="2000" spc="-80" dirty="0">
                <a:solidFill>
                  <a:srgbClr val="2D2123"/>
                </a:solidFill>
                <a:latin typeface="Arial"/>
                <a:cs typeface="Arial"/>
              </a:rPr>
              <a:t>an </a:t>
            </a:r>
            <a:r>
              <a:rPr sz="2000" spc="-20" dirty="0">
                <a:solidFill>
                  <a:srgbClr val="2D2123"/>
                </a:solidFill>
                <a:latin typeface="Arial"/>
                <a:cs typeface="Arial"/>
              </a:rPr>
              <a:t>oversimplified  </a:t>
            </a:r>
            <a:r>
              <a:rPr sz="2000" spc="-60" dirty="0">
                <a:solidFill>
                  <a:srgbClr val="2D2123"/>
                </a:solidFill>
                <a:latin typeface="Arial"/>
                <a:cs typeface="Arial"/>
              </a:rPr>
              <a:t>image </a:t>
            </a:r>
            <a:r>
              <a:rPr sz="2000" spc="20" dirty="0">
                <a:solidFill>
                  <a:srgbClr val="2D2123"/>
                </a:solidFill>
                <a:latin typeface="Arial"/>
                <a:cs typeface="Arial"/>
              </a:rPr>
              <a:t>or </a:t>
            </a:r>
            <a:r>
              <a:rPr sz="2000" spc="-60" dirty="0">
                <a:solidFill>
                  <a:srgbClr val="2D2123"/>
                </a:solidFill>
                <a:latin typeface="Arial"/>
                <a:cs typeface="Arial"/>
              </a:rPr>
              <a:t>idea </a:t>
            </a:r>
            <a:r>
              <a:rPr sz="2000" spc="60" dirty="0">
                <a:solidFill>
                  <a:srgbClr val="2D2123"/>
                </a:solidFill>
                <a:latin typeface="Arial"/>
                <a:cs typeface="Arial"/>
              </a:rPr>
              <a:t>of </a:t>
            </a:r>
            <a:r>
              <a:rPr sz="2000" spc="-130" dirty="0">
                <a:solidFill>
                  <a:srgbClr val="2D2123"/>
                </a:solidFill>
                <a:latin typeface="Arial"/>
                <a:cs typeface="Arial"/>
              </a:rPr>
              <a:t>a </a:t>
            </a:r>
            <a:r>
              <a:rPr sz="2000" spc="-45" dirty="0">
                <a:solidFill>
                  <a:srgbClr val="2D2123"/>
                </a:solidFill>
                <a:latin typeface="Arial"/>
                <a:cs typeface="Arial"/>
              </a:rPr>
              <a:t>specific </a:t>
            </a:r>
            <a:r>
              <a:rPr sz="2000" dirty="0">
                <a:solidFill>
                  <a:srgbClr val="2D2123"/>
                </a:solidFill>
                <a:latin typeface="Arial"/>
                <a:cs typeface="Arial"/>
              </a:rPr>
              <a:t>type </a:t>
            </a:r>
            <a:r>
              <a:rPr sz="2000" spc="45" dirty="0">
                <a:solidFill>
                  <a:srgbClr val="2D2123"/>
                </a:solidFill>
                <a:latin typeface="Arial"/>
                <a:cs typeface="Arial"/>
              </a:rPr>
              <a:t>of  </a:t>
            </a:r>
            <a:r>
              <a:rPr sz="2000" spc="-40" dirty="0">
                <a:solidFill>
                  <a:srgbClr val="2D2123"/>
                </a:solidFill>
                <a:latin typeface="Arial"/>
                <a:cs typeface="Arial"/>
              </a:rPr>
              <a:t>person </a:t>
            </a:r>
            <a:r>
              <a:rPr sz="2000" spc="20" dirty="0">
                <a:solidFill>
                  <a:srgbClr val="2D2123"/>
                </a:solidFill>
                <a:latin typeface="Arial"/>
                <a:cs typeface="Arial"/>
              </a:rPr>
              <a:t>or</a:t>
            </a:r>
            <a:r>
              <a:rPr sz="2000" spc="-215" dirty="0">
                <a:solidFill>
                  <a:srgbClr val="2D2123"/>
                </a:solidFill>
                <a:latin typeface="Arial"/>
                <a:cs typeface="Arial"/>
              </a:rPr>
              <a:t> </a:t>
            </a:r>
            <a:r>
              <a:rPr sz="2000" spc="-5" dirty="0">
                <a:solidFill>
                  <a:srgbClr val="2D2123"/>
                </a:solidFill>
                <a:latin typeface="Arial"/>
                <a:cs typeface="Arial"/>
              </a:rPr>
              <a:t>thing.</a:t>
            </a:r>
            <a:endParaRPr sz="2000">
              <a:latin typeface="Arial"/>
              <a:cs typeface="Arial"/>
            </a:endParaRPr>
          </a:p>
          <a:p>
            <a:pPr marL="355600" marR="5080" indent="-342900" algn="just">
              <a:lnSpc>
                <a:spcPct val="100000"/>
              </a:lnSpc>
              <a:buChar char="•"/>
              <a:tabLst>
                <a:tab pos="355600" algn="l"/>
              </a:tabLst>
            </a:pPr>
            <a:r>
              <a:rPr sz="2000" spc="-100" dirty="0">
                <a:solidFill>
                  <a:srgbClr val="2D2123"/>
                </a:solidFill>
                <a:latin typeface="Arial"/>
                <a:cs typeface="Arial"/>
              </a:rPr>
              <a:t>A </a:t>
            </a:r>
            <a:r>
              <a:rPr sz="2000" b="1" spc="-75" dirty="0">
                <a:solidFill>
                  <a:srgbClr val="2D2123"/>
                </a:solidFill>
                <a:latin typeface="Trebuchet MS"/>
                <a:cs typeface="Trebuchet MS"/>
              </a:rPr>
              <a:t>Stereotype </a:t>
            </a:r>
            <a:r>
              <a:rPr sz="2000" b="1" spc="-90" dirty="0">
                <a:solidFill>
                  <a:srgbClr val="2D2123"/>
                </a:solidFill>
                <a:latin typeface="Trebuchet MS"/>
                <a:cs typeface="Trebuchet MS"/>
              </a:rPr>
              <a:t>threat </a:t>
            </a:r>
            <a:r>
              <a:rPr sz="2000" spc="-60" dirty="0">
                <a:solidFill>
                  <a:srgbClr val="2D2123"/>
                </a:solidFill>
                <a:latin typeface="Arial"/>
                <a:cs typeface="Arial"/>
              </a:rPr>
              <a:t>occurs </a:t>
            </a:r>
            <a:r>
              <a:rPr sz="2000" spc="-15" dirty="0">
                <a:solidFill>
                  <a:srgbClr val="2D2123"/>
                </a:solidFill>
                <a:latin typeface="Arial"/>
                <a:cs typeface="Arial"/>
              </a:rPr>
              <a:t>when </a:t>
            </a:r>
            <a:r>
              <a:rPr sz="2000" spc="-130" dirty="0">
                <a:solidFill>
                  <a:srgbClr val="2D2123"/>
                </a:solidFill>
                <a:latin typeface="Arial"/>
                <a:cs typeface="Arial"/>
              </a:rPr>
              <a:t>a  </a:t>
            </a:r>
            <a:r>
              <a:rPr sz="2000" spc="-10" dirty="0">
                <a:solidFill>
                  <a:srgbClr val="2D2123"/>
                </a:solidFill>
                <a:latin typeface="Arial"/>
                <a:cs typeface="Arial"/>
              </a:rPr>
              <a:t>group </a:t>
            </a:r>
            <a:r>
              <a:rPr sz="2000" spc="-90" dirty="0">
                <a:solidFill>
                  <a:srgbClr val="2D2123"/>
                </a:solidFill>
                <a:latin typeface="Arial"/>
                <a:cs typeface="Arial"/>
              </a:rPr>
              <a:t>is </a:t>
            </a:r>
            <a:r>
              <a:rPr sz="2000" dirty="0">
                <a:solidFill>
                  <a:srgbClr val="2D2123"/>
                </a:solidFill>
                <a:latin typeface="Arial"/>
                <a:cs typeface="Arial"/>
              </a:rPr>
              <a:t>informed </a:t>
            </a:r>
            <a:r>
              <a:rPr sz="2000" spc="55" dirty="0">
                <a:solidFill>
                  <a:srgbClr val="2D2123"/>
                </a:solidFill>
                <a:latin typeface="Arial"/>
                <a:cs typeface="Arial"/>
              </a:rPr>
              <a:t>of </a:t>
            </a:r>
            <a:r>
              <a:rPr sz="2000" spc="-130" dirty="0">
                <a:solidFill>
                  <a:srgbClr val="2D2123"/>
                </a:solidFill>
                <a:latin typeface="Arial"/>
                <a:cs typeface="Arial"/>
              </a:rPr>
              <a:t>a </a:t>
            </a:r>
            <a:r>
              <a:rPr sz="2000" spc="-20" dirty="0">
                <a:solidFill>
                  <a:srgbClr val="2D2123"/>
                </a:solidFill>
                <a:latin typeface="Arial"/>
                <a:cs typeface="Arial"/>
              </a:rPr>
              <a:t>stereotype  </a:t>
            </a:r>
            <a:r>
              <a:rPr sz="2000" spc="-60" dirty="0">
                <a:solidFill>
                  <a:srgbClr val="2D2123"/>
                </a:solidFill>
                <a:latin typeface="Arial"/>
                <a:cs typeface="Arial"/>
              </a:rPr>
              <a:t>and </a:t>
            </a:r>
            <a:r>
              <a:rPr sz="2000" spc="5" dirty="0">
                <a:solidFill>
                  <a:srgbClr val="2D2123"/>
                </a:solidFill>
                <a:latin typeface="Arial"/>
                <a:cs typeface="Arial"/>
              </a:rPr>
              <a:t>then </a:t>
            </a:r>
            <a:r>
              <a:rPr sz="2000" spc="15" dirty="0">
                <a:solidFill>
                  <a:srgbClr val="2D2123"/>
                </a:solidFill>
                <a:latin typeface="Arial"/>
                <a:cs typeface="Arial"/>
              </a:rPr>
              <a:t>the </a:t>
            </a:r>
            <a:r>
              <a:rPr sz="2000" spc="-20" dirty="0">
                <a:solidFill>
                  <a:srgbClr val="2D2123"/>
                </a:solidFill>
                <a:latin typeface="Arial"/>
                <a:cs typeface="Arial"/>
              </a:rPr>
              <a:t>group’s </a:t>
            </a:r>
            <a:r>
              <a:rPr sz="2000" spc="-25" dirty="0">
                <a:solidFill>
                  <a:srgbClr val="2D2123"/>
                </a:solidFill>
                <a:latin typeface="Arial"/>
                <a:cs typeface="Arial"/>
              </a:rPr>
              <a:t>performance </a:t>
            </a:r>
            <a:r>
              <a:rPr sz="2000" spc="-90" dirty="0">
                <a:solidFill>
                  <a:srgbClr val="2D2123"/>
                </a:solidFill>
                <a:latin typeface="Arial"/>
                <a:cs typeface="Arial"/>
              </a:rPr>
              <a:t>is  </a:t>
            </a:r>
            <a:r>
              <a:rPr sz="2000" spc="-5" dirty="0">
                <a:solidFill>
                  <a:srgbClr val="2D2123"/>
                </a:solidFill>
                <a:latin typeface="Arial"/>
                <a:cs typeface="Arial"/>
              </a:rPr>
              <a:t>affected </a:t>
            </a:r>
            <a:r>
              <a:rPr sz="2000" spc="-40" dirty="0">
                <a:solidFill>
                  <a:srgbClr val="2D2123"/>
                </a:solidFill>
                <a:latin typeface="Arial"/>
                <a:cs typeface="Arial"/>
              </a:rPr>
              <a:t>by </a:t>
            </a:r>
            <a:r>
              <a:rPr sz="2000" spc="15" dirty="0">
                <a:solidFill>
                  <a:srgbClr val="2D2123"/>
                </a:solidFill>
                <a:latin typeface="Arial"/>
                <a:cs typeface="Arial"/>
              </a:rPr>
              <a:t>the </a:t>
            </a:r>
            <a:r>
              <a:rPr sz="2000" spc="-20" dirty="0">
                <a:solidFill>
                  <a:srgbClr val="2D2123"/>
                </a:solidFill>
                <a:latin typeface="Arial"/>
                <a:cs typeface="Arial"/>
              </a:rPr>
              <a:t>stereotype.  </a:t>
            </a:r>
            <a:r>
              <a:rPr sz="2000" spc="-45" dirty="0">
                <a:solidFill>
                  <a:srgbClr val="2D2123"/>
                </a:solidFill>
                <a:latin typeface="Arial"/>
                <a:cs typeface="Arial"/>
              </a:rPr>
              <a:t>Stereotypes </a:t>
            </a:r>
            <a:r>
              <a:rPr sz="2000" spc="-60" dirty="0">
                <a:solidFill>
                  <a:srgbClr val="2D2123"/>
                </a:solidFill>
                <a:latin typeface="Arial"/>
                <a:cs typeface="Arial"/>
              </a:rPr>
              <a:t>are </a:t>
            </a:r>
            <a:r>
              <a:rPr sz="2000" spc="-35" dirty="0">
                <a:solidFill>
                  <a:srgbClr val="2D2123"/>
                </a:solidFill>
                <a:latin typeface="Arial"/>
                <a:cs typeface="Arial"/>
              </a:rPr>
              <a:t>everywhere, </a:t>
            </a:r>
            <a:r>
              <a:rPr sz="2000" spc="-60" dirty="0">
                <a:solidFill>
                  <a:srgbClr val="2D2123"/>
                </a:solidFill>
                <a:latin typeface="Arial"/>
                <a:cs typeface="Arial"/>
              </a:rPr>
              <a:t>and </a:t>
            </a:r>
            <a:r>
              <a:rPr sz="2000" spc="-30" dirty="0">
                <a:solidFill>
                  <a:srgbClr val="2D2123"/>
                </a:solidFill>
                <a:latin typeface="Arial"/>
                <a:cs typeface="Arial"/>
              </a:rPr>
              <a:t>all  </a:t>
            </a:r>
            <a:r>
              <a:rPr sz="2000" spc="60" dirty="0">
                <a:solidFill>
                  <a:srgbClr val="2D2123"/>
                </a:solidFill>
                <a:latin typeface="Arial"/>
                <a:cs typeface="Arial"/>
              </a:rPr>
              <a:t>of </a:t>
            </a:r>
            <a:r>
              <a:rPr sz="2000" spc="-105" dirty="0">
                <a:solidFill>
                  <a:srgbClr val="2D2123"/>
                </a:solidFill>
                <a:latin typeface="Arial"/>
                <a:cs typeface="Arial"/>
              </a:rPr>
              <a:t>us </a:t>
            </a:r>
            <a:r>
              <a:rPr sz="2000" spc="20" dirty="0">
                <a:solidFill>
                  <a:srgbClr val="2D2123"/>
                </a:solidFill>
                <a:latin typeface="Arial"/>
                <a:cs typeface="Arial"/>
              </a:rPr>
              <a:t>will </a:t>
            </a:r>
            <a:r>
              <a:rPr sz="2000" spc="-50" dirty="0">
                <a:solidFill>
                  <a:srgbClr val="2D2123"/>
                </a:solidFill>
                <a:latin typeface="Arial"/>
                <a:cs typeface="Arial"/>
              </a:rPr>
              <a:t>come </a:t>
            </a:r>
            <a:r>
              <a:rPr sz="2000" spc="-25" dirty="0">
                <a:solidFill>
                  <a:srgbClr val="2D2123"/>
                </a:solidFill>
                <a:latin typeface="Arial"/>
                <a:cs typeface="Arial"/>
              </a:rPr>
              <a:t>up </a:t>
            </a:r>
            <a:r>
              <a:rPr sz="2000" spc="-50" dirty="0">
                <a:solidFill>
                  <a:srgbClr val="2D2123"/>
                </a:solidFill>
                <a:latin typeface="Arial"/>
                <a:cs typeface="Arial"/>
              </a:rPr>
              <a:t>against </a:t>
            </a:r>
            <a:r>
              <a:rPr sz="2000" spc="5" dirty="0">
                <a:solidFill>
                  <a:srgbClr val="2D2123"/>
                </a:solidFill>
                <a:latin typeface="Arial"/>
                <a:cs typeface="Arial"/>
              </a:rPr>
              <a:t>them  </a:t>
            </a:r>
            <a:r>
              <a:rPr sz="2000" spc="-15" dirty="0">
                <a:solidFill>
                  <a:srgbClr val="2D2123"/>
                </a:solidFill>
                <a:latin typeface="Arial"/>
                <a:cs typeface="Arial"/>
              </a:rPr>
              <a:t>more </a:t>
            </a:r>
            <a:r>
              <a:rPr sz="2000" spc="-5" dirty="0">
                <a:solidFill>
                  <a:srgbClr val="2D2123"/>
                </a:solidFill>
                <a:latin typeface="Arial"/>
                <a:cs typeface="Arial"/>
              </a:rPr>
              <a:t>than</a:t>
            </a:r>
            <a:r>
              <a:rPr sz="2000" spc="-385" dirty="0">
                <a:solidFill>
                  <a:srgbClr val="2D2123"/>
                </a:solidFill>
                <a:latin typeface="Arial"/>
                <a:cs typeface="Arial"/>
              </a:rPr>
              <a:t> </a:t>
            </a:r>
            <a:r>
              <a:rPr sz="2000" spc="-55" dirty="0">
                <a:solidFill>
                  <a:srgbClr val="2D2123"/>
                </a:solidFill>
                <a:latin typeface="Arial"/>
                <a:cs typeface="Arial"/>
              </a:rPr>
              <a:t>once </a:t>
            </a:r>
            <a:r>
              <a:rPr sz="2000" spc="-80" dirty="0">
                <a:solidFill>
                  <a:srgbClr val="2D2123"/>
                </a:solidFill>
                <a:latin typeface="Arial"/>
                <a:cs typeface="Arial"/>
              </a:rPr>
              <a:t>(DeFrancisco, </a:t>
            </a:r>
            <a:r>
              <a:rPr sz="2000" spc="-125" dirty="0">
                <a:solidFill>
                  <a:srgbClr val="2D2123"/>
                </a:solidFill>
                <a:latin typeface="Arial"/>
                <a:cs typeface="Arial"/>
              </a:rPr>
              <a:t>2014) </a:t>
            </a:r>
            <a:r>
              <a:rPr sz="2000" spc="-55" dirty="0">
                <a:solidFill>
                  <a:srgbClr val="2D2123"/>
                </a:solidFill>
                <a:latin typeface="Arial"/>
                <a:cs typeface="Arial"/>
              </a:rPr>
              <a:t>.</a:t>
            </a:r>
            <a:endParaRPr sz="2000">
              <a:latin typeface="Arial"/>
              <a:cs typeface="Arial"/>
            </a:endParaRPr>
          </a:p>
        </p:txBody>
      </p:sp>
      <p:sp>
        <p:nvSpPr>
          <p:cNvPr id="6" name="object 6"/>
          <p:cNvSpPr txBox="1"/>
          <p:nvPr/>
        </p:nvSpPr>
        <p:spPr>
          <a:xfrm>
            <a:off x="4250182" y="4360545"/>
            <a:ext cx="2639695" cy="33083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 pos="1332230" algn="l"/>
              </a:tabLst>
            </a:pPr>
            <a:r>
              <a:rPr sz="2000" b="1" spc="-100" dirty="0">
                <a:solidFill>
                  <a:srgbClr val="2D2123"/>
                </a:solidFill>
                <a:latin typeface="Trebuchet MS"/>
                <a:cs typeface="Trebuchet MS"/>
              </a:rPr>
              <a:t>Gender	</a:t>
            </a:r>
            <a:r>
              <a:rPr sz="2000" b="1" spc="-80" dirty="0">
                <a:solidFill>
                  <a:srgbClr val="2D2123"/>
                </a:solidFill>
                <a:latin typeface="Trebuchet MS"/>
                <a:cs typeface="Trebuchet MS"/>
              </a:rPr>
              <a:t>stereotypes</a:t>
            </a:r>
            <a:endParaRPr sz="2000">
              <a:latin typeface="Trebuchet MS"/>
              <a:cs typeface="Trebuchet MS"/>
            </a:endParaRPr>
          </a:p>
        </p:txBody>
      </p:sp>
      <p:sp>
        <p:nvSpPr>
          <p:cNvPr id="7" name="object 7"/>
          <p:cNvSpPr txBox="1"/>
          <p:nvPr/>
        </p:nvSpPr>
        <p:spPr>
          <a:xfrm>
            <a:off x="7047103" y="4360545"/>
            <a:ext cx="480695" cy="330835"/>
          </a:xfrm>
          <a:prstGeom prst="rect">
            <a:avLst/>
          </a:prstGeom>
        </p:spPr>
        <p:txBody>
          <a:bodyPr vert="horz" wrap="square" lIns="0" tIns="12700" rIns="0" bIns="0" rtlCol="0">
            <a:spAutoFit/>
          </a:bodyPr>
          <a:lstStyle/>
          <a:p>
            <a:pPr marL="12700">
              <a:lnSpc>
                <a:spcPct val="100000"/>
              </a:lnSpc>
              <a:spcBef>
                <a:spcPts val="100"/>
              </a:spcBef>
            </a:pPr>
            <a:r>
              <a:rPr sz="2000" spc="-55" dirty="0">
                <a:solidFill>
                  <a:srgbClr val="2D2123"/>
                </a:solidFill>
                <a:latin typeface="Arial"/>
                <a:cs typeface="Arial"/>
              </a:rPr>
              <a:t>vary</a:t>
            </a:r>
            <a:endParaRPr sz="2000">
              <a:latin typeface="Arial"/>
              <a:cs typeface="Arial"/>
            </a:endParaRPr>
          </a:p>
        </p:txBody>
      </p:sp>
      <p:sp>
        <p:nvSpPr>
          <p:cNvPr id="8" name="object 8"/>
          <p:cNvSpPr txBox="1"/>
          <p:nvPr/>
        </p:nvSpPr>
        <p:spPr>
          <a:xfrm>
            <a:off x="7684389" y="4360545"/>
            <a:ext cx="941069" cy="330835"/>
          </a:xfrm>
          <a:prstGeom prst="rect">
            <a:avLst/>
          </a:prstGeom>
        </p:spPr>
        <p:txBody>
          <a:bodyPr vert="horz" wrap="square" lIns="0" tIns="12700" rIns="0" bIns="0" rtlCol="0">
            <a:spAutoFit/>
          </a:bodyPr>
          <a:lstStyle/>
          <a:p>
            <a:pPr marL="12700">
              <a:lnSpc>
                <a:spcPct val="100000"/>
              </a:lnSpc>
              <a:spcBef>
                <a:spcPts val="100"/>
              </a:spcBef>
              <a:tabLst>
                <a:tab pos="472440" algn="l"/>
              </a:tabLst>
            </a:pPr>
            <a:r>
              <a:rPr sz="2000" spc="-15" dirty="0">
                <a:solidFill>
                  <a:srgbClr val="2D2123"/>
                </a:solidFill>
                <a:latin typeface="Arial"/>
                <a:cs typeface="Arial"/>
              </a:rPr>
              <a:t>o</a:t>
            </a:r>
            <a:r>
              <a:rPr sz="2000" spc="-10" dirty="0">
                <a:solidFill>
                  <a:srgbClr val="2D2123"/>
                </a:solidFill>
                <a:latin typeface="Arial"/>
                <a:cs typeface="Arial"/>
              </a:rPr>
              <a:t>n</a:t>
            </a:r>
            <a:r>
              <a:rPr sz="2000" dirty="0">
                <a:solidFill>
                  <a:srgbClr val="2D2123"/>
                </a:solidFill>
                <a:latin typeface="Arial"/>
                <a:cs typeface="Arial"/>
              </a:rPr>
              <a:t>	</a:t>
            </a:r>
            <a:r>
              <a:rPr sz="2000" spc="30" dirty="0">
                <a:solidFill>
                  <a:srgbClr val="2D2123"/>
                </a:solidFill>
                <a:latin typeface="Arial"/>
                <a:cs typeface="Arial"/>
              </a:rPr>
              <a:t>four</a:t>
            </a:r>
            <a:endParaRPr sz="2000">
              <a:latin typeface="Arial"/>
              <a:cs typeface="Arial"/>
            </a:endParaRPr>
          </a:p>
        </p:txBody>
      </p:sp>
      <p:sp>
        <p:nvSpPr>
          <p:cNvPr id="9" name="object 9"/>
          <p:cNvSpPr txBox="1"/>
          <p:nvPr/>
        </p:nvSpPr>
        <p:spPr>
          <a:xfrm>
            <a:off x="6064122" y="4665040"/>
            <a:ext cx="2561590" cy="331470"/>
          </a:xfrm>
          <a:prstGeom prst="rect">
            <a:avLst/>
          </a:prstGeom>
        </p:spPr>
        <p:txBody>
          <a:bodyPr vert="horz" wrap="square" lIns="0" tIns="13335" rIns="0" bIns="0" rtlCol="0">
            <a:spAutoFit/>
          </a:bodyPr>
          <a:lstStyle/>
          <a:p>
            <a:pPr marL="12700">
              <a:lnSpc>
                <a:spcPct val="100000"/>
              </a:lnSpc>
              <a:spcBef>
                <a:spcPts val="105"/>
              </a:spcBef>
              <a:tabLst>
                <a:tab pos="822960" algn="l"/>
                <a:tab pos="1433195" algn="l"/>
              </a:tabLst>
            </a:pPr>
            <a:r>
              <a:rPr sz="2000" dirty="0">
                <a:solidFill>
                  <a:srgbClr val="2D2123"/>
                </a:solidFill>
                <a:latin typeface="Arial"/>
                <a:cs typeface="Arial"/>
              </a:rPr>
              <a:t>traits,	</a:t>
            </a:r>
            <a:r>
              <a:rPr sz="2000" spc="-10" dirty="0">
                <a:solidFill>
                  <a:srgbClr val="2D2123"/>
                </a:solidFill>
                <a:latin typeface="Arial"/>
                <a:cs typeface="Arial"/>
              </a:rPr>
              <a:t>role	</a:t>
            </a:r>
            <a:r>
              <a:rPr sz="2000" spc="-50" dirty="0">
                <a:solidFill>
                  <a:srgbClr val="2D2123"/>
                </a:solidFill>
                <a:latin typeface="Arial"/>
                <a:cs typeface="Arial"/>
              </a:rPr>
              <a:t>behaviors,</a:t>
            </a:r>
            <a:endParaRPr sz="2000">
              <a:latin typeface="Arial"/>
              <a:cs typeface="Arial"/>
            </a:endParaRPr>
          </a:p>
        </p:txBody>
      </p:sp>
      <p:sp>
        <p:nvSpPr>
          <p:cNvPr id="10" name="object 10"/>
          <p:cNvSpPr txBox="1"/>
          <p:nvPr/>
        </p:nvSpPr>
        <p:spPr>
          <a:xfrm>
            <a:off x="4593082" y="4665040"/>
            <a:ext cx="1330325" cy="941705"/>
          </a:xfrm>
          <a:prstGeom prst="rect">
            <a:avLst/>
          </a:prstGeom>
        </p:spPr>
        <p:txBody>
          <a:bodyPr vert="horz" wrap="square" lIns="0" tIns="13335" rIns="0" bIns="0" rtlCol="0">
            <a:spAutoFit/>
          </a:bodyPr>
          <a:lstStyle/>
          <a:p>
            <a:pPr marL="12700" marR="5080">
              <a:lnSpc>
                <a:spcPct val="100000"/>
              </a:lnSpc>
              <a:spcBef>
                <a:spcPts val="105"/>
              </a:spcBef>
            </a:pPr>
            <a:r>
              <a:rPr sz="2000" spc="-55" dirty="0">
                <a:solidFill>
                  <a:srgbClr val="2D2123"/>
                </a:solidFill>
                <a:latin typeface="Arial"/>
                <a:cs typeface="Arial"/>
              </a:rPr>
              <a:t>dimensions:  </a:t>
            </a:r>
            <a:r>
              <a:rPr sz="2000" spc="-65" dirty="0">
                <a:solidFill>
                  <a:srgbClr val="2D2123"/>
                </a:solidFill>
                <a:latin typeface="Arial"/>
                <a:cs typeface="Arial"/>
              </a:rPr>
              <a:t>physical  </a:t>
            </a:r>
            <a:r>
              <a:rPr sz="2000" spc="-50" dirty="0">
                <a:solidFill>
                  <a:srgbClr val="2D2123"/>
                </a:solidFill>
                <a:latin typeface="Arial"/>
                <a:cs typeface="Arial"/>
              </a:rPr>
              <a:t>o</a:t>
            </a:r>
            <a:r>
              <a:rPr sz="2000" spc="-55" dirty="0">
                <a:solidFill>
                  <a:srgbClr val="2D2123"/>
                </a:solidFill>
                <a:latin typeface="Arial"/>
                <a:cs typeface="Arial"/>
              </a:rPr>
              <a:t>c</a:t>
            </a:r>
            <a:r>
              <a:rPr sz="2000" spc="-65" dirty="0">
                <a:solidFill>
                  <a:srgbClr val="2D2123"/>
                </a:solidFill>
                <a:latin typeface="Arial"/>
                <a:cs typeface="Arial"/>
              </a:rPr>
              <a:t>c</a:t>
            </a:r>
            <a:r>
              <a:rPr sz="2000" spc="-90" dirty="0">
                <a:solidFill>
                  <a:srgbClr val="2D2123"/>
                </a:solidFill>
                <a:latin typeface="Arial"/>
                <a:cs typeface="Arial"/>
              </a:rPr>
              <a:t>u</a:t>
            </a:r>
            <a:r>
              <a:rPr sz="2000" spc="5" dirty="0">
                <a:solidFill>
                  <a:srgbClr val="2D2123"/>
                </a:solidFill>
                <a:latin typeface="Arial"/>
                <a:cs typeface="Arial"/>
              </a:rPr>
              <a:t>pati</a:t>
            </a:r>
            <a:r>
              <a:rPr sz="2000" spc="-5" dirty="0">
                <a:solidFill>
                  <a:srgbClr val="2D2123"/>
                </a:solidFill>
                <a:latin typeface="Arial"/>
                <a:cs typeface="Arial"/>
              </a:rPr>
              <a:t>o</a:t>
            </a:r>
            <a:r>
              <a:rPr sz="2000" spc="-35" dirty="0">
                <a:solidFill>
                  <a:srgbClr val="2D2123"/>
                </a:solidFill>
                <a:latin typeface="Arial"/>
                <a:cs typeface="Arial"/>
              </a:rPr>
              <a:t>n</a:t>
            </a:r>
            <a:r>
              <a:rPr sz="2000" spc="-165" dirty="0">
                <a:solidFill>
                  <a:srgbClr val="2D2123"/>
                </a:solidFill>
                <a:latin typeface="Arial"/>
                <a:cs typeface="Arial"/>
              </a:rPr>
              <a:t>s</a:t>
            </a:r>
            <a:endParaRPr sz="2000">
              <a:latin typeface="Arial"/>
              <a:cs typeface="Arial"/>
            </a:endParaRPr>
          </a:p>
        </p:txBody>
      </p:sp>
      <p:sp>
        <p:nvSpPr>
          <p:cNvPr id="11" name="object 11"/>
          <p:cNvSpPr txBox="1"/>
          <p:nvPr/>
        </p:nvSpPr>
        <p:spPr>
          <a:xfrm>
            <a:off x="6015354" y="4970526"/>
            <a:ext cx="1908175" cy="635635"/>
          </a:xfrm>
          <a:prstGeom prst="rect">
            <a:avLst/>
          </a:prstGeom>
        </p:spPr>
        <p:txBody>
          <a:bodyPr vert="horz" wrap="square" lIns="0" tIns="12700" rIns="0" bIns="0" rtlCol="0">
            <a:spAutoFit/>
          </a:bodyPr>
          <a:lstStyle/>
          <a:p>
            <a:pPr marL="422275" marR="5080" indent="-410209">
              <a:lnSpc>
                <a:spcPct val="100000"/>
              </a:lnSpc>
              <a:spcBef>
                <a:spcPts val="100"/>
              </a:spcBef>
            </a:pPr>
            <a:r>
              <a:rPr sz="2000" spc="-45" dirty="0">
                <a:solidFill>
                  <a:srgbClr val="2D2123"/>
                </a:solidFill>
                <a:latin typeface="Arial"/>
                <a:cs typeface="Arial"/>
              </a:rPr>
              <a:t>characteristics,  </a:t>
            </a:r>
            <a:r>
              <a:rPr sz="2000" spc="40" dirty="0">
                <a:solidFill>
                  <a:srgbClr val="2D2123"/>
                </a:solidFill>
                <a:latin typeface="Arial"/>
                <a:cs typeface="Arial"/>
              </a:rPr>
              <a:t>(</a:t>
            </a:r>
            <a:r>
              <a:rPr sz="2000" spc="-280" dirty="0">
                <a:solidFill>
                  <a:srgbClr val="2D2123"/>
                </a:solidFill>
                <a:latin typeface="Arial"/>
                <a:cs typeface="Arial"/>
              </a:rPr>
              <a:t>T</a:t>
            </a:r>
            <a:r>
              <a:rPr sz="2000" spc="-65" dirty="0">
                <a:solidFill>
                  <a:srgbClr val="2D2123"/>
                </a:solidFill>
                <a:latin typeface="Arial"/>
                <a:cs typeface="Arial"/>
              </a:rPr>
              <a:t>a</a:t>
            </a:r>
            <a:r>
              <a:rPr sz="2000" spc="-75" dirty="0">
                <a:solidFill>
                  <a:srgbClr val="2D2123"/>
                </a:solidFill>
                <a:latin typeface="Arial"/>
                <a:cs typeface="Arial"/>
              </a:rPr>
              <a:t>p</a:t>
            </a:r>
            <a:r>
              <a:rPr sz="2000" spc="-20" dirty="0">
                <a:solidFill>
                  <a:srgbClr val="2D2123"/>
                </a:solidFill>
                <a:latin typeface="Arial"/>
                <a:cs typeface="Arial"/>
              </a:rPr>
              <a:t>fum</a:t>
            </a:r>
            <a:r>
              <a:rPr sz="2000" spc="-30" dirty="0">
                <a:solidFill>
                  <a:srgbClr val="2D2123"/>
                </a:solidFill>
                <a:latin typeface="Arial"/>
                <a:cs typeface="Arial"/>
              </a:rPr>
              <a:t>a</a:t>
            </a:r>
            <a:r>
              <a:rPr sz="2000" spc="-35" dirty="0">
                <a:solidFill>
                  <a:srgbClr val="2D2123"/>
                </a:solidFill>
                <a:latin typeface="Arial"/>
                <a:cs typeface="Arial"/>
              </a:rPr>
              <a:t>n</a:t>
            </a:r>
            <a:r>
              <a:rPr sz="2000" spc="-90" dirty="0">
                <a:solidFill>
                  <a:srgbClr val="2D2123"/>
                </a:solidFill>
                <a:latin typeface="Arial"/>
                <a:cs typeface="Arial"/>
              </a:rPr>
              <a:t>e</a:t>
            </a:r>
            <a:r>
              <a:rPr sz="2000" spc="-70" dirty="0">
                <a:solidFill>
                  <a:srgbClr val="2D2123"/>
                </a:solidFill>
                <a:latin typeface="Arial"/>
                <a:cs typeface="Arial"/>
              </a:rPr>
              <a:t>y</a:t>
            </a:r>
            <a:r>
              <a:rPr sz="2000" spc="-10" dirty="0">
                <a:solidFill>
                  <a:srgbClr val="2D2123"/>
                </a:solidFill>
                <a:latin typeface="Arial"/>
                <a:cs typeface="Arial"/>
              </a:rPr>
              <a:t>i</a:t>
            </a:r>
            <a:endParaRPr sz="2000">
              <a:latin typeface="Arial"/>
              <a:cs typeface="Arial"/>
            </a:endParaRPr>
          </a:p>
        </p:txBody>
      </p:sp>
      <p:sp>
        <p:nvSpPr>
          <p:cNvPr id="12" name="object 12"/>
          <p:cNvSpPr txBox="1"/>
          <p:nvPr/>
        </p:nvSpPr>
        <p:spPr>
          <a:xfrm>
            <a:off x="8193405" y="4970526"/>
            <a:ext cx="430530" cy="635635"/>
          </a:xfrm>
          <a:prstGeom prst="rect">
            <a:avLst/>
          </a:prstGeom>
        </p:spPr>
        <p:txBody>
          <a:bodyPr vert="horz" wrap="square" lIns="0" tIns="12700" rIns="0" bIns="0" rtlCol="0">
            <a:spAutoFit/>
          </a:bodyPr>
          <a:lstStyle/>
          <a:p>
            <a:pPr marL="12700">
              <a:lnSpc>
                <a:spcPct val="100000"/>
              </a:lnSpc>
              <a:spcBef>
                <a:spcPts val="100"/>
              </a:spcBef>
            </a:pPr>
            <a:r>
              <a:rPr sz="2000" spc="-120" dirty="0">
                <a:solidFill>
                  <a:srgbClr val="2D2123"/>
                </a:solidFill>
                <a:latin typeface="Arial"/>
                <a:cs typeface="Arial"/>
              </a:rPr>
              <a:t>a</a:t>
            </a:r>
            <a:r>
              <a:rPr sz="2000" spc="-35" dirty="0">
                <a:solidFill>
                  <a:srgbClr val="2D2123"/>
                </a:solidFill>
                <a:latin typeface="Arial"/>
                <a:cs typeface="Arial"/>
              </a:rPr>
              <a:t>n</a:t>
            </a:r>
            <a:r>
              <a:rPr sz="2000" spc="-10" dirty="0">
                <a:solidFill>
                  <a:srgbClr val="2D2123"/>
                </a:solidFill>
                <a:latin typeface="Arial"/>
                <a:cs typeface="Arial"/>
              </a:rPr>
              <a:t>d</a:t>
            </a:r>
            <a:endParaRPr sz="2000">
              <a:latin typeface="Arial"/>
              <a:cs typeface="Arial"/>
            </a:endParaRPr>
          </a:p>
          <a:p>
            <a:pPr marL="243840">
              <a:lnSpc>
                <a:spcPct val="100000"/>
              </a:lnSpc>
            </a:pPr>
            <a:r>
              <a:rPr sz="2000" spc="30" dirty="0">
                <a:solidFill>
                  <a:srgbClr val="2D2123"/>
                </a:solidFill>
                <a:latin typeface="Arial"/>
                <a:cs typeface="Arial"/>
              </a:rPr>
              <a:t>&amp;</a:t>
            </a:r>
            <a:endParaRPr sz="2000">
              <a:latin typeface="Arial"/>
              <a:cs typeface="Arial"/>
            </a:endParaRPr>
          </a:p>
        </p:txBody>
      </p:sp>
      <p:sp>
        <p:nvSpPr>
          <p:cNvPr id="13" name="object 13"/>
          <p:cNvSpPr txBox="1"/>
          <p:nvPr/>
        </p:nvSpPr>
        <p:spPr>
          <a:xfrm>
            <a:off x="4593082" y="5580075"/>
            <a:ext cx="1789430" cy="330835"/>
          </a:xfrm>
          <a:prstGeom prst="rect">
            <a:avLst/>
          </a:prstGeom>
        </p:spPr>
        <p:txBody>
          <a:bodyPr vert="horz" wrap="square" lIns="0" tIns="12700" rIns="0" bIns="0" rtlCol="0">
            <a:spAutoFit/>
          </a:bodyPr>
          <a:lstStyle/>
          <a:p>
            <a:pPr marL="12700">
              <a:lnSpc>
                <a:spcPct val="100000"/>
              </a:lnSpc>
              <a:spcBef>
                <a:spcPts val="100"/>
              </a:spcBef>
            </a:pPr>
            <a:r>
              <a:rPr sz="2000" spc="-80" dirty="0">
                <a:solidFill>
                  <a:srgbClr val="2D2123"/>
                </a:solidFill>
                <a:latin typeface="Arial"/>
                <a:cs typeface="Arial"/>
              </a:rPr>
              <a:t>Rupande </a:t>
            </a:r>
            <a:r>
              <a:rPr sz="2000" spc="-55" dirty="0">
                <a:solidFill>
                  <a:srgbClr val="2D2123"/>
                </a:solidFill>
                <a:latin typeface="Arial"/>
                <a:cs typeface="Arial"/>
              </a:rPr>
              <a:t>,</a:t>
            </a:r>
            <a:r>
              <a:rPr sz="2000" spc="-210" dirty="0">
                <a:solidFill>
                  <a:srgbClr val="2D2123"/>
                </a:solidFill>
                <a:latin typeface="Arial"/>
                <a:cs typeface="Arial"/>
              </a:rPr>
              <a:t> </a:t>
            </a:r>
            <a:r>
              <a:rPr sz="2000" spc="-130" dirty="0">
                <a:solidFill>
                  <a:srgbClr val="2D2123"/>
                </a:solidFill>
                <a:latin typeface="Arial"/>
                <a:cs typeface="Arial"/>
              </a:rPr>
              <a:t>2013).</a:t>
            </a:r>
            <a:endParaRPr sz="20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33400" y="135636"/>
            <a:ext cx="8005572" cy="5615939"/>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11530" y="5801359"/>
            <a:ext cx="7673340" cy="848360"/>
          </a:xfrm>
          <a:prstGeom prst="rect">
            <a:avLst/>
          </a:prstGeom>
        </p:spPr>
        <p:txBody>
          <a:bodyPr vert="horz" wrap="square" lIns="0" tIns="12700" rIns="0" bIns="0" rtlCol="0">
            <a:spAutoFit/>
          </a:bodyPr>
          <a:lstStyle/>
          <a:p>
            <a:pPr marL="12700" marR="5080">
              <a:lnSpc>
                <a:spcPct val="100000"/>
              </a:lnSpc>
              <a:spcBef>
                <a:spcPts val="100"/>
              </a:spcBef>
            </a:pPr>
            <a:r>
              <a:rPr sz="1800" spc="-95" dirty="0">
                <a:solidFill>
                  <a:srgbClr val="2D2123"/>
                </a:solidFill>
                <a:latin typeface="Arial"/>
                <a:cs typeface="Arial"/>
              </a:rPr>
              <a:t>Mass</a:t>
            </a:r>
            <a:r>
              <a:rPr sz="1800" spc="-120" dirty="0">
                <a:solidFill>
                  <a:srgbClr val="2D2123"/>
                </a:solidFill>
                <a:latin typeface="Arial"/>
                <a:cs typeface="Arial"/>
              </a:rPr>
              <a:t> </a:t>
            </a:r>
            <a:r>
              <a:rPr sz="1800" spc="-25" dirty="0">
                <a:solidFill>
                  <a:srgbClr val="2D2123"/>
                </a:solidFill>
                <a:latin typeface="Arial"/>
                <a:cs typeface="Arial"/>
              </a:rPr>
              <a:t>mediated</a:t>
            </a:r>
            <a:r>
              <a:rPr sz="1800" spc="-114" dirty="0">
                <a:solidFill>
                  <a:srgbClr val="2D2123"/>
                </a:solidFill>
                <a:latin typeface="Arial"/>
                <a:cs typeface="Arial"/>
              </a:rPr>
              <a:t> </a:t>
            </a:r>
            <a:r>
              <a:rPr sz="1800" spc="-70" dirty="0">
                <a:solidFill>
                  <a:srgbClr val="2D2123"/>
                </a:solidFill>
                <a:latin typeface="Arial"/>
                <a:cs typeface="Arial"/>
              </a:rPr>
              <a:t>images</a:t>
            </a:r>
            <a:r>
              <a:rPr sz="1800" spc="-114" dirty="0">
                <a:solidFill>
                  <a:srgbClr val="2D2123"/>
                </a:solidFill>
                <a:latin typeface="Arial"/>
                <a:cs typeface="Arial"/>
              </a:rPr>
              <a:t> </a:t>
            </a:r>
            <a:r>
              <a:rPr sz="1800" spc="-10" dirty="0">
                <a:solidFill>
                  <a:srgbClr val="2D2123"/>
                </a:solidFill>
                <a:latin typeface="Arial"/>
                <a:cs typeface="Arial"/>
              </a:rPr>
              <a:t>construct</a:t>
            </a:r>
            <a:r>
              <a:rPr sz="1800" spc="-110" dirty="0">
                <a:solidFill>
                  <a:srgbClr val="2D2123"/>
                </a:solidFill>
                <a:latin typeface="Arial"/>
                <a:cs typeface="Arial"/>
              </a:rPr>
              <a:t> </a:t>
            </a:r>
            <a:r>
              <a:rPr sz="1800" spc="-75" dirty="0">
                <a:solidFill>
                  <a:srgbClr val="2D2123"/>
                </a:solidFill>
                <a:latin typeface="Arial"/>
                <a:cs typeface="Arial"/>
              </a:rPr>
              <a:t>an</a:t>
            </a:r>
            <a:r>
              <a:rPr sz="1800" spc="-105" dirty="0">
                <a:solidFill>
                  <a:srgbClr val="2D2123"/>
                </a:solidFill>
                <a:latin typeface="Arial"/>
                <a:cs typeface="Arial"/>
              </a:rPr>
              <a:t> </a:t>
            </a:r>
            <a:r>
              <a:rPr sz="1800" spc="-30" dirty="0">
                <a:solidFill>
                  <a:srgbClr val="2D2123"/>
                </a:solidFill>
                <a:latin typeface="Arial"/>
                <a:cs typeface="Arial"/>
              </a:rPr>
              <a:t>understanding</a:t>
            </a:r>
            <a:r>
              <a:rPr sz="1800" spc="-120" dirty="0">
                <a:solidFill>
                  <a:srgbClr val="2D2123"/>
                </a:solidFill>
                <a:latin typeface="Arial"/>
                <a:cs typeface="Arial"/>
              </a:rPr>
              <a:t> </a:t>
            </a:r>
            <a:r>
              <a:rPr sz="1800" spc="55" dirty="0">
                <a:solidFill>
                  <a:srgbClr val="2D2123"/>
                </a:solidFill>
                <a:latin typeface="Arial"/>
                <a:cs typeface="Arial"/>
              </a:rPr>
              <a:t>of</a:t>
            </a:r>
            <a:r>
              <a:rPr sz="1800" spc="-105" dirty="0">
                <a:solidFill>
                  <a:srgbClr val="2D2123"/>
                </a:solidFill>
                <a:latin typeface="Arial"/>
                <a:cs typeface="Arial"/>
              </a:rPr>
              <a:t> </a:t>
            </a:r>
            <a:r>
              <a:rPr sz="1800" spc="-35" dirty="0">
                <a:solidFill>
                  <a:srgbClr val="2D2123"/>
                </a:solidFill>
                <a:latin typeface="Arial"/>
                <a:cs typeface="Arial"/>
              </a:rPr>
              <a:t>gender</a:t>
            </a:r>
            <a:r>
              <a:rPr sz="1800" spc="-110" dirty="0">
                <a:solidFill>
                  <a:srgbClr val="2D2123"/>
                </a:solidFill>
                <a:latin typeface="Arial"/>
                <a:cs typeface="Arial"/>
              </a:rPr>
              <a:t> </a:t>
            </a:r>
            <a:r>
              <a:rPr sz="1800" spc="-20" dirty="0">
                <a:solidFill>
                  <a:srgbClr val="2D2123"/>
                </a:solidFill>
                <a:latin typeface="Arial"/>
                <a:cs typeface="Arial"/>
              </a:rPr>
              <a:t>in</a:t>
            </a:r>
            <a:r>
              <a:rPr sz="1800" spc="-110" dirty="0">
                <a:solidFill>
                  <a:srgbClr val="2D2123"/>
                </a:solidFill>
                <a:latin typeface="Arial"/>
                <a:cs typeface="Arial"/>
              </a:rPr>
              <a:t> </a:t>
            </a:r>
            <a:r>
              <a:rPr sz="1800" spc="-20" dirty="0">
                <a:solidFill>
                  <a:srgbClr val="2D2123"/>
                </a:solidFill>
                <a:latin typeface="Arial"/>
                <a:cs typeface="Arial"/>
              </a:rPr>
              <a:t>which</a:t>
            </a:r>
            <a:r>
              <a:rPr sz="1800" spc="-110" dirty="0">
                <a:solidFill>
                  <a:srgbClr val="2D2123"/>
                </a:solidFill>
                <a:latin typeface="Arial"/>
                <a:cs typeface="Arial"/>
              </a:rPr>
              <a:t> </a:t>
            </a:r>
            <a:r>
              <a:rPr sz="1800" spc="-20" dirty="0">
                <a:solidFill>
                  <a:srgbClr val="2D2123"/>
                </a:solidFill>
                <a:latin typeface="Arial"/>
                <a:cs typeface="Arial"/>
              </a:rPr>
              <a:t>feminine  </a:t>
            </a:r>
            <a:r>
              <a:rPr sz="1800" spc="-15" dirty="0">
                <a:solidFill>
                  <a:srgbClr val="2D2123"/>
                </a:solidFill>
                <a:latin typeface="Arial"/>
                <a:cs typeface="Arial"/>
              </a:rPr>
              <a:t>women </a:t>
            </a:r>
            <a:r>
              <a:rPr sz="1800" spc="-55" dirty="0">
                <a:solidFill>
                  <a:srgbClr val="2D2123"/>
                </a:solidFill>
                <a:latin typeface="Arial"/>
                <a:cs typeface="Arial"/>
              </a:rPr>
              <a:t>are </a:t>
            </a:r>
            <a:r>
              <a:rPr sz="1800" spc="-50" dirty="0">
                <a:solidFill>
                  <a:srgbClr val="2D2123"/>
                </a:solidFill>
                <a:latin typeface="Arial"/>
                <a:cs typeface="Arial"/>
              </a:rPr>
              <a:t>physically </a:t>
            </a:r>
            <a:r>
              <a:rPr sz="1800" spc="-80" dirty="0">
                <a:solidFill>
                  <a:srgbClr val="2D2123"/>
                </a:solidFill>
                <a:latin typeface="Arial"/>
                <a:cs typeface="Arial"/>
              </a:rPr>
              <a:t>passive </a:t>
            </a:r>
            <a:r>
              <a:rPr sz="1800" spc="-55" dirty="0">
                <a:solidFill>
                  <a:srgbClr val="2D2123"/>
                </a:solidFill>
                <a:latin typeface="Arial"/>
                <a:cs typeface="Arial"/>
              </a:rPr>
              <a:t>and </a:t>
            </a:r>
            <a:r>
              <a:rPr sz="1800" spc="-5" dirty="0">
                <a:solidFill>
                  <a:srgbClr val="2D2123"/>
                </a:solidFill>
                <a:latin typeface="Arial"/>
                <a:cs typeface="Arial"/>
              </a:rPr>
              <a:t>ineffective </a:t>
            </a:r>
            <a:r>
              <a:rPr sz="1800" spc="-55" dirty="0">
                <a:solidFill>
                  <a:srgbClr val="2D2123"/>
                </a:solidFill>
                <a:latin typeface="Arial"/>
                <a:cs typeface="Arial"/>
              </a:rPr>
              <a:t>and </a:t>
            </a:r>
            <a:r>
              <a:rPr sz="1800" spc="-60" dirty="0">
                <a:solidFill>
                  <a:srgbClr val="2D2123"/>
                </a:solidFill>
                <a:latin typeface="Arial"/>
                <a:cs typeface="Arial"/>
              </a:rPr>
              <a:t>masculine </a:t>
            </a:r>
            <a:r>
              <a:rPr sz="1800" spc="-45" dirty="0">
                <a:solidFill>
                  <a:srgbClr val="2D2123"/>
                </a:solidFill>
                <a:latin typeface="Arial"/>
                <a:cs typeface="Arial"/>
              </a:rPr>
              <a:t>men </a:t>
            </a:r>
            <a:r>
              <a:rPr sz="1800" spc="-55" dirty="0">
                <a:solidFill>
                  <a:srgbClr val="2D2123"/>
                </a:solidFill>
                <a:latin typeface="Arial"/>
                <a:cs typeface="Arial"/>
              </a:rPr>
              <a:t>are </a:t>
            </a:r>
            <a:r>
              <a:rPr sz="1800" spc="-50" dirty="0">
                <a:solidFill>
                  <a:srgbClr val="2D2123"/>
                </a:solidFill>
                <a:latin typeface="Arial"/>
                <a:cs typeface="Arial"/>
              </a:rPr>
              <a:t>physically  </a:t>
            </a:r>
            <a:r>
              <a:rPr sz="1800" spc="-30" dirty="0">
                <a:solidFill>
                  <a:srgbClr val="2D2123"/>
                </a:solidFill>
                <a:latin typeface="Arial"/>
                <a:cs typeface="Arial"/>
              </a:rPr>
              <a:t>active </a:t>
            </a:r>
            <a:r>
              <a:rPr sz="1800" spc="-55" dirty="0">
                <a:solidFill>
                  <a:srgbClr val="2D2123"/>
                </a:solidFill>
                <a:latin typeface="Arial"/>
                <a:cs typeface="Arial"/>
              </a:rPr>
              <a:t>and </a:t>
            </a:r>
            <a:r>
              <a:rPr sz="1800" spc="-60" dirty="0">
                <a:solidFill>
                  <a:srgbClr val="2D2123"/>
                </a:solidFill>
                <a:latin typeface="Arial"/>
                <a:cs typeface="Arial"/>
              </a:rPr>
              <a:t>capable </a:t>
            </a:r>
            <a:r>
              <a:rPr sz="1800" spc="-70" dirty="0">
                <a:solidFill>
                  <a:srgbClr val="2D2123"/>
                </a:solidFill>
                <a:latin typeface="Arial"/>
                <a:cs typeface="Arial"/>
              </a:rPr>
              <a:t>(DeFrancisco,</a:t>
            </a:r>
            <a:r>
              <a:rPr sz="1800" spc="-335" dirty="0">
                <a:solidFill>
                  <a:srgbClr val="2D2123"/>
                </a:solidFill>
                <a:latin typeface="Arial"/>
                <a:cs typeface="Arial"/>
              </a:rPr>
              <a:t> </a:t>
            </a:r>
            <a:r>
              <a:rPr sz="1800" spc="-105" dirty="0">
                <a:solidFill>
                  <a:srgbClr val="2D2123"/>
                </a:solidFill>
                <a:latin typeface="Arial"/>
                <a:cs typeface="Arial"/>
              </a:rPr>
              <a:t>2014).</a:t>
            </a:r>
            <a:endParaRPr sz="1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4888" y="292684"/>
            <a:ext cx="8409305" cy="3334385"/>
          </a:xfrm>
          <a:prstGeom prst="rect">
            <a:avLst/>
          </a:prstGeom>
        </p:spPr>
        <p:txBody>
          <a:bodyPr vert="horz" wrap="square" lIns="0" tIns="74295" rIns="0" bIns="0" rtlCol="0">
            <a:spAutoFit/>
          </a:bodyPr>
          <a:lstStyle/>
          <a:p>
            <a:pPr marL="184785" marR="5080" indent="-172085">
              <a:lnSpc>
                <a:spcPct val="80000"/>
              </a:lnSpc>
              <a:spcBef>
                <a:spcPts val="585"/>
              </a:spcBef>
              <a:buClr>
                <a:srgbClr val="60615E"/>
              </a:buClr>
              <a:buFont typeface="Arial"/>
              <a:buChar char="•"/>
              <a:tabLst>
                <a:tab pos="187325" algn="l"/>
              </a:tabLst>
            </a:pPr>
            <a:r>
              <a:rPr sz="2000" b="1" spc="-65" dirty="0">
                <a:solidFill>
                  <a:srgbClr val="47221E"/>
                </a:solidFill>
                <a:latin typeface="Trebuchet MS"/>
                <a:cs typeface="Trebuchet MS"/>
              </a:rPr>
              <a:t>Objectification </a:t>
            </a:r>
            <a:r>
              <a:rPr sz="2000" spc="-35" dirty="0">
                <a:solidFill>
                  <a:srgbClr val="47221E"/>
                </a:solidFill>
                <a:latin typeface="Arial"/>
                <a:cs typeface="Arial"/>
              </a:rPr>
              <a:t>occurs </a:t>
            </a:r>
            <a:r>
              <a:rPr sz="2000" spc="10" dirty="0">
                <a:solidFill>
                  <a:srgbClr val="47221E"/>
                </a:solidFill>
                <a:latin typeface="Arial"/>
                <a:cs typeface="Arial"/>
              </a:rPr>
              <a:t>when </a:t>
            </a:r>
            <a:r>
              <a:rPr sz="2000" dirty="0">
                <a:solidFill>
                  <a:srgbClr val="47221E"/>
                </a:solidFill>
                <a:latin typeface="Arial"/>
                <a:cs typeface="Arial"/>
              </a:rPr>
              <a:t>people </a:t>
            </a:r>
            <a:r>
              <a:rPr sz="2000" spc="-35" dirty="0">
                <a:solidFill>
                  <a:srgbClr val="47221E"/>
                </a:solidFill>
                <a:latin typeface="Arial"/>
                <a:cs typeface="Arial"/>
              </a:rPr>
              <a:t>are </a:t>
            </a:r>
            <a:r>
              <a:rPr sz="2000" dirty="0">
                <a:solidFill>
                  <a:srgbClr val="47221E"/>
                </a:solidFill>
                <a:latin typeface="Arial"/>
                <a:cs typeface="Arial"/>
              </a:rPr>
              <a:t>viewed </a:t>
            </a:r>
            <a:r>
              <a:rPr sz="2000" spc="-130" dirty="0">
                <a:solidFill>
                  <a:srgbClr val="47221E"/>
                </a:solidFill>
                <a:latin typeface="Arial"/>
                <a:cs typeface="Arial"/>
              </a:rPr>
              <a:t>as </a:t>
            </a:r>
            <a:r>
              <a:rPr sz="2000" spc="-5" dirty="0">
                <a:solidFill>
                  <a:srgbClr val="47221E"/>
                </a:solidFill>
                <a:latin typeface="Arial"/>
                <a:cs typeface="Arial"/>
              </a:rPr>
              <a:t>objects </a:t>
            </a:r>
            <a:r>
              <a:rPr sz="2000" spc="5" dirty="0">
                <a:solidFill>
                  <a:srgbClr val="47221E"/>
                </a:solidFill>
                <a:latin typeface="Arial"/>
                <a:cs typeface="Arial"/>
              </a:rPr>
              <a:t>existing </a:t>
            </a:r>
            <a:r>
              <a:rPr sz="2000" spc="-25" dirty="0">
                <a:solidFill>
                  <a:srgbClr val="47221E"/>
                </a:solidFill>
                <a:latin typeface="Arial"/>
                <a:cs typeface="Arial"/>
              </a:rPr>
              <a:t>solely  </a:t>
            </a:r>
            <a:r>
              <a:rPr sz="2000" spc="80" dirty="0">
                <a:solidFill>
                  <a:srgbClr val="47221E"/>
                </a:solidFill>
                <a:latin typeface="Arial"/>
                <a:cs typeface="Arial"/>
              </a:rPr>
              <a:t>for </a:t>
            </a:r>
            <a:r>
              <a:rPr sz="2000" spc="35" dirty="0">
                <a:solidFill>
                  <a:srgbClr val="47221E"/>
                </a:solidFill>
                <a:latin typeface="Arial"/>
                <a:cs typeface="Arial"/>
              </a:rPr>
              <a:t>the </a:t>
            </a:r>
            <a:r>
              <a:rPr sz="2000" spc="-30" dirty="0">
                <a:solidFill>
                  <a:srgbClr val="47221E"/>
                </a:solidFill>
                <a:latin typeface="Arial"/>
                <a:cs typeface="Arial"/>
              </a:rPr>
              <a:t>pleasure </a:t>
            </a:r>
            <a:r>
              <a:rPr sz="2000" spc="75" dirty="0">
                <a:solidFill>
                  <a:srgbClr val="47221E"/>
                </a:solidFill>
                <a:latin typeface="Arial"/>
                <a:cs typeface="Arial"/>
              </a:rPr>
              <a:t>of </a:t>
            </a:r>
            <a:r>
              <a:rPr sz="2000" spc="35" dirty="0">
                <a:solidFill>
                  <a:srgbClr val="47221E"/>
                </a:solidFill>
                <a:latin typeface="Arial"/>
                <a:cs typeface="Arial"/>
              </a:rPr>
              <a:t>the </a:t>
            </a:r>
            <a:r>
              <a:rPr sz="2000" spc="5" dirty="0">
                <a:solidFill>
                  <a:srgbClr val="47221E"/>
                </a:solidFill>
                <a:latin typeface="Arial"/>
                <a:cs typeface="Arial"/>
              </a:rPr>
              <a:t>viewer, </a:t>
            </a:r>
            <a:r>
              <a:rPr sz="2000" spc="25" dirty="0">
                <a:solidFill>
                  <a:srgbClr val="47221E"/>
                </a:solidFill>
                <a:latin typeface="Arial"/>
                <a:cs typeface="Arial"/>
              </a:rPr>
              <a:t>rather </a:t>
            </a:r>
            <a:r>
              <a:rPr sz="2000" spc="15" dirty="0">
                <a:solidFill>
                  <a:srgbClr val="47221E"/>
                </a:solidFill>
                <a:latin typeface="Arial"/>
                <a:cs typeface="Arial"/>
              </a:rPr>
              <a:t>than </a:t>
            </a:r>
            <a:r>
              <a:rPr sz="2000" spc="-130" dirty="0">
                <a:solidFill>
                  <a:srgbClr val="47221E"/>
                </a:solidFill>
                <a:latin typeface="Arial"/>
                <a:cs typeface="Arial"/>
              </a:rPr>
              <a:t>as </a:t>
            </a:r>
            <a:r>
              <a:rPr sz="2000" spc="-20" dirty="0">
                <a:solidFill>
                  <a:srgbClr val="47221E"/>
                </a:solidFill>
                <a:latin typeface="Arial"/>
                <a:cs typeface="Arial"/>
              </a:rPr>
              <a:t>agents </a:t>
            </a:r>
            <a:r>
              <a:rPr sz="2000" spc="-35" dirty="0">
                <a:solidFill>
                  <a:srgbClr val="47221E"/>
                </a:solidFill>
                <a:latin typeface="Arial"/>
                <a:cs typeface="Arial"/>
              </a:rPr>
              <a:t>capable </a:t>
            </a:r>
            <a:r>
              <a:rPr sz="2000" spc="80" dirty="0">
                <a:solidFill>
                  <a:srgbClr val="47221E"/>
                </a:solidFill>
                <a:latin typeface="Arial"/>
                <a:cs typeface="Arial"/>
              </a:rPr>
              <a:t>of </a:t>
            </a:r>
            <a:r>
              <a:rPr sz="2000" dirty="0">
                <a:solidFill>
                  <a:srgbClr val="47221E"/>
                </a:solidFill>
                <a:latin typeface="Arial"/>
                <a:cs typeface="Arial"/>
              </a:rPr>
              <a:t>action.  </a:t>
            </a:r>
            <a:r>
              <a:rPr sz="2000" spc="-90" dirty="0">
                <a:solidFill>
                  <a:srgbClr val="47221E"/>
                </a:solidFill>
                <a:latin typeface="Arial"/>
                <a:cs typeface="Arial"/>
              </a:rPr>
              <a:t>The </a:t>
            </a:r>
            <a:r>
              <a:rPr sz="2000" spc="-15" dirty="0">
                <a:solidFill>
                  <a:srgbClr val="47221E"/>
                </a:solidFill>
                <a:latin typeface="Arial"/>
                <a:cs typeface="Arial"/>
              </a:rPr>
              <a:t>person </a:t>
            </a:r>
            <a:r>
              <a:rPr sz="2000" spc="-10" dirty="0">
                <a:solidFill>
                  <a:srgbClr val="47221E"/>
                </a:solidFill>
                <a:latin typeface="Arial"/>
                <a:cs typeface="Arial"/>
              </a:rPr>
              <a:t>being </a:t>
            </a:r>
            <a:r>
              <a:rPr sz="2000" spc="20" dirty="0">
                <a:solidFill>
                  <a:srgbClr val="47221E"/>
                </a:solidFill>
                <a:latin typeface="Arial"/>
                <a:cs typeface="Arial"/>
              </a:rPr>
              <a:t>objectified </a:t>
            </a:r>
            <a:r>
              <a:rPr sz="2000" spc="55" dirty="0">
                <a:solidFill>
                  <a:srgbClr val="47221E"/>
                </a:solidFill>
                <a:latin typeface="Arial"/>
                <a:cs typeface="Arial"/>
              </a:rPr>
              <a:t>often </a:t>
            </a:r>
            <a:r>
              <a:rPr sz="2000" spc="-75" dirty="0">
                <a:solidFill>
                  <a:srgbClr val="47221E"/>
                </a:solidFill>
                <a:latin typeface="Arial"/>
                <a:cs typeface="Arial"/>
              </a:rPr>
              <a:t>is </a:t>
            </a:r>
            <a:r>
              <a:rPr sz="2000" spc="-15" dirty="0">
                <a:solidFill>
                  <a:srgbClr val="47221E"/>
                </a:solidFill>
                <a:latin typeface="Arial"/>
                <a:cs typeface="Arial"/>
              </a:rPr>
              <a:t>reduced </a:t>
            </a:r>
            <a:r>
              <a:rPr sz="2000" spc="100" dirty="0">
                <a:solidFill>
                  <a:srgbClr val="47221E"/>
                </a:solidFill>
                <a:latin typeface="Arial"/>
                <a:cs typeface="Arial"/>
              </a:rPr>
              <a:t>to </a:t>
            </a:r>
            <a:r>
              <a:rPr sz="2000" spc="5" dirty="0">
                <a:solidFill>
                  <a:srgbClr val="47221E"/>
                </a:solidFill>
                <a:latin typeface="Arial"/>
                <a:cs typeface="Arial"/>
              </a:rPr>
              <a:t>body </a:t>
            </a:r>
            <a:r>
              <a:rPr sz="2000" dirty="0">
                <a:solidFill>
                  <a:srgbClr val="47221E"/>
                </a:solidFill>
                <a:latin typeface="Arial"/>
                <a:cs typeface="Arial"/>
              </a:rPr>
              <a:t>parts: </a:t>
            </a:r>
            <a:r>
              <a:rPr sz="2000" spc="-25" dirty="0">
                <a:solidFill>
                  <a:srgbClr val="47221E"/>
                </a:solidFill>
                <a:latin typeface="Arial"/>
                <a:cs typeface="Arial"/>
              </a:rPr>
              <a:t>breasts,  </a:t>
            </a:r>
            <a:r>
              <a:rPr sz="2000" spc="-5" dirty="0">
                <a:solidFill>
                  <a:srgbClr val="47221E"/>
                </a:solidFill>
                <a:latin typeface="Arial"/>
                <a:cs typeface="Arial"/>
              </a:rPr>
              <a:t>genitalia, </a:t>
            </a:r>
            <a:r>
              <a:rPr sz="2000" spc="-55" dirty="0">
                <a:solidFill>
                  <a:srgbClr val="47221E"/>
                </a:solidFill>
                <a:latin typeface="Arial"/>
                <a:cs typeface="Arial"/>
              </a:rPr>
              <a:t>muscles, </a:t>
            </a:r>
            <a:r>
              <a:rPr sz="2000" spc="-40" dirty="0">
                <a:solidFill>
                  <a:srgbClr val="47221E"/>
                </a:solidFill>
                <a:latin typeface="Arial"/>
                <a:cs typeface="Arial"/>
              </a:rPr>
              <a:t>curves, </a:t>
            </a:r>
            <a:r>
              <a:rPr sz="2000" spc="15" dirty="0">
                <a:solidFill>
                  <a:srgbClr val="47221E"/>
                </a:solidFill>
                <a:latin typeface="Arial"/>
                <a:cs typeface="Arial"/>
              </a:rPr>
              <a:t>buttocks, </a:t>
            </a:r>
            <a:r>
              <a:rPr sz="2000" spc="-40" dirty="0">
                <a:solidFill>
                  <a:srgbClr val="47221E"/>
                </a:solidFill>
                <a:latin typeface="Arial"/>
                <a:cs typeface="Arial"/>
              </a:rPr>
              <a:t>and </a:t>
            </a:r>
            <a:r>
              <a:rPr sz="2000" spc="-15" dirty="0">
                <a:solidFill>
                  <a:srgbClr val="47221E"/>
                </a:solidFill>
                <a:latin typeface="Arial"/>
                <a:cs typeface="Arial"/>
              </a:rPr>
              <a:t>hair. </a:t>
            </a:r>
            <a:r>
              <a:rPr sz="2000" spc="-90" dirty="0">
                <a:solidFill>
                  <a:srgbClr val="47221E"/>
                </a:solidFill>
                <a:latin typeface="Arial"/>
                <a:cs typeface="Arial"/>
              </a:rPr>
              <a:t>The </a:t>
            </a:r>
            <a:r>
              <a:rPr sz="2000" spc="-10" dirty="0">
                <a:solidFill>
                  <a:srgbClr val="47221E"/>
                </a:solidFill>
                <a:latin typeface="Arial"/>
                <a:cs typeface="Arial"/>
              </a:rPr>
              <a:t>person </a:t>
            </a:r>
            <a:r>
              <a:rPr sz="2000" spc="-75" dirty="0">
                <a:solidFill>
                  <a:srgbClr val="47221E"/>
                </a:solidFill>
                <a:latin typeface="Arial"/>
                <a:cs typeface="Arial"/>
              </a:rPr>
              <a:t>is </a:t>
            </a:r>
            <a:r>
              <a:rPr sz="2000" dirty="0">
                <a:solidFill>
                  <a:srgbClr val="47221E"/>
                </a:solidFill>
                <a:latin typeface="Arial"/>
                <a:cs typeface="Arial"/>
              </a:rPr>
              <a:t>no </a:t>
            </a:r>
            <a:r>
              <a:rPr sz="2000" spc="10" dirty="0">
                <a:solidFill>
                  <a:srgbClr val="47221E"/>
                </a:solidFill>
                <a:latin typeface="Arial"/>
                <a:cs typeface="Arial"/>
              </a:rPr>
              <a:t>longer  </a:t>
            </a:r>
            <a:r>
              <a:rPr sz="2000" spc="-30" dirty="0">
                <a:solidFill>
                  <a:srgbClr val="47221E"/>
                </a:solidFill>
                <a:latin typeface="Arial"/>
                <a:cs typeface="Arial"/>
              </a:rPr>
              <a:t>human </a:t>
            </a:r>
            <a:r>
              <a:rPr sz="2000" spc="60" dirty="0">
                <a:solidFill>
                  <a:srgbClr val="47221E"/>
                </a:solidFill>
                <a:latin typeface="Arial"/>
                <a:cs typeface="Arial"/>
              </a:rPr>
              <a:t>but </a:t>
            </a:r>
            <a:r>
              <a:rPr sz="2000" spc="20" dirty="0">
                <a:solidFill>
                  <a:srgbClr val="47221E"/>
                </a:solidFill>
                <a:latin typeface="Arial"/>
                <a:cs typeface="Arial"/>
              </a:rPr>
              <a:t>commodified—turned </a:t>
            </a:r>
            <a:r>
              <a:rPr sz="2000" spc="50" dirty="0">
                <a:solidFill>
                  <a:srgbClr val="47221E"/>
                </a:solidFill>
                <a:latin typeface="Arial"/>
                <a:cs typeface="Arial"/>
              </a:rPr>
              <a:t>into </a:t>
            </a:r>
            <a:r>
              <a:rPr sz="2000" spc="-130" dirty="0">
                <a:solidFill>
                  <a:srgbClr val="47221E"/>
                </a:solidFill>
                <a:latin typeface="Arial"/>
                <a:cs typeface="Arial"/>
              </a:rPr>
              <a:t>a </a:t>
            </a:r>
            <a:r>
              <a:rPr sz="2000" spc="15" dirty="0">
                <a:solidFill>
                  <a:srgbClr val="47221E"/>
                </a:solidFill>
                <a:latin typeface="Arial"/>
                <a:cs typeface="Arial"/>
              </a:rPr>
              <a:t>market commodity </a:t>
            </a:r>
            <a:r>
              <a:rPr sz="2000" spc="-5" dirty="0">
                <a:solidFill>
                  <a:srgbClr val="47221E"/>
                </a:solidFill>
                <a:latin typeface="Arial"/>
                <a:cs typeface="Arial"/>
              </a:rPr>
              <a:t>like </a:t>
            </a:r>
            <a:r>
              <a:rPr sz="2000" spc="40" dirty="0">
                <a:solidFill>
                  <a:srgbClr val="47221E"/>
                </a:solidFill>
                <a:latin typeface="Arial"/>
                <a:cs typeface="Arial"/>
              </a:rPr>
              <a:t>other  </a:t>
            </a:r>
            <a:r>
              <a:rPr sz="2000" spc="-5" dirty="0">
                <a:solidFill>
                  <a:srgbClr val="47221E"/>
                </a:solidFill>
                <a:latin typeface="Arial"/>
                <a:cs typeface="Arial"/>
              </a:rPr>
              <a:t>inanimate</a:t>
            </a:r>
            <a:r>
              <a:rPr sz="2000" spc="-100" dirty="0">
                <a:solidFill>
                  <a:srgbClr val="47221E"/>
                </a:solidFill>
                <a:latin typeface="Arial"/>
                <a:cs typeface="Arial"/>
              </a:rPr>
              <a:t> </a:t>
            </a:r>
            <a:r>
              <a:rPr sz="2000" spc="5" dirty="0">
                <a:solidFill>
                  <a:srgbClr val="47221E"/>
                </a:solidFill>
                <a:latin typeface="Arial"/>
                <a:cs typeface="Arial"/>
              </a:rPr>
              <a:t>products,</a:t>
            </a:r>
            <a:r>
              <a:rPr sz="2000" spc="-100" dirty="0">
                <a:solidFill>
                  <a:srgbClr val="47221E"/>
                </a:solidFill>
                <a:latin typeface="Arial"/>
                <a:cs typeface="Arial"/>
              </a:rPr>
              <a:t> </a:t>
            </a:r>
            <a:r>
              <a:rPr sz="2000" spc="25" dirty="0">
                <a:solidFill>
                  <a:srgbClr val="47221E"/>
                </a:solidFill>
                <a:latin typeface="Arial"/>
                <a:cs typeface="Arial"/>
              </a:rPr>
              <a:t>free</a:t>
            </a:r>
            <a:r>
              <a:rPr sz="2000" spc="-95" dirty="0">
                <a:solidFill>
                  <a:srgbClr val="47221E"/>
                </a:solidFill>
                <a:latin typeface="Arial"/>
                <a:cs typeface="Arial"/>
              </a:rPr>
              <a:t> </a:t>
            </a:r>
            <a:r>
              <a:rPr sz="2000" spc="100" dirty="0">
                <a:solidFill>
                  <a:srgbClr val="47221E"/>
                </a:solidFill>
                <a:latin typeface="Arial"/>
                <a:cs typeface="Arial"/>
              </a:rPr>
              <a:t>to</a:t>
            </a:r>
            <a:r>
              <a:rPr sz="2000" spc="-80" dirty="0">
                <a:solidFill>
                  <a:srgbClr val="47221E"/>
                </a:solidFill>
                <a:latin typeface="Arial"/>
                <a:cs typeface="Arial"/>
              </a:rPr>
              <a:t> </a:t>
            </a:r>
            <a:r>
              <a:rPr sz="2000" spc="-25" dirty="0">
                <a:solidFill>
                  <a:srgbClr val="47221E"/>
                </a:solidFill>
                <a:latin typeface="Arial"/>
                <a:cs typeface="Arial"/>
              </a:rPr>
              <a:t>be</a:t>
            </a:r>
            <a:r>
              <a:rPr sz="2000" spc="-75" dirty="0">
                <a:solidFill>
                  <a:srgbClr val="47221E"/>
                </a:solidFill>
                <a:latin typeface="Arial"/>
                <a:cs typeface="Arial"/>
              </a:rPr>
              <a:t> </a:t>
            </a:r>
            <a:r>
              <a:rPr sz="2000" spc="35" dirty="0">
                <a:solidFill>
                  <a:srgbClr val="47221E"/>
                </a:solidFill>
                <a:latin typeface="Arial"/>
                <a:cs typeface="Arial"/>
              </a:rPr>
              <a:t>bought</a:t>
            </a:r>
            <a:r>
              <a:rPr sz="2000" spc="-85" dirty="0">
                <a:solidFill>
                  <a:srgbClr val="47221E"/>
                </a:solidFill>
                <a:latin typeface="Arial"/>
                <a:cs typeface="Arial"/>
              </a:rPr>
              <a:t> </a:t>
            </a:r>
            <a:r>
              <a:rPr sz="2000" spc="-40" dirty="0">
                <a:solidFill>
                  <a:srgbClr val="47221E"/>
                </a:solidFill>
                <a:latin typeface="Arial"/>
                <a:cs typeface="Arial"/>
              </a:rPr>
              <a:t>and</a:t>
            </a:r>
            <a:r>
              <a:rPr sz="2000" spc="-65" dirty="0">
                <a:solidFill>
                  <a:srgbClr val="47221E"/>
                </a:solidFill>
                <a:latin typeface="Arial"/>
                <a:cs typeface="Arial"/>
              </a:rPr>
              <a:t> </a:t>
            </a:r>
            <a:r>
              <a:rPr sz="2000" spc="25" dirty="0">
                <a:solidFill>
                  <a:srgbClr val="47221E"/>
                </a:solidFill>
                <a:latin typeface="Arial"/>
                <a:cs typeface="Arial"/>
              </a:rPr>
              <a:t>fondled</a:t>
            </a:r>
            <a:r>
              <a:rPr sz="2000" spc="-95" dirty="0">
                <a:solidFill>
                  <a:srgbClr val="47221E"/>
                </a:solidFill>
                <a:latin typeface="Arial"/>
                <a:cs typeface="Arial"/>
              </a:rPr>
              <a:t> </a:t>
            </a:r>
            <a:r>
              <a:rPr sz="2000" spc="-15" dirty="0">
                <a:solidFill>
                  <a:srgbClr val="47221E"/>
                </a:solidFill>
                <a:latin typeface="Arial"/>
                <a:cs typeface="Arial"/>
              </a:rPr>
              <a:t>(even</a:t>
            </a:r>
            <a:r>
              <a:rPr sz="2000" spc="-90" dirty="0">
                <a:solidFill>
                  <a:srgbClr val="47221E"/>
                </a:solidFill>
                <a:latin typeface="Arial"/>
                <a:cs typeface="Arial"/>
              </a:rPr>
              <a:t> </a:t>
            </a:r>
            <a:r>
              <a:rPr sz="2000" spc="70" dirty="0">
                <a:solidFill>
                  <a:srgbClr val="47221E"/>
                </a:solidFill>
                <a:latin typeface="Arial"/>
                <a:cs typeface="Arial"/>
              </a:rPr>
              <a:t>if</a:t>
            </a:r>
            <a:r>
              <a:rPr sz="2000" spc="-70" dirty="0">
                <a:solidFill>
                  <a:srgbClr val="47221E"/>
                </a:solidFill>
                <a:latin typeface="Arial"/>
                <a:cs typeface="Arial"/>
              </a:rPr>
              <a:t> </a:t>
            </a:r>
            <a:r>
              <a:rPr sz="2000" dirty="0">
                <a:solidFill>
                  <a:srgbClr val="47221E"/>
                </a:solidFill>
                <a:latin typeface="Arial"/>
                <a:cs typeface="Arial"/>
              </a:rPr>
              <a:t>only</a:t>
            </a:r>
            <a:r>
              <a:rPr sz="2000" spc="-70" dirty="0">
                <a:solidFill>
                  <a:srgbClr val="47221E"/>
                </a:solidFill>
                <a:latin typeface="Arial"/>
                <a:cs typeface="Arial"/>
              </a:rPr>
              <a:t> </a:t>
            </a:r>
            <a:r>
              <a:rPr sz="2000" spc="-20" dirty="0">
                <a:solidFill>
                  <a:srgbClr val="47221E"/>
                </a:solidFill>
                <a:latin typeface="Arial"/>
                <a:cs typeface="Arial"/>
              </a:rPr>
              <a:t>by</a:t>
            </a:r>
            <a:r>
              <a:rPr sz="2000" spc="-70" dirty="0">
                <a:solidFill>
                  <a:srgbClr val="47221E"/>
                </a:solidFill>
                <a:latin typeface="Arial"/>
                <a:cs typeface="Arial"/>
              </a:rPr>
              <a:t> </a:t>
            </a:r>
            <a:r>
              <a:rPr sz="2000" spc="20" dirty="0">
                <a:solidFill>
                  <a:srgbClr val="47221E"/>
                </a:solidFill>
                <a:latin typeface="Arial"/>
                <a:cs typeface="Arial"/>
              </a:rPr>
              <a:t>others’  </a:t>
            </a:r>
            <a:r>
              <a:rPr sz="2000" spc="-45" dirty="0">
                <a:solidFill>
                  <a:srgbClr val="47221E"/>
                </a:solidFill>
                <a:latin typeface="Arial"/>
                <a:cs typeface="Arial"/>
              </a:rPr>
              <a:t>eyes).</a:t>
            </a:r>
            <a:endParaRPr sz="2000">
              <a:latin typeface="Arial"/>
              <a:cs typeface="Arial"/>
            </a:endParaRPr>
          </a:p>
          <a:p>
            <a:pPr marL="184785" marR="147955" indent="-172085">
              <a:lnSpc>
                <a:spcPts val="1920"/>
              </a:lnSpc>
              <a:spcBef>
                <a:spcPts val="585"/>
              </a:spcBef>
              <a:buClr>
                <a:srgbClr val="60615E"/>
              </a:buClr>
              <a:buFont typeface="Arial"/>
              <a:buChar char="•"/>
              <a:tabLst>
                <a:tab pos="187325" algn="l"/>
              </a:tabLst>
            </a:pPr>
            <a:r>
              <a:rPr sz="2000" b="1" spc="-65" dirty="0">
                <a:solidFill>
                  <a:srgbClr val="47221E"/>
                </a:solidFill>
                <a:latin typeface="Trebuchet MS"/>
                <a:cs typeface="Trebuchet MS"/>
              </a:rPr>
              <a:t>Self-objectification</a:t>
            </a:r>
            <a:r>
              <a:rPr sz="2000" b="1" spc="-105" dirty="0">
                <a:solidFill>
                  <a:srgbClr val="47221E"/>
                </a:solidFill>
                <a:latin typeface="Trebuchet MS"/>
                <a:cs typeface="Trebuchet MS"/>
              </a:rPr>
              <a:t> </a:t>
            </a:r>
            <a:r>
              <a:rPr sz="2000" spc="-35" dirty="0">
                <a:solidFill>
                  <a:srgbClr val="47221E"/>
                </a:solidFill>
                <a:latin typeface="Arial"/>
                <a:cs typeface="Arial"/>
              </a:rPr>
              <a:t>occurs</a:t>
            </a:r>
            <a:r>
              <a:rPr sz="2000" spc="-80" dirty="0">
                <a:solidFill>
                  <a:srgbClr val="47221E"/>
                </a:solidFill>
                <a:latin typeface="Arial"/>
                <a:cs typeface="Arial"/>
              </a:rPr>
              <a:t> </a:t>
            </a:r>
            <a:r>
              <a:rPr sz="2000" spc="10" dirty="0">
                <a:solidFill>
                  <a:srgbClr val="47221E"/>
                </a:solidFill>
                <a:latin typeface="Arial"/>
                <a:cs typeface="Arial"/>
              </a:rPr>
              <a:t>when</a:t>
            </a:r>
            <a:r>
              <a:rPr sz="2000" spc="-70" dirty="0">
                <a:solidFill>
                  <a:srgbClr val="47221E"/>
                </a:solidFill>
                <a:latin typeface="Arial"/>
                <a:cs typeface="Arial"/>
              </a:rPr>
              <a:t> </a:t>
            </a:r>
            <a:r>
              <a:rPr sz="2000" dirty="0">
                <a:solidFill>
                  <a:srgbClr val="47221E"/>
                </a:solidFill>
                <a:latin typeface="Arial"/>
                <a:cs typeface="Arial"/>
              </a:rPr>
              <a:t>people</a:t>
            </a:r>
            <a:r>
              <a:rPr sz="2000" spc="-90" dirty="0">
                <a:solidFill>
                  <a:srgbClr val="47221E"/>
                </a:solidFill>
                <a:latin typeface="Arial"/>
                <a:cs typeface="Arial"/>
              </a:rPr>
              <a:t> </a:t>
            </a:r>
            <a:r>
              <a:rPr sz="2000" spc="5" dirty="0">
                <a:solidFill>
                  <a:srgbClr val="47221E"/>
                </a:solidFill>
                <a:latin typeface="Arial"/>
                <a:cs typeface="Arial"/>
              </a:rPr>
              <a:t>internalize</a:t>
            </a:r>
            <a:r>
              <a:rPr sz="2000" spc="-95" dirty="0">
                <a:solidFill>
                  <a:srgbClr val="47221E"/>
                </a:solidFill>
                <a:latin typeface="Arial"/>
                <a:cs typeface="Arial"/>
              </a:rPr>
              <a:t> </a:t>
            </a:r>
            <a:r>
              <a:rPr sz="2000" spc="35" dirty="0">
                <a:solidFill>
                  <a:srgbClr val="47221E"/>
                </a:solidFill>
                <a:latin typeface="Arial"/>
                <a:cs typeface="Arial"/>
              </a:rPr>
              <a:t>the</a:t>
            </a:r>
            <a:r>
              <a:rPr sz="2000" spc="-5" dirty="0">
                <a:solidFill>
                  <a:srgbClr val="47221E"/>
                </a:solidFill>
                <a:latin typeface="Arial"/>
                <a:cs typeface="Arial"/>
              </a:rPr>
              <a:t> </a:t>
            </a:r>
            <a:r>
              <a:rPr sz="2000" spc="20" dirty="0">
                <a:solidFill>
                  <a:srgbClr val="47221E"/>
                </a:solidFill>
                <a:latin typeface="Arial"/>
                <a:cs typeface="Arial"/>
              </a:rPr>
              <a:t>objectifier’s</a:t>
            </a:r>
            <a:r>
              <a:rPr sz="2000" spc="-65" dirty="0">
                <a:solidFill>
                  <a:srgbClr val="47221E"/>
                </a:solidFill>
                <a:latin typeface="Arial"/>
                <a:cs typeface="Arial"/>
              </a:rPr>
              <a:t> </a:t>
            </a:r>
            <a:r>
              <a:rPr sz="2000" spc="10" dirty="0">
                <a:solidFill>
                  <a:srgbClr val="47221E"/>
                </a:solidFill>
                <a:latin typeface="Arial"/>
                <a:cs typeface="Arial"/>
              </a:rPr>
              <a:t>view  </a:t>
            </a:r>
            <a:r>
              <a:rPr sz="2000" spc="80" dirty="0">
                <a:solidFill>
                  <a:srgbClr val="47221E"/>
                </a:solidFill>
                <a:latin typeface="Arial"/>
                <a:cs typeface="Arial"/>
              </a:rPr>
              <a:t>of</a:t>
            </a:r>
            <a:r>
              <a:rPr sz="2000" spc="-75" dirty="0">
                <a:solidFill>
                  <a:srgbClr val="47221E"/>
                </a:solidFill>
                <a:latin typeface="Arial"/>
                <a:cs typeface="Arial"/>
              </a:rPr>
              <a:t> </a:t>
            </a:r>
            <a:r>
              <a:rPr sz="2000" spc="40" dirty="0">
                <a:solidFill>
                  <a:srgbClr val="47221E"/>
                </a:solidFill>
                <a:latin typeface="Arial"/>
                <a:cs typeface="Arial"/>
              </a:rPr>
              <a:t>their</a:t>
            </a:r>
            <a:r>
              <a:rPr sz="2000" spc="-80" dirty="0">
                <a:solidFill>
                  <a:srgbClr val="47221E"/>
                </a:solidFill>
                <a:latin typeface="Arial"/>
                <a:cs typeface="Arial"/>
              </a:rPr>
              <a:t> </a:t>
            </a:r>
            <a:r>
              <a:rPr sz="2000" spc="5" dirty="0">
                <a:solidFill>
                  <a:srgbClr val="47221E"/>
                </a:solidFill>
                <a:latin typeface="Arial"/>
                <a:cs typeface="Arial"/>
              </a:rPr>
              <a:t>body</a:t>
            </a:r>
            <a:r>
              <a:rPr sz="2000" spc="-95" dirty="0">
                <a:solidFill>
                  <a:srgbClr val="47221E"/>
                </a:solidFill>
                <a:latin typeface="Arial"/>
                <a:cs typeface="Arial"/>
              </a:rPr>
              <a:t> </a:t>
            </a:r>
            <a:r>
              <a:rPr sz="2000" spc="-40" dirty="0">
                <a:solidFill>
                  <a:srgbClr val="47221E"/>
                </a:solidFill>
                <a:latin typeface="Arial"/>
                <a:cs typeface="Arial"/>
              </a:rPr>
              <a:t>and</a:t>
            </a:r>
            <a:r>
              <a:rPr sz="2000" spc="-65" dirty="0">
                <a:solidFill>
                  <a:srgbClr val="47221E"/>
                </a:solidFill>
                <a:latin typeface="Arial"/>
                <a:cs typeface="Arial"/>
              </a:rPr>
              <a:t> </a:t>
            </a:r>
            <a:r>
              <a:rPr sz="2000" spc="45" dirty="0">
                <a:solidFill>
                  <a:srgbClr val="47221E"/>
                </a:solidFill>
                <a:latin typeface="Arial"/>
                <a:cs typeface="Arial"/>
              </a:rPr>
              <a:t>“participate</a:t>
            </a:r>
            <a:r>
              <a:rPr sz="2000" spc="-100" dirty="0">
                <a:solidFill>
                  <a:srgbClr val="47221E"/>
                </a:solidFill>
                <a:latin typeface="Arial"/>
                <a:cs typeface="Arial"/>
              </a:rPr>
              <a:t> </a:t>
            </a:r>
            <a:r>
              <a:rPr sz="2000" spc="-5" dirty="0">
                <a:solidFill>
                  <a:srgbClr val="47221E"/>
                </a:solidFill>
                <a:latin typeface="Arial"/>
                <a:cs typeface="Arial"/>
              </a:rPr>
              <a:t>in</a:t>
            </a:r>
            <a:r>
              <a:rPr sz="2000" spc="-55" dirty="0">
                <a:solidFill>
                  <a:srgbClr val="47221E"/>
                </a:solidFill>
                <a:latin typeface="Arial"/>
                <a:cs typeface="Arial"/>
              </a:rPr>
              <a:t> </a:t>
            </a:r>
            <a:r>
              <a:rPr sz="2000" spc="40" dirty="0">
                <a:solidFill>
                  <a:srgbClr val="47221E"/>
                </a:solidFill>
                <a:latin typeface="Arial"/>
                <a:cs typeface="Arial"/>
              </a:rPr>
              <a:t>their</a:t>
            </a:r>
            <a:r>
              <a:rPr sz="2000" spc="-85" dirty="0">
                <a:solidFill>
                  <a:srgbClr val="47221E"/>
                </a:solidFill>
                <a:latin typeface="Arial"/>
                <a:cs typeface="Arial"/>
              </a:rPr>
              <a:t> </a:t>
            </a:r>
            <a:r>
              <a:rPr sz="2000" spc="40" dirty="0">
                <a:solidFill>
                  <a:srgbClr val="47221E"/>
                </a:solidFill>
                <a:latin typeface="Arial"/>
                <a:cs typeface="Arial"/>
              </a:rPr>
              <a:t>own</a:t>
            </a:r>
            <a:r>
              <a:rPr sz="2000" spc="-75" dirty="0">
                <a:solidFill>
                  <a:srgbClr val="47221E"/>
                </a:solidFill>
                <a:latin typeface="Arial"/>
                <a:cs typeface="Arial"/>
              </a:rPr>
              <a:t> </a:t>
            </a:r>
            <a:r>
              <a:rPr sz="2000" spc="45" dirty="0">
                <a:solidFill>
                  <a:srgbClr val="47221E"/>
                </a:solidFill>
                <a:latin typeface="Arial"/>
                <a:cs typeface="Arial"/>
              </a:rPr>
              <a:t>objectification”</a:t>
            </a:r>
            <a:r>
              <a:rPr sz="2000" spc="-85" dirty="0">
                <a:solidFill>
                  <a:srgbClr val="47221E"/>
                </a:solidFill>
                <a:latin typeface="Arial"/>
                <a:cs typeface="Arial"/>
              </a:rPr>
              <a:t> </a:t>
            </a:r>
            <a:r>
              <a:rPr sz="2000" spc="-20" dirty="0">
                <a:solidFill>
                  <a:srgbClr val="47221E"/>
                </a:solidFill>
                <a:latin typeface="Arial"/>
                <a:cs typeface="Arial"/>
              </a:rPr>
              <a:t>by</a:t>
            </a:r>
            <a:r>
              <a:rPr sz="2000" spc="-75" dirty="0">
                <a:solidFill>
                  <a:srgbClr val="47221E"/>
                </a:solidFill>
                <a:latin typeface="Arial"/>
                <a:cs typeface="Arial"/>
              </a:rPr>
              <a:t> </a:t>
            </a:r>
            <a:r>
              <a:rPr sz="2000" spc="-40" dirty="0">
                <a:solidFill>
                  <a:srgbClr val="47221E"/>
                </a:solidFill>
                <a:latin typeface="Arial"/>
                <a:cs typeface="Arial"/>
              </a:rPr>
              <a:t>seeking</a:t>
            </a:r>
            <a:r>
              <a:rPr sz="2000" spc="-85" dirty="0">
                <a:solidFill>
                  <a:srgbClr val="47221E"/>
                </a:solidFill>
                <a:latin typeface="Arial"/>
                <a:cs typeface="Arial"/>
              </a:rPr>
              <a:t> </a:t>
            </a:r>
            <a:r>
              <a:rPr sz="2000" spc="100" dirty="0">
                <a:solidFill>
                  <a:srgbClr val="47221E"/>
                </a:solidFill>
                <a:latin typeface="Arial"/>
                <a:cs typeface="Arial"/>
              </a:rPr>
              <a:t>to  </a:t>
            </a:r>
            <a:r>
              <a:rPr sz="2000" spc="35" dirty="0">
                <a:solidFill>
                  <a:srgbClr val="47221E"/>
                </a:solidFill>
                <a:latin typeface="Arial"/>
                <a:cs typeface="Arial"/>
              </a:rPr>
              <a:t>exert</a:t>
            </a:r>
            <a:r>
              <a:rPr sz="2000" spc="-100" dirty="0">
                <a:solidFill>
                  <a:srgbClr val="47221E"/>
                </a:solidFill>
                <a:latin typeface="Arial"/>
                <a:cs typeface="Arial"/>
              </a:rPr>
              <a:t> </a:t>
            </a:r>
            <a:r>
              <a:rPr sz="2000" spc="-130" dirty="0">
                <a:solidFill>
                  <a:srgbClr val="47221E"/>
                </a:solidFill>
                <a:latin typeface="Arial"/>
                <a:cs typeface="Arial"/>
              </a:rPr>
              <a:t>a</a:t>
            </a:r>
            <a:r>
              <a:rPr sz="2000" spc="-55" dirty="0">
                <a:solidFill>
                  <a:srgbClr val="47221E"/>
                </a:solidFill>
                <a:latin typeface="Arial"/>
                <a:cs typeface="Arial"/>
              </a:rPr>
              <a:t> </a:t>
            </a:r>
            <a:r>
              <a:rPr sz="2000" spc="30" dirty="0">
                <a:solidFill>
                  <a:srgbClr val="47221E"/>
                </a:solidFill>
                <a:latin typeface="Arial"/>
                <a:cs typeface="Arial"/>
              </a:rPr>
              <a:t>limited</a:t>
            </a:r>
            <a:r>
              <a:rPr sz="2000" spc="-95" dirty="0">
                <a:solidFill>
                  <a:srgbClr val="47221E"/>
                </a:solidFill>
                <a:latin typeface="Arial"/>
                <a:cs typeface="Arial"/>
              </a:rPr>
              <a:t> </a:t>
            </a:r>
            <a:r>
              <a:rPr sz="2000" spc="35" dirty="0">
                <a:solidFill>
                  <a:srgbClr val="47221E"/>
                </a:solidFill>
                <a:latin typeface="Arial"/>
                <a:cs typeface="Arial"/>
              </a:rPr>
              <a:t>power</a:t>
            </a:r>
            <a:r>
              <a:rPr sz="2000" spc="-85" dirty="0">
                <a:solidFill>
                  <a:srgbClr val="47221E"/>
                </a:solidFill>
                <a:latin typeface="Arial"/>
                <a:cs typeface="Arial"/>
              </a:rPr>
              <a:t> </a:t>
            </a:r>
            <a:r>
              <a:rPr sz="2000" dirty="0">
                <a:solidFill>
                  <a:srgbClr val="47221E"/>
                </a:solidFill>
                <a:latin typeface="Arial"/>
                <a:cs typeface="Arial"/>
              </a:rPr>
              <a:t>linked</a:t>
            </a:r>
            <a:r>
              <a:rPr sz="2000" spc="-90" dirty="0">
                <a:solidFill>
                  <a:srgbClr val="47221E"/>
                </a:solidFill>
                <a:latin typeface="Arial"/>
                <a:cs typeface="Arial"/>
              </a:rPr>
              <a:t> </a:t>
            </a:r>
            <a:r>
              <a:rPr sz="2000" spc="100" dirty="0">
                <a:solidFill>
                  <a:srgbClr val="47221E"/>
                </a:solidFill>
                <a:latin typeface="Arial"/>
                <a:cs typeface="Arial"/>
              </a:rPr>
              <a:t>to</a:t>
            </a:r>
            <a:r>
              <a:rPr sz="2000" spc="-80" dirty="0">
                <a:solidFill>
                  <a:srgbClr val="47221E"/>
                </a:solidFill>
                <a:latin typeface="Arial"/>
                <a:cs typeface="Arial"/>
              </a:rPr>
              <a:t> </a:t>
            </a:r>
            <a:r>
              <a:rPr sz="2000" spc="40" dirty="0">
                <a:solidFill>
                  <a:srgbClr val="47221E"/>
                </a:solidFill>
                <a:latin typeface="Arial"/>
                <a:cs typeface="Arial"/>
              </a:rPr>
              <a:t>their</a:t>
            </a:r>
            <a:r>
              <a:rPr sz="2000" spc="-85" dirty="0">
                <a:solidFill>
                  <a:srgbClr val="47221E"/>
                </a:solidFill>
                <a:latin typeface="Arial"/>
                <a:cs typeface="Arial"/>
              </a:rPr>
              <a:t> </a:t>
            </a:r>
            <a:r>
              <a:rPr sz="2000" spc="20" dirty="0">
                <a:solidFill>
                  <a:srgbClr val="47221E"/>
                </a:solidFill>
                <a:latin typeface="Arial"/>
                <a:cs typeface="Arial"/>
              </a:rPr>
              <a:t>ability</a:t>
            </a:r>
            <a:r>
              <a:rPr sz="2000" spc="-80" dirty="0">
                <a:solidFill>
                  <a:srgbClr val="47221E"/>
                </a:solidFill>
                <a:latin typeface="Arial"/>
                <a:cs typeface="Arial"/>
              </a:rPr>
              <a:t> </a:t>
            </a:r>
            <a:r>
              <a:rPr sz="2000" spc="100" dirty="0">
                <a:solidFill>
                  <a:srgbClr val="47221E"/>
                </a:solidFill>
                <a:latin typeface="Arial"/>
                <a:cs typeface="Arial"/>
              </a:rPr>
              <a:t>to</a:t>
            </a:r>
            <a:r>
              <a:rPr sz="2000" spc="-85" dirty="0">
                <a:solidFill>
                  <a:srgbClr val="47221E"/>
                </a:solidFill>
                <a:latin typeface="Arial"/>
                <a:cs typeface="Arial"/>
              </a:rPr>
              <a:t> </a:t>
            </a:r>
            <a:r>
              <a:rPr sz="2000" spc="45" dirty="0">
                <a:solidFill>
                  <a:srgbClr val="47221E"/>
                </a:solidFill>
                <a:latin typeface="Arial"/>
                <a:cs typeface="Arial"/>
              </a:rPr>
              <a:t>attract</a:t>
            </a:r>
            <a:r>
              <a:rPr sz="2000" spc="-95" dirty="0">
                <a:solidFill>
                  <a:srgbClr val="47221E"/>
                </a:solidFill>
                <a:latin typeface="Arial"/>
                <a:cs typeface="Arial"/>
              </a:rPr>
              <a:t> </a:t>
            </a:r>
            <a:r>
              <a:rPr sz="2000" spc="35" dirty="0">
                <a:solidFill>
                  <a:srgbClr val="47221E"/>
                </a:solidFill>
                <a:latin typeface="Arial"/>
                <a:cs typeface="Arial"/>
              </a:rPr>
              <a:t>the</a:t>
            </a:r>
            <a:r>
              <a:rPr sz="2000" spc="-75" dirty="0">
                <a:solidFill>
                  <a:srgbClr val="47221E"/>
                </a:solidFill>
                <a:latin typeface="Arial"/>
                <a:cs typeface="Arial"/>
              </a:rPr>
              <a:t> </a:t>
            </a:r>
            <a:r>
              <a:rPr sz="2000" spc="-65" dirty="0">
                <a:solidFill>
                  <a:srgbClr val="47221E"/>
                </a:solidFill>
                <a:latin typeface="Arial"/>
                <a:cs typeface="Arial"/>
              </a:rPr>
              <a:t>gaze</a:t>
            </a:r>
            <a:r>
              <a:rPr sz="2000" spc="-75" dirty="0">
                <a:solidFill>
                  <a:srgbClr val="47221E"/>
                </a:solidFill>
                <a:latin typeface="Arial"/>
                <a:cs typeface="Arial"/>
              </a:rPr>
              <a:t> </a:t>
            </a:r>
            <a:r>
              <a:rPr sz="2000" spc="80" dirty="0">
                <a:solidFill>
                  <a:srgbClr val="47221E"/>
                </a:solidFill>
                <a:latin typeface="Arial"/>
                <a:cs typeface="Arial"/>
              </a:rPr>
              <a:t>of</a:t>
            </a:r>
            <a:r>
              <a:rPr sz="2000" spc="-70" dirty="0">
                <a:solidFill>
                  <a:srgbClr val="47221E"/>
                </a:solidFill>
                <a:latin typeface="Arial"/>
                <a:cs typeface="Arial"/>
              </a:rPr>
              <a:t> </a:t>
            </a:r>
            <a:r>
              <a:rPr sz="2000" spc="5" dirty="0">
                <a:solidFill>
                  <a:srgbClr val="47221E"/>
                </a:solidFill>
                <a:latin typeface="Arial"/>
                <a:cs typeface="Arial"/>
              </a:rPr>
              <a:t>others.  </a:t>
            </a:r>
            <a:r>
              <a:rPr sz="2000" spc="-80" dirty="0">
                <a:solidFill>
                  <a:srgbClr val="47221E"/>
                </a:solidFill>
                <a:latin typeface="Arial"/>
                <a:cs typeface="Arial"/>
              </a:rPr>
              <a:t>This </a:t>
            </a:r>
            <a:r>
              <a:rPr sz="2000" spc="-35" dirty="0">
                <a:solidFill>
                  <a:srgbClr val="47221E"/>
                </a:solidFill>
                <a:latin typeface="Arial"/>
                <a:cs typeface="Arial"/>
              </a:rPr>
              <a:t>happens</a:t>
            </a:r>
            <a:r>
              <a:rPr sz="2000" spc="-90" dirty="0">
                <a:solidFill>
                  <a:srgbClr val="47221E"/>
                </a:solidFill>
                <a:latin typeface="Arial"/>
                <a:cs typeface="Arial"/>
              </a:rPr>
              <a:t> </a:t>
            </a:r>
            <a:r>
              <a:rPr sz="2000" spc="-15" dirty="0">
                <a:solidFill>
                  <a:srgbClr val="47221E"/>
                </a:solidFill>
                <a:latin typeface="Arial"/>
                <a:cs typeface="Arial"/>
              </a:rPr>
              <a:t>all</a:t>
            </a:r>
            <a:r>
              <a:rPr sz="2000" spc="-55" dirty="0">
                <a:solidFill>
                  <a:srgbClr val="47221E"/>
                </a:solidFill>
                <a:latin typeface="Arial"/>
                <a:cs typeface="Arial"/>
              </a:rPr>
              <a:t> </a:t>
            </a:r>
            <a:r>
              <a:rPr sz="2000" spc="80" dirty="0">
                <a:solidFill>
                  <a:srgbClr val="47221E"/>
                </a:solidFill>
                <a:latin typeface="Arial"/>
                <a:cs typeface="Arial"/>
              </a:rPr>
              <a:t>of</a:t>
            </a:r>
            <a:r>
              <a:rPr sz="2000" spc="-75" dirty="0">
                <a:solidFill>
                  <a:srgbClr val="47221E"/>
                </a:solidFill>
                <a:latin typeface="Arial"/>
                <a:cs typeface="Arial"/>
              </a:rPr>
              <a:t> </a:t>
            </a:r>
            <a:r>
              <a:rPr sz="2000" spc="35" dirty="0">
                <a:solidFill>
                  <a:srgbClr val="47221E"/>
                </a:solidFill>
                <a:latin typeface="Arial"/>
                <a:cs typeface="Arial"/>
              </a:rPr>
              <a:t>the</a:t>
            </a:r>
            <a:r>
              <a:rPr sz="2000" spc="-85" dirty="0">
                <a:solidFill>
                  <a:srgbClr val="47221E"/>
                </a:solidFill>
                <a:latin typeface="Arial"/>
                <a:cs typeface="Arial"/>
              </a:rPr>
              <a:t> </a:t>
            </a:r>
            <a:r>
              <a:rPr sz="2000" spc="25" dirty="0">
                <a:solidFill>
                  <a:srgbClr val="47221E"/>
                </a:solidFill>
                <a:latin typeface="Arial"/>
                <a:cs typeface="Arial"/>
              </a:rPr>
              <a:t>time;</a:t>
            </a:r>
            <a:r>
              <a:rPr sz="2000" spc="-100" dirty="0">
                <a:solidFill>
                  <a:srgbClr val="47221E"/>
                </a:solidFill>
                <a:latin typeface="Arial"/>
                <a:cs typeface="Arial"/>
              </a:rPr>
              <a:t> </a:t>
            </a:r>
            <a:r>
              <a:rPr sz="2000" spc="-10" dirty="0">
                <a:solidFill>
                  <a:srgbClr val="47221E"/>
                </a:solidFill>
                <a:latin typeface="Arial"/>
                <a:cs typeface="Arial"/>
              </a:rPr>
              <a:t>girls</a:t>
            </a:r>
            <a:r>
              <a:rPr sz="2000" spc="-70" dirty="0">
                <a:solidFill>
                  <a:srgbClr val="47221E"/>
                </a:solidFill>
                <a:latin typeface="Arial"/>
                <a:cs typeface="Arial"/>
              </a:rPr>
              <a:t> </a:t>
            </a:r>
            <a:r>
              <a:rPr sz="2000" spc="40" dirty="0">
                <a:solidFill>
                  <a:srgbClr val="47221E"/>
                </a:solidFill>
                <a:latin typeface="Arial"/>
                <a:cs typeface="Arial"/>
              </a:rPr>
              <a:t>or</a:t>
            </a:r>
            <a:r>
              <a:rPr sz="2000" spc="-70" dirty="0">
                <a:solidFill>
                  <a:srgbClr val="47221E"/>
                </a:solidFill>
                <a:latin typeface="Arial"/>
                <a:cs typeface="Arial"/>
              </a:rPr>
              <a:t> </a:t>
            </a:r>
            <a:r>
              <a:rPr sz="2000" spc="15" dirty="0">
                <a:solidFill>
                  <a:srgbClr val="47221E"/>
                </a:solidFill>
                <a:latin typeface="Arial"/>
                <a:cs typeface="Arial"/>
              </a:rPr>
              <a:t>women</a:t>
            </a:r>
            <a:r>
              <a:rPr sz="2000" spc="-90" dirty="0">
                <a:solidFill>
                  <a:srgbClr val="47221E"/>
                </a:solidFill>
                <a:latin typeface="Arial"/>
                <a:cs typeface="Arial"/>
              </a:rPr>
              <a:t> </a:t>
            </a:r>
            <a:r>
              <a:rPr sz="2000" dirty="0">
                <a:solidFill>
                  <a:srgbClr val="47221E"/>
                </a:solidFill>
                <a:latin typeface="Arial"/>
                <a:cs typeface="Arial"/>
              </a:rPr>
              <a:t>wear</a:t>
            </a:r>
            <a:r>
              <a:rPr sz="2000" spc="-70" dirty="0">
                <a:solidFill>
                  <a:srgbClr val="47221E"/>
                </a:solidFill>
                <a:latin typeface="Arial"/>
                <a:cs typeface="Arial"/>
              </a:rPr>
              <a:t> </a:t>
            </a:r>
            <a:r>
              <a:rPr sz="2000" spc="55" dirty="0">
                <a:solidFill>
                  <a:srgbClr val="47221E"/>
                </a:solidFill>
                <a:latin typeface="Arial"/>
                <a:cs typeface="Arial"/>
              </a:rPr>
              <a:t>low</a:t>
            </a:r>
            <a:r>
              <a:rPr sz="2000" spc="-80" dirty="0">
                <a:solidFill>
                  <a:srgbClr val="47221E"/>
                </a:solidFill>
                <a:latin typeface="Arial"/>
                <a:cs typeface="Arial"/>
              </a:rPr>
              <a:t> </a:t>
            </a:r>
            <a:r>
              <a:rPr sz="2000" spc="25" dirty="0">
                <a:solidFill>
                  <a:srgbClr val="47221E"/>
                </a:solidFill>
                <a:latin typeface="Arial"/>
                <a:cs typeface="Arial"/>
              </a:rPr>
              <a:t>cut</a:t>
            </a:r>
            <a:r>
              <a:rPr sz="2000" spc="-65" dirty="0">
                <a:solidFill>
                  <a:srgbClr val="47221E"/>
                </a:solidFill>
                <a:latin typeface="Arial"/>
                <a:cs typeface="Arial"/>
              </a:rPr>
              <a:t> </a:t>
            </a:r>
            <a:r>
              <a:rPr sz="2000" spc="-5" dirty="0">
                <a:solidFill>
                  <a:srgbClr val="47221E"/>
                </a:solidFill>
                <a:latin typeface="Arial"/>
                <a:cs typeface="Arial"/>
              </a:rPr>
              <a:t>shirts</a:t>
            </a:r>
            <a:r>
              <a:rPr sz="2000" spc="-90" dirty="0">
                <a:solidFill>
                  <a:srgbClr val="47221E"/>
                </a:solidFill>
                <a:latin typeface="Arial"/>
                <a:cs typeface="Arial"/>
              </a:rPr>
              <a:t> </a:t>
            </a:r>
            <a:r>
              <a:rPr sz="2000" spc="100" dirty="0">
                <a:solidFill>
                  <a:srgbClr val="47221E"/>
                </a:solidFill>
                <a:latin typeface="Arial"/>
                <a:cs typeface="Arial"/>
              </a:rPr>
              <a:t>to</a:t>
            </a:r>
            <a:r>
              <a:rPr sz="2000" spc="-85" dirty="0">
                <a:solidFill>
                  <a:srgbClr val="47221E"/>
                </a:solidFill>
                <a:latin typeface="Arial"/>
                <a:cs typeface="Arial"/>
              </a:rPr>
              <a:t> </a:t>
            </a:r>
            <a:r>
              <a:rPr sz="2000" spc="-5" dirty="0">
                <a:solidFill>
                  <a:srgbClr val="47221E"/>
                </a:solidFill>
                <a:latin typeface="Arial"/>
                <a:cs typeface="Arial"/>
              </a:rPr>
              <a:t>show  </a:t>
            </a:r>
            <a:r>
              <a:rPr sz="2000" spc="105" dirty="0">
                <a:solidFill>
                  <a:srgbClr val="47221E"/>
                </a:solidFill>
                <a:latin typeface="Arial"/>
                <a:cs typeface="Arial"/>
              </a:rPr>
              <a:t>off</a:t>
            </a:r>
            <a:r>
              <a:rPr sz="2000" spc="-85" dirty="0">
                <a:solidFill>
                  <a:srgbClr val="47221E"/>
                </a:solidFill>
                <a:latin typeface="Arial"/>
                <a:cs typeface="Arial"/>
              </a:rPr>
              <a:t> </a:t>
            </a:r>
            <a:r>
              <a:rPr sz="2000" spc="-50" dirty="0">
                <a:solidFill>
                  <a:srgbClr val="47221E"/>
                </a:solidFill>
                <a:latin typeface="Arial"/>
                <a:cs typeface="Arial"/>
              </a:rPr>
              <a:t>cleavage</a:t>
            </a:r>
            <a:r>
              <a:rPr sz="2000" spc="-95" dirty="0">
                <a:solidFill>
                  <a:srgbClr val="47221E"/>
                </a:solidFill>
                <a:latin typeface="Arial"/>
                <a:cs typeface="Arial"/>
              </a:rPr>
              <a:t> </a:t>
            </a:r>
            <a:r>
              <a:rPr sz="2000" spc="100" dirty="0">
                <a:solidFill>
                  <a:srgbClr val="47221E"/>
                </a:solidFill>
                <a:latin typeface="Arial"/>
                <a:cs typeface="Arial"/>
              </a:rPr>
              <a:t>to</a:t>
            </a:r>
            <a:r>
              <a:rPr sz="2000" spc="-80" dirty="0">
                <a:solidFill>
                  <a:srgbClr val="47221E"/>
                </a:solidFill>
                <a:latin typeface="Arial"/>
                <a:cs typeface="Arial"/>
              </a:rPr>
              <a:t> </a:t>
            </a:r>
            <a:r>
              <a:rPr sz="2000" spc="-15" dirty="0">
                <a:solidFill>
                  <a:srgbClr val="47221E"/>
                </a:solidFill>
                <a:latin typeface="Arial"/>
                <a:cs typeface="Arial"/>
              </a:rPr>
              <a:t>catch</a:t>
            </a:r>
            <a:r>
              <a:rPr sz="2000" spc="-80" dirty="0">
                <a:solidFill>
                  <a:srgbClr val="47221E"/>
                </a:solidFill>
                <a:latin typeface="Arial"/>
                <a:cs typeface="Arial"/>
              </a:rPr>
              <a:t> </a:t>
            </a:r>
            <a:r>
              <a:rPr sz="2000" spc="40" dirty="0">
                <a:solidFill>
                  <a:srgbClr val="47221E"/>
                </a:solidFill>
                <a:latin typeface="Arial"/>
                <a:cs typeface="Arial"/>
              </a:rPr>
              <a:t>attention,</a:t>
            </a:r>
            <a:r>
              <a:rPr sz="2000" spc="-100" dirty="0">
                <a:solidFill>
                  <a:srgbClr val="47221E"/>
                </a:solidFill>
                <a:latin typeface="Arial"/>
                <a:cs typeface="Arial"/>
              </a:rPr>
              <a:t> </a:t>
            </a:r>
            <a:r>
              <a:rPr sz="2000" spc="35" dirty="0">
                <a:solidFill>
                  <a:srgbClr val="47221E"/>
                </a:solidFill>
                <a:latin typeface="Arial"/>
                <a:cs typeface="Arial"/>
              </a:rPr>
              <a:t>or</a:t>
            </a:r>
            <a:r>
              <a:rPr sz="2000" spc="-65" dirty="0">
                <a:solidFill>
                  <a:srgbClr val="47221E"/>
                </a:solidFill>
                <a:latin typeface="Arial"/>
                <a:cs typeface="Arial"/>
              </a:rPr>
              <a:t> </a:t>
            </a:r>
            <a:r>
              <a:rPr sz="2000" dirty="0">
                <a:solidFill>
                  <a:srgbClr val="47221E"/>
                </a:solidFill>
                <a:latin typeface="Arial"/>
                <a:cs typeface="Arial"/>
              </a:rPr>
              <a:t>wear</a:t>
            </a:r>
            <a:r>
              <a:rPr sz="2000" spc="-80" dirty="0">
                <a:solidFill>
                  <a:srgbClr val="47221E"/>
                </a:solidFill>
                <a:latin typeface="Arial"/>
                <a:cs typeface="Arial"/>
              </a:rPr>
              <a:t> </a:t>
            </a:r>
            <a:r>
              <a:rPr sz="2000" spc="25" dirty="0">
                <a:solidFill>
                  <a:srgbClr val="47221E"/>
                </a:solidFill>
                <a:latin typeface="Arial"/>
                <a:cs typeface="Arial"/>
              </a:rPr>
              <a:t>short</a:t>
            </a:r>
            <a:r>
              <a:rPr sz="2000" spc="-75" dirty="0">
                <a:solidFill>
                  <a:srgbClr val="47221E"/>
                </a:solidFill>
                <a:latin typeface="Arial"/>
                <a:cs typeface="Arial"/>
              </a:rPr>
              <a:t> </a:t>
            </a:r>
            <a:r>
              <a:rPr sz="2000" dirty="0">
                <a:solidFill>
                  <a:srgbClr val="47221E"/>
                </a:solidFill>
                <a:latin typeface="Arial"/>
                <a:cs typeface="Arial"/>
              </a:rPr>
              <a:t>shorts</a:t>
            </a:r>
            <a:r>
              <a:rPr sz="2000" spc="-95" dirty="0">
                <a:solidFill>
                  <a:srgbClr val="47221E"/>
                </a:solidFill>
                <a:latin typeface="Arial"/>
                <a:cs typeface="Arial"/>
              </a:rPr>
              <a:t> </a:t>
            </a:r>
            <a:r>
              <a:rPr sz="2000" spc="60" dirty="0">
                <a:solidFill>
                  <a:srgbClr val="47221E"/>
                </a:solidFill>
                <a:latin typeface="Arial"/>
                <a:cs typeface="Arial"/>
              </a:rPr>
              <a:t>that</a:t>
            </a:r>
            <a:r>
              <a:rPr sz="2000" spc="-75" dirty="0">
                <a:solidFill>
                  <a:srgbClr val="47221E"/>
                </a:solidFill>
                <a:latin typeface="Arial"/>
                <a:cs typeface="Arial"/>
              </a:rPr>
              <a:t> </a:t>
            </a:r>
            <a:r>
              <a:rPr sz="2000" spc="-5" dirty="0">
                <a:solidFill>
                  <a:srgbClr val="47221E"/>
                </a:solidFill>
                <a:latin typeface="Arial"/>
                <a:cs typeface="Arial"/>
              </a:rPr>
              <a:t>show</a:t>
            </a:r>
            <a:r>
              <a:rPr sz="2000" spc="-75" dirty="0">
                <a:solidFill>
                  <a:srgbClr val="47221E"/>
                </a:solidFill>
                <a:latin typeface="Arial"/>
                <a:cs typeface="Arial"/>
              </a:rPr>
              <a:t> </a:t>
            </a:r>
            <a:r>
              <a:rPr sz="2000" spc="40" dirty="0">
                <a:solidFill>
                  <a:srgbClr val="47221E"/>
                </a:solidFill>
                <a:latin typeface="Arial"/>
                <a:cs typeface="Arial"/>
              </a:rPr>
              <a:t>their</a:t>
            </a:r>
            <a:r>
              <a:rPr sz="2000" spc="-80" dirty="0">
                <a:solidFill>
                  <a:srgbClr val="47221E"/>
                </a:solidFill>
                <a:latin typeface="Arial"/>
                <a:cs typeface="Arial"/>
              </a:rPr>
              <a:t> </a:t>
            </a:r>
            <a:r>
              <a:rPr sz="2000" spc="90" dirty="0">
                <a:solidFill>
                  <a:srgbClr val="47221E"/>
                </a:solidFill>
                <a:latin typeface="Arial"/>
                <a:cs typeface="Arial"/>
              </a:rPr>
              <a:t>butt  </a:t>
            </a:r>
            <a:r>
              <a:rPr sz="2000" spc="-50" dirty="0">
                <a:solidFill>
                  <a:srgbClr val="47221E"/>
                </a:solidFill>
                <a:latin typeface="Arial"/>
                <a:cs typeface="Arial"/>
              </a:rPr>
              <a:t>cheeks. </a:t>
            </a:r>
            <a:r>
              <a:rPr sz="2000" spc="-55" dirty="0">
                <a:solidFill>
                  <a:srgbClr val="47221E"/>
                </a:solidFill>
                <a:latin typeface="Arial"/>
                <a:cs typeface="Arial"/>
              </a:rPr>
              <a:t>Stars </a:t>
            </a:r>
            <a:r>
              <a:rPr sz="2000" spc="-50" dirty="0">
                <a:solidFill>
                  <a:srgbClr val="47221E"/>
                </a:solidFill>
                <a:latin typeface="Arial"/>
                <a:cs typeface="Arial"/>
              </a:rPr>
              <a:t>dress </a:t>
            </a:r>
            <a:r>
              <a:rPr sz="2000" spc="10" dirty="0">
                <a:solidFill>
                  <a:srgbClr val="47221E"/>
                </a:solidFill>
                <a:latin typeface="Arial"/>
                <a:cs typeface="Arial"/>
              </a:rPr>
              <a:t>this </a:t>
            </a:r>
            <a:r>
              <a:rPr sz="2000" spc="-15" dirty="0">
                <a:solidFill>
                  <a:srgbClr val="47221E"/>
                </a:solidFill>
                <a:latin typeface="Arial"/>
                <a:cs typeface="Arial"/>
              </a:rPr>
              <a:t>way, </a:t>
            </a:r>
            <a:r>
              <a:rPr sz="2000" spc="-130" dirty="0">
                <a:solidFill>
                  <a:srgbClr val="47221E"/>
                </a:solidFill>
                <a:latin typeface="Arial"/>
                <a:cs typeface="Arial"/>
              </a:rPr>
              <a:t>as </a:t>
            </a:r>
            <a:r>
              <a:rPr sz="2000" spc="30" dirty="0">
                <a:solidFill>
                  <a:srgbClr val="47221E"/>
                </a:solidFill>
                <a:latin typeface="Arial"/>
                <a:cs typeface="Arial"/>
              </a:rPr>
              <a:t>well </a:t>
            </a:r>
            <a:r>
              <a:rPr sz="2000" spc="-130" dirty="0">
                <a:solidFill>
                  <a:srgbClr val="47221E"/>
                </a:solidFill>
                <a:latin typeface="Arial"/>
                <a:cs typeface="Arial"/>
              </a:rPr>
              <a:t>as </a:t>
            </a:r>
            <a:r>
              <a:rPr sz="2000" spc="-50" dirty="0">
                <a:solidFill>
                  <a:srgbClr val="47221E"/>
                </a:solidFill>
                <a:latin typeface="Arial"/>
                <a:cs typeface="Arial"/>
              </a:rPr>
              <a:t>actresses </a:t>
            </a:r>
            <a:r>
              <a:rPr sz="2000" spc="-40" dirty="0">
                <a:solidFill>
                  <a:srgbClr val="47221E"/>
                </a:solidFill>
                <a:latin typeface="Arial"/>
                <a:cs typeface="Arial"/>
              </a:rPr>
              <a:t>(DeFrancisco, </a:t>
            </a:r>
            <a:r>
              <a:rPr sz="2000" spc="-100" dirty="0">
                <a:solidFill>
                  <a:srgbClr val="47221E"/>
                </a:solidFill>
                <a:latin typeface="Arial"/>
                <a:cs typeface="Arial"/>
              </a:rPr>
              <a:t>2014)</a:t>
            </a:r>
            <a:r>
              <a:rPr sz="2000" spc="-25" dirty="0">
                <a:solidFill>
                  <a:srgbClr val="47221E"/>
                </a:solidFill>
                <a:latin typeface="Arial"/>
                <a:cs typeface="Arial"/>
              </a:rPr>
              <a:t> </a:t>
            </a:r>
            <a:r>
              <a:rPr sz="2000" spc="-55" dirty="0">
                <a:solidFill>
                  <a:srgbClr val="47221E"/>
                </a:solidFill>
                <a:latin typeface="Arial"/>
                <a:cs typeface="Arial"/>
              </a:rPr>
              <a:t>.</a:t>
            </a:r>
            <a:endParaRPr sz="2000">
              <a:latin typeface="Arial"/>
              <a:cs typeface="Arial"/>
            </a:endParaRPr>
          </a:p>
        </p:txBody>
      </p:sp>
      <p:sp>
        <p:nvSpPr>
          <p:cNvPr id="4" name="object 4"/>
          <p:cNvSpPr/>
          <p:nvPr/>
        </p:nvSpPr>
        <p:spPr>
          <a:xfrm>
            <a:off x="198120" y="3773422"/>
            <a:ext cx="6568439" cy="30373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3059" y="365582"/>
            <a:ext cx="8392795" cy="2372995"/>
          </a:xfrm>
          <a:prstGeom prst="rect">
            <a:avLst/>
          </a:prstGeom>
        </p:spPr>
        <p:txBody>
          <a:bodyPr vert="horz" wrap="square" lIns="0" tIns="12065" rIns="0" bIns="0" rtlCol="0">
            <a:spAutoFit/>
          </a:bodyPr>
          <a:lstStyle/>
          <a:p>
            <a:pPr marL="184785" marR="5080" indent="-172085">
              <a:lnSpc>
                <a:spcPct val="100000"/>
              </a:lnSpc>
              <a:spcBef>
                <a:spcPts val="95"/>
              </a:spcBef>
              <a:buClr>
                <a:srgbClr val="60615E"/>
              </a:buClr>
              <a:buFont typeface="Arial"/>
              <a:buChar char="•"/>
              <a:tabLst>
                <a:tab pos="186690" algn="l"/>
              </a:tabLst>
            </a:pPr>
            <a:r>
              <a:rPr sz="2200" b="1" spc="-60" dirty="0">
                <a:solidFill>
                  <a:srgbClr val="47221E"/>
                </a:solidFill>
                <a:latin typeface="Trebuchet MS"/>
                <a:cs typeface="Trebuchet MS"/>
              </a:rPr>
              <a:t>Commodification </a:t>
            </a:r>
            <a:r>
              <a:rPr sz="2200" spc="-85" dirty="0">
                <a:solidFill>
                  <a:srgbClr val="47221E"/>
                </a:solidFill>
                <a:latin typeface="Arial"/>
                <a:cs typeface="Arial"/>
              </a:rPr>
              <a:t>is </a:t>
            </a:r>
            <a:r>
              <a:rPr sz="2200" spc="25" dirty="0">
                <a:solidFill>
                  <a:srgbClr val="47221E"/>
                </a:solidFill>
                <a:latin typeface="Arial"/>
                <a:cs typeface="Arial"/>
              </a:rPr>
              <a:t>the </a:t>
            </a:r>
            <a:r>
              <a:rPr sz="2200" spc="-35" dirty="0">
                <a:solidFill>
                  <a:srgbClr val="47221E"/>
                </a:solidFill>
                <a:latin typeface="Arial"/>
                <a:cs typeface="Arial"/>
              </a:rPr>
              <a:t>selling </a:t>
            </a:r>
            <a:r>
              <a:rPr sz="2200" spc="75" dirty="0">
                <a:solidFill>
                  <a:srgbClr val="47221E"/>
                </a:solidFill>
                <a:latin typeface="Arial"/>
                <a:cs typeface="Arial"/>
              </a:rPr>
              <a:t>of </a:t>
            </a:r>
            <a:r>
              <a:rPr sz="2200" dirty="0">
                <a:solidFill>
                  <a:srgbClr val="47221E"/>
                </a:solidFill>
                <a:latin typeface="Arial"/>
                <a:cs typeface="Arial"/>
              </a:rPr>
              <a:t>cultural, </a:t>
            </a:r>
            <a:r>
              <a:rPr sz="2200" spc="-55" dirty="0">
                <a:solidFill>
                  <a:srgbClr val="47221E"/>
                </a:solidFill>
                <a:latin typeface="Arial"/>
                <a:cs typeface="Arial"/>
              </a:rPr>
              <a:t>sexual, </a:t>
            </a:r>
            <a:r>
              <a:rPr sz="2200" spc="30" dirty="0">
                <a:solidFill>
                  <a:srgbClr val="47221E"/>
                </a:solidFill>
                <a:latin typeface="Arial"/>
                <a:cs typeface="Arial"/>
              </a:rPr>
              <a:t>or </a:t>
            </a:r>
            <a:r>
              <a:rPr sz="2200" spc="-25" dirty="0">
                <a:solidFill>
                  <a:srgbClr val="47221E"/>
                </a:solidFill>
                <a:latin typeface="Arial"/>
                <a:cs typeface="Arial"/>
              </a:rPr>
              <a:t>gender  </a:t>
            </a:r>
            <a:r>
              <a:rPr sz="2200" dirty="0">
                <a:solidFill>
                  <a:srgbClr val="47221E"/>
                </a:solidFill>
                <a:latin typeface="Arial"/>
                <a:cs typeface="Arial"/>
              </a:rPr>
              <a:t>difference </a:t>
            </a:r>
            <a:r>
              <a:rPr sz="2200" spc="-15" dirty="0">
                <a:solidFill>
                  <a:srgbClr val="47221E"/>
                </a:solidFill>
                <a:latin typeface="Arial"/>
                <a:cs typeface="Arial"/>
              </a:rPr>
              <a:t>in </a:t>
            </a:r>
            <a:r>
              <a:rPr sz="2200" spc="-150" dirty="0">
                <a:solidFill>
                  <a:srgbClr val="47221E"/>
                </a:solidFill>
                <a:latin typeface="Arial"/>
                <a:cs typeface="Arial"/>
              </a:rPr>
              <a:t>a </a:t>
            </a:r>
            <a:r>
              <a:rPr sz="2200" spc="-35" dirty="0">
                <a:solidFill>
                  <a:srgbClr val="47221E"/>
                </a:solidFill>
                <a:latin typeface="Arial"/>
                <a:cs typeface="Arial"/>
              </a:rPr>
              <a:t>way </a:t>
            </a:r>
            <a:r>
              <a:rPr sz="2200" spc="55" dirty="0">
                <a:solidFill>
                  <a:srgbClr val="47221E"/>
                </a:solidFill>
                <a:latin typeface="Arial"/>
                <a:cs typeface="Arial"/>
              </a:rPr>
              <a:t>that </a:t>
            </a:r>
            <a:r>
              <a:rPr sz="2200" spc="-10" dirty="0">
                <a:solidFill>
                  <a:srgbClr val="47221E"/>
                </a:solidFill>
                <a:latin typeface="Arial"/>
                <a:cs typeface="Arial"/>
              </a:rPr>
              <a:t>supports </a:t>
            </a:r>
            <a:r>
              <a:rPr sz="2200" spc="10" dirty="0">
                <a:solidFill>
                  <a:srgbClr val="47221E"/>
                </a:solidFill>
                <a:latin typeface="Arial"/>
                <a:cs typeface="Arial"/>
              </a:rPr>
              <a:t>institutionalized </a:t>
            </a:r>
            <a:r>
              <a:rPr sz="2200" spc="-10" dirty="0">
                <a:solidFill>
                  <a:srgbClr val="47221E"/>
                </a:solidFill>
                <a:latin typeface="Arial"/>
                <a:cs typeface="Arial"/>
              </a:rPr>
              <a:t>discrimination.  </a:t>
            </a:r>
            <a:r>
              <a:rPr sz="2200" spc="-40" dirty="0">
                <a:solidFill>
                  <a:srgbClr val="47221E"/>
                </a:solidFill>
                <a:latin typeface="Arial"/>
                <a:cs typeface="Arial"/>
              </a:rPr>
              <a:t>Women's </a:t>
            </a:r>
            <a:r>
              <a:rPr sz="2200" spc="-35" dirty="0">
                <a:solidFill>
                  <a:srgbClr val="47221E"/>
                </a:solidFill>
                <a:latin typeface="Arial"/>
                <a:cs typeface="Arial"/>
              </a:rPr>
              <a:t>bodies </a:t>
            </a:r>
            <a:r>
              <a:rPr sz="2200" spc="-55" dirty="0">
                <a:solidFill>
                  <a:srgbClr val="47221E"/>
                </a:solidFill>
                <a:latin typeface="Arial"/>
                <a:cs typeface="Arial"/>
              </a:rPr>
              <a:t>are </a:t>
            </a:r>
            <a:r>
              <a:rPr sz="2200" spc="-5" dirty="0">
                <a:solidFill>
                  <a:srgbClr val="47221E"/>
                </a:solidFill>
                <a:latin typeface="Arial"/>
                <a:cs typeface="Arial"/>
              </a:rPr>
              <a:t>constantly </a:t>
            </a:r>
            <a:r>
              <a:rPr sz="2200" spc="-70" dirty="0">
                <a:solidFill>
                  <a:srgbClr val="47221E"/>
                </a:solidFill>
                <a:latin typeface="Arial"/>
                <a:cs typeface="Arial"/>
              </a:rPr>
              <a:t>used </a:t>
            </a:r>
            <a:r>
              <a:rPr sz="2200" spc="-15" dirty="0">
                <a:solidFill>
                  <a:srgbClr val="47221E"/>
                </a:solidFill>
                <a:latin typeface="Arial"/>
                <a:cs typeface="Arial"/>
              </a:rPr>
              <a:t>in </a:t>
            </a:r>
            <a:r>
              <a:rPr sz="2200" spc="-100" dirty="0">
                <a:solidFill>
                  <a:srgbClr val="47221E"/>
                </a:solidFill>
                <a:latin typeface="Arial"/>
                <a:cs typeface="Arial"/>
              </a:rPr>
              <a:t>ads </a:t>
            </a:r>
            <a:r>
              <a:rPr sz="2200" spc="100" dirty="0">
                <a:solidFill>
                  <a:srgbClr val="47221E"/>
                </a:solidFill>
                <a:latin typeface="Arial"/>
                <a:cs typeface="Arial"/>
              </a:rPr>
              <a:t>to </a:t>
            </a:r>
            <a:r>
              <a:rPr sz="2200" spc="-50" dirty="0">
                <a:solidFill>
                  <a:srgbClr val="47221E"/>
                </a:solidFill>
                <a:latin typeface="Arial"/>
                <a:cs typeface="Arial"/>
              </a:rPr>
              <a:t>sell </a:t>
            </a:r>
            <a:r>
              <a:rPr sz="2200" spc="-10" dirty="0">
                <a:solidFill>
                  <a:srgbClr val="47221E"/>
                </a:solidFill>
                <a:latin typeface="Arial"/>
                <a:cs typeface="Arial"/>
              </a:rPr>
              <a:t>things. </a:t>
            </a:r>
            <a:r>
              <a:rPr sz="2200" spc="-100" dirty="0">
                <a:solidFill>
                  <a:srgbClr val="47221E"/>
                </a:solidFill>
                <a:latin typeface="Arial"/>
                <a:cs typeface="Arial"/>
              </a:rPr>
              <a:t>They </a:t>
            </a:r>
            <a:r>
              <a:rPr sz="2200" spc="-55" dirty="0">
                <a:solidFill>
                  <a:srgbClr val="47221E"/>
                </a:solidFill>
                <a:latin typeface="Arial"/>
                <a:cs typeface="Arial"/>
              </a:rPr>
              <a:t>are  </a:t>
            </a:r>
            <a:r>
              <a:rPr sz="2200" spc="20" dirty="0">
                <a:solidFill>
                  <a:srgbClr val="47221E"/>
                </a:solidFill>
                <a:latin typeface="Arial"/>
                <a:cs typeface="Arial"/>
              </a:rPr>
              <a:t>turned </a:t>
            </a:r>
            <a:r>
              <a:rPr sz="2200" spc="50" dirty="0">
                <a:solidFill>
                  <a:srgbClr val="47221E"/>
                </a:solidFill>
                <a:latin typeface="Arial"/>
                <a:cs typeface="Arial"/>
              </a:rPr>
              <a:t>into </a:t>
            </a:r>
            <a:r>
              <a:rPr sz="2200" spc="-5" dirty="0">
                <a:solidFill>
                  <a:srgbClr val="47221E"/>
                </a:solidFill>
                <a:latin typeface="Arial"/>
                <a:cs typeface="Arial"/>
              </a:rPr>
              <a:t>things </a:t>
            </a:r>
            <a:r>
              <a:rPr sz="2200" spc="-55" dirty="0">
                <a:solidFill>
                  <a:srgbClr val="47221E"/>
                </a:solidFill>
                <a:latin typeface="Arial"/>
                <a:cs typeface="Arial"/>
              </a:rPr>
              <a:t>and </a:t>
            </a:r>
            <a:r>
              <a:rPr sz="2200" spc="10" dirty="0">
                <a:solidFill>
                  <a:srgbClr val="47221E"/>
                </a:solidFill>
                <a:latin typeface="Arial"/>
                <a:cs typeface="Arial"/>
              </a:rPr>
              <a:t>objectified. </a:t>
            </a:r>
            <a:r>
              <a:rPr sz="2200" spc="-100" dirty="0">
                <a:solidFill>
                  <a:srgbClr val="47221E"/>
                </a:solidFill>
                <a:latin typeface="Arial"/>
                <a:cs typeface="Arial"/>
              </a:rPr>
              <a:t>This </a:t>
            </a:r>
            <a:r>
              <a:rPr sz="2200" spc="15" dirty="0">
                <a:solidFill>
                  <a:srgbClr val="47221E"/>
                </a:solidFill>
                <a:latin typeface="Arial"/>
                <a:cs typeface="Arial"/>
              </a:rPr>
              <a:t>doesn't </a:t>
            </a:r>
            <a:r>
              <a:rPr sz="2200" spc="20" dirty="0">
                <a:solidFill>
                  <a:srgbClr val="47221E"/>
                </a:solidFill>
                <a:latin typeface="Arial"/>
                <a:cs typeface="Arial"/>
              </a:rPr>
              <a:t>tend </a:t>
            </a:r>
            <a:r>
              <a:rPr sz="2200" spc="100" dirty="0">
                <a:solidFill>
                  <a:srgbClr val="47221E"/>
                </a:solidFill>
                <a:latin typeface="Arial"/>
                <a:cs typeface="Arial"/>
              </a:rPr>
              <a:t>to </a:t>
            </a:r>
            <a:r>
              <a:rPr sz="2200" spc="-40" dirty="0">
                <a:solidFill>
                  <a:srgbClr val="47221E"/>
                </a:solidFill>
                <a:latin typeface="Arial"/>
                <a:cs typeface="Arial"/>
              </a:rPr>
              <a:t>happy </a:t>
            </a:r>
            <a:r>
              <a:rPr sz="2200" spc="100" dirty="0">
                <a:solidFill>
                  <a:srgbClr val="47221E"/>
                </a:solidFill>
                <a:latin typeface="Arial"/>
                <a:cs typeface="Arial"/>
              </a:rPr>
              <a:t>to  </a:t>
            </a:r>
            <a:r>
              <a:rPr sz="2200" spc="-45" dirty="0">
                <a:solidFill>
                  <a:srgbClr val="47221E"/>
                </a:solidFill>
                <a:latin typeface="Arial"/>
                <a:cs typeface="Arial"/>
              </a:rPr>
              <a:t>men </a:t>
            </a:r>
            <a:r>
              <a:rPr sz="2200" spc="-155" dirty="0">
                <a:solidFill>
                  <a:srgbClr val="47221E"/>
                </a:solidFill>
                <a:latin typeface="Arial"/>
                <a:cs typeface="Arial"/>
              </a:rPr>
              <a:t>as </a:t>
            </a:r>
            <a:r>
              <a:rPr sz="2200" spc="-45" dirty="0">
                <a:solidFill>
                  <a:srgbClr val="47221E"/>
                </a:solidFill>
                <a:latin typeface="Arial"/>
                <a:cs typeface="Arial"/>
              </a:rPr>
              <a:t>much. </a:t>
            </a:r>
            <a:r>
              <a:rPr sz="2200" spc="-60" dirty="0">
                <a:solidFill>
                  <a:srgbClr val="47221E"/>
                </a:solidFill>
                <a:latin typeface="Arial"/>
                <a:cs typeface="Arial"/>
              </a:rPr>
              <a:t>When </a:t>
            </a:r>
            <a:r>
              <a:rPr sz="2200" spc="-45" dirty="0">
                <a:solidFill>
                  <a:srgbClr val="47221E"/>
                </a:solidFill>
                <a:latin typeface="Arial"/>
                <a:cs typeface="Arial"/>
              </a:rPr>
              <a:t>men appear </a:t>
            </a:r>
            <a:r>
              <a:rPr sz="2200" spc="-15" dirty="0">
                <a:solidFill>
                  <a:srgbClr val="47221E"/>
                </a:solidFill>
                <a:latin typeface="Arial"/>
                <a:cs typeface="Arial"/>
              </a:rPr>
              <a:t>in </a:t>
            </a:r>
            <a:r>
              <a:rPr sz="2200" spc="-100" dirty="0">
                <a:solidFill>
                  <a:srgbClr val="47221E"/>
                </a:solidFill>
                <a:latin typeface="Arial"/>
                <a:cs typeface="Arial"/>
              </a:rPr>
              <a:t>ads </a:t>
            </a:r>
            <a:r>
              <a:rPr sz="2200" spc="5" dirty="0">
                <a:solidFill>
                  <a:srgbClr val="47221E"/>
                </a:solidFill>
                <a:latin typeface="Arial"/>
                <a:cs typeface="Arial"/>
              </a:rPr>
              <a:t>they </a:t>
            </a:r>
            <a:r>
              <a:rPr sz="2200" spc="-55" dirty="0">
                <a:solidFill>
                  <a:srgbClr val="47221E"/>
                </a:solidFill>
                <a:latin typeface="Arial"/>
                <a:cs typeface="Arial"/>
              </a:rPr>
              <a:t>are </a:t>
            </a:r>
            <a:r>
              <a:rPr sz="2200" spc="-15" dirty="0">
                <a:solidFill>
                  <a:srgbClr val="47221E"/>
                </a:solidFill>
                <a:latin typeface="Arial"/>
                <a:cs typeface="Arial"/>
              </a:rPr>
              <a:t>centered, </a:t>
            </a:r>
            <a:r>
              <a:rPr sz="2200" spc="-55" dirty="0">
                <a:solidFill>
                  <a:srgbClr val="47221E"/>
                </a:solidFill>
                <a:latin typeface="Arial"/>
                <a:cs typeface="Arial"/>
              </a:rPr>
              <a:t>and </a:t>
            </a:r>
            <a:r>
              <a:rPr sz="2200" spc="-15" dirty="0">
                <a:solidFill>
                  <a:srgbClr val="47221E"/>
                </a:solidFill>
                <a:latin typeface="Arial"/>
                <a:cs typeface="Arial"/>
              </a:rPr>
              <a:t>in </a:t>
            </a:r>
            <a:r>
              <a:rPr sz="2200" spc="-145" dirty="0">
                <a:solidFill>
                  <a:srgbClr val="47221E"/>
                </a:solidFill>
                <a:latin typeface="Arial"/>
                <a:cs typeface="Arial"/>
              </a:rPr>
              <a:t>a  </a:t>
            </a:r>
            <a:r>
              <a:rPr sz="2200" spc="10" dirty="0">
                <a:solidFill>
                  <a:srgbClr val="47221E"/>
                </a:solidFill>
                <a:latin typeface="Arial"/>
                <a:cs typeface="Arial"/>
              </a:rPr>
              <a:t>strong </a:t>
            </a:r>
            <a:r>
              <a:rPr sz="2200" spc="-55" dirty="0">
                <a:solidFill>
                  <a:srgbClr val="47221E"/>
                </a:solidFill>
                <a:latin typeface="Arial"/>
                <a:cs typeface="Arial"/>
              </a:rPr>
              <a:t>pose, </a:t>
            </a:r>
            <a:r>
              <a:rPr sz="2200" spc="5" dirty="0">
                <a:solidFill>
                  <a:srgbClr val="47221E"/>
                </a:solidFill>
                <a:latin typeface="Arial"/>
                <a:cs typeface="Arial"/>
              </a:rPr>
              <a:t>while </a:t>
            </a:r>
            <a:r>
              <a:rPr sz="2200" spc="-10" dirty="0">
                <a:solidFill>
                  <a:srgbClr val="47221E"/>
                </a:solidFill>
                <a:latin typeface="Arial"/>
                <a:cs typeface="Arial"/>
              </a:rPr>
              <a:t>woman </a:t>
            </a:r>
            <a:r>
              <a:rPr sz="2200" spc="-55" dirty="0">
                <a:solidFill>
                  <a:srgbClr val="47221E"/>
                </a:solidFill>
                <a:latin typeface="Arial"/>
                <a:cs typeface="Arial"/>
              </a:rPr>
              <a:t>are </a:t>
            </a:r>
            <a:r>
              <a:rPr sz="2200" spc="-30" dirty="0">
                <a:solidFill>
                  <a:srgbClr val="47221E"/>
                </a:solidFill>
                <a:latin typeface="Arial"/>
                <a:cs typeface="Arial"/>
              </a:rPr>
              <a:t>generally </a:t>
            </a:r>
            <a:r>
              <a:rPr sz="2200" spc="-35" dirty="0">
                <a:solidFill>
                  <a:srgbClr val="47221E"/>
                </a:solidFill>
                <a:latin typeface="Arial"/>
                <a:cs typeface="Arial"/>
              </a:rPr>
              <a:t>appearing </a:t>
            </a:r>
            <a:r>
              <a:rPr sz="2200" spc="-30" dirty="0">
                <a:solidFill>
                  <a:srgbClr val="47221E"/>
                </a:solidFill>
                <a:latin typeface="Arial"/>
                <a:cs typeface="Arial"/>
              </a:rPr>
              <a:t>seductive </a:t>
            </a:r>
            <a:r>
              <a:rPr sz="2200" spc="-15" dirty="0">
                <a:solidFill>
                  <a:srgbClr val="47221E"/>
                </a:solidFill>
                <a:latin typeface="Arial"/>
                <a:cs typeface="Arial"/>
              </a:rPr>
              <a:t>and/or  </a:t>
            </a:r>
            <a:r>
              <a:rPr sz="2200" spc="25" dirty="0">
                <a:solidFill>
                  <a:srgbClr val="47221E"/>
                </a:solidFill>
                <a:latin typeface="Arial"/>
                <a:cs typeface="Arial"/>
              </a:rPr>
              <a:t>lower </a:t>
            </a:r>
            <a:r>
              <a:rPr sz="2200" spc="5" dirty="0">
                <a:solidFill>
                  <a:srgbClr val="47221E"/>
                </a:solidFill>
                <a:latin typeface="Arial"/>
                <a:cs typeface="Arial"/>
              </a:rPr>
              <a:t>than </a:t>
            </a:r>
            <a:r>
              <a:rPr sz="2200" spc="30" dirty="0">
                <a:solidFill>
                  <a:srgbClr val="47221E"/>
                </a:solidFill>
                <a:latin typeface="Arial"/>
                <a:cs typeface="Arial"/>
              </a:rPr>
              <a:t>the </a:t>
            </a:r>
            <a:r>
              <a:rPr sz="2200" spc="-60" dirty="0">
                <a:solidFill>
                  <a:srgbClr val="47221E"/>
                </a:solidFill>
                <a:latin typeface="Arial"/>
                <a:cs typeface="Arial"/>
              </a:rPr>
              <a:t>man (DeFrancisco,</a:t>
            </a:r>
            <a:r>
              <a:rPr sz="2200" spc="-370" dirty="0">
                <a:solidFill>
                  <a:srgbClr val="47221E"/>
                </a:solidFill>
                <a:latin typeface="Arial"/>
                <a:cs typeface="Arial"/>
              </a:rPr>
              <a:t> </a:t>
            </a:r>
            <a:r>
              <a:rPr sz="2200" spc="-105" dirty="0">
                <a:solidFill>
                  <a:srgbClr val="47221E"/>
                </a:solidFill>
                <a:latin typeface="Arial"/>
                <a:cs typeface="Arial"/>
              </a:rPr>
              <a:t>2014).</a:t>
            </a:r>
            <a:endParaRPr sz="2200">
              <a:latin typeface="Arial"/>
              <a:cs typeface="Arial"/>
            </a:endParaRPr>
          </a:p>
        </p:txBody>
      </p:sp>
      <p:sp>
        <p:nvSpPr>
          <p:cNvPr id="5" name="object 5"/>
          <p:cNvSpPr/>
          <p:nvPr/>
        </p:nvSpPr>
        <p:spPr>
          <a:xfrm>
            <a:off x="4267200" y="2913888"/>
            <a:ext cx="4876799" cy="3352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59" y="374904"/>
            <a:ext cx="9107424" cy="606094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96240"/>
            <a:ext cx="5323331" cy="607923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858511" y="396240"/>
            <a:ext cx="4183380" cy="607923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04444"/>
            <a:ext cx="9144000" cy="56144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20309" y="891921"/>
            <a:ext cx="3408045" cy="4415790"/>
          </a:xfrm>
          <a:prstGeom prst="rect">
            <a:avLst/>
          </a:prstGeom>
        </p:spPr>
        <p:txBody>
          <a:bodyPr vert="horz" wrap="square" lIns="0" tIns="12700" rIns="0" bIns="0" rtlCol="0">
            <a:spAutoFit/>
          </a:bodyPr>
          <a:lstStyle/>
          <a:p>
            <a:pPr marL="12700" marR="5080">
              <a:lnSpc>
                <a:spcPct val="100000"/>
              </a:lnSpc>
              <a:spcBef>
                <a:spcPts val="100"/>
              </a:spcBef>
            </a:pPr>
            <a:r>
              <a:rPr sz="3600" spc="-185" dirty="0">
                <a:solidFill>
                  <a:srgbClr val="47221E"/>
                </a:solidFill>
                <a:latin typeface="Arial"/>
                <a:cs typeface="Arial"/>
              </a:rPr>
              <a:t>A </a:t>
            </a:r>
            <a:r>
              <a:rPr sz="3600" spc="-5" dirty="0">
                <a:solidFill>
                  <a:srgbClr val="47221E"/>
                </a:solidFill>
                <a:latin typeface="Arial"/>
                <a:cs typeface="Arial"/>
              </a:rPr>
              <a:t>fine </a:t>
            </a:r>
            <a:r>
              <a:rPr sz="3600" spc="-85" dirty="0">
                <a:solidFill>
                  <a:srgbClr val="47221E"/>
                </a:solidFill>
                <a:latin typeface="Arial"/>
                <a:cs typeface="Arial"/>
              </a:rPr>
              <a:t>example</a:t>
            </a:r>
            <a:r>
              <a:rPr sz="3600" spc="-565" dirty="0">
                <a:solidFill>
                  <a:srgbClr val="47221E"/>
                </a:solidFill>
                <a:latin typeface="Arial"/>
                <a:cs typeface="Arial"/>
              </a:rPr>
              <a:t> </a:t>
            </a:r>
            <a:r>
              <a:rPr sz="3600" spc="110" dirty="0">
                <a:solidFill>
                  <a:srgbClr val="47221E"/>
                </a:solidFill>
                <a:latin typeface="Arial"/>
                <a:cs typeface="Arial"/>
              </a:rPr>
              <a:t>of  </a:t>
            </a:r>
            <a:r>
              <a:rPr sz="3600" spc="-240" dirty="0">
                <a:solidFill>
                  <a:srgbClr val="47221E"/>
                </a:solidFill>
                <a:latin typeface="Arial"/>
                <a:cs typeface="Arial"/>
              </a:rPr>
              <a:t>a </a:t>
            </a:r>
            <a:r>
              <a:rPr sz="3600" spc="-60" dirty="0">
                <a:solidFill>
                  <a:srgbClr val="47221E"/>
                </a:solidFill>
                <a:latin typeface="Arial"/>
                <a:cs typeface="Arial"/>
              </a:rPr>
              <a:t>woman’s </a:t>
            </a:r>
            <a:r>
              <a:rPr sz="3600" spc="95" dirty="0">
                <a:solidFill>
                  <a:srgbClr val="47221E"/>
                </a:solidFill>
                <a:latin typeface="Arial"/>
                <a:cs typeface="Arial"/>
              </a:rPr>
              <a:t>worth  </a:t>
            </a:r>
            <a:r>
              <a:rPr sz="3600" spc="-35" dirty="0">
                <a:solidFill>
                  <a:srgbClr val="47221E"/>
                </a:solidFill>
                <a:latin typeface="Arial"/>
                <a:cs typeface="Arial"/>
              </a:rPr>
              <a:t>in</a:t>
            </a:r>
            <a:r>
              <a:rPr sz="3600" spc="-254" dirty="0">
                <a:solidFill>
                  <a:srgbClr val="47221E"/>
                </a:solidFill>
                <a:latin typeface="Arial"/>
                <a:cs typeface="Arial"/>
              </a:rPr>
              <a:t> </a:t>
            </a:r>
            <a:r>
              <a:rPr sz="3600" spc="-50" dirty="0">
                <a:solidFill>
                  <a:srgbClr val="47221E"/>
                </a:solidFill>
                <a:latin typeface="Arial"/>
                <a:cs typeface="Arial"/>
              </a:rPr>
              <a:t>advertisement.  </a:t>
            </a:r>
            <a:r>
              <a:rPr sz="3600" spc="-170" dirty="0">
                <a:solidFill>
                  <a:srgbClr val="47221E"/>
                </a:solidFill>
                <a:latin typeface="Arial"/>
                <a:cs typeface="Arial"/>
              </a:rPr>
              <a:t>Sexual  </a:t>
            </a:r>
            <a:r>
              <a:rPr sz="3600" spc="-95" dirty="0">
                <a:solidFill>
                  <a:srgbClr val="47221E"/>
                </a:solidFill>
                <a:latin typeface="Arial"/>
                <a:cs typeface="Arial"/>
              </a:rPr>
              <a:t>innuendoes,  </a:t>
            </a:r>
            <a:r>
              <a:rPr sz="3600" spc="-90" dirty="0">
                <a:solidFill>
                  <a:srgbClr val="47221E"/>
                </a:solidFill>
                <a:latin typeface="Arial"/>
                <a:cs typeface="Arial"/>
              </a:rPr>
              <a:t>super  </a:t>
            </a:r>
            <a:r>
              <a:rPr sz="3600" spc="-25" dirty="0">
                <a:solidFill>
                  <a:srgbClr val="47221E"/>
                </a:solidFill>
                <a:latin typeface="Arial"/>
                <a:cs typeface="Arial"/>
              </a:rPr>
              <a:t>appropriate,  </a:t>
            </a:r>
            <a:r>
              <a:rPr sz="3600" spc="60" dirty="0">
                <a:solidFill>
                  <a:srgbClr val="47221E"/>
                </a:solidFill>
                <a:latin typeface="Arial"/>
                <a:cs typeface="Arial"/>
              </a:rPr>
              <a:t>don’t </a:t>
            </a:r>
            <a:r>
              <a:rPr sz="3600" spc="-65" dirty="0">
                <a:solidFill>
                  <a:srgbClr val="47221E"/>
                </a:solidFill>
                <a:latin typeface="Arial"/>
                <a:cs typeface="Arial"/>
              </a:rPr>
              <a:t>you</a:t>
            </a:r>
            <a:r>
              <a:rPr sz="3600" spc="-565" dirty="0">
                <a:solidFill>
                  <a:srgbClr val="47221E"/>
                </a:solidFill>
                <a:latin typeface="Arial"/>
                <a:cs typeface="Arial"/>
              </a:rPr>
              <a:t> </a:t>
            </a:r>
            <a:r>
              <a:rPr sz="3600" spc="-105" dirty="0">
                <a:solidFill>
                  <a:srgbClr val="47221E"/>
                </a:solidFill>
                <a:latin typeface="Arial"/>
                <a:cs typeface="Arial"/>
              </a:rPr>
              <a:t>think?</a:t>
            </a:r>
            <a:endParaRPr sz="3600">
              <a:latin typeface="Arial"/>
              <a:cs typeface="Arial"/>
            </a:endParaRPr>
          </a:p>
        </p:txBody>
      </p:sp>
      <p:sp>
        <p:nvSpPr>
          <p:cNvPr id="4" name="object 4"/>
          <p:cNvSpPr/>
          <p:nvPr/>
        </p:nvSpPr>
        <p:spPr>
          <a:xfrm>
            <a:off x="275843" y="71625"/>
            <a:ext cx="4925567" cy="672236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4800" y="1219200"/>
            <a:ext cx="8281034" cy="1490152"/>
          </a:xfrm>
          <a:prstGeom prst="rect">
            <a:avLst/>
          </a:prstGeom>
        </p:spPr>
        <p:txBody>
          <a:bodyPr vert="horz" wrap="square" lIns="0" tIns="12700" rIns="0" bIns="0" rtlCol="0">
            <a:spAutoFit/>
          </a:bodyPr>
          <a:lstStyle/>
          <a:p>
            <a:pPr marL="12700" marR="5080">
              <a:lnSpc>
                <a:spcPct val="100000"/>
              </a:lnSpc>
              <a:spcBef>
                <a:spcPts val="100"/>
              </a:spcBef>
            </a:pPr>
            <a:r>
              <a:rPr spc="-160" dirty="0"/>
              <a:t>A </a:t>
            </a:r>
            <a:r>
              <a:rPr spc="95" dirty="0"/>
              <a:t>lot </a:t>
            </a:r>
            <a:r>
              <a:rPr spc="100" dirty="0"/>
              <a:t>of </a:t>
            </a:r>
            <a:r>
              <a:rPr spc="-50" dirty="0"/>
              <a:t>advertisements </a:t>
            </a:r>
            <a:r>
              <a:rPr spc="55" dirty="0"/>
              <a:t>don’t </a:t>
            </a:r>
            <a:r>
              <a:rPr spc="-100" dirty="0"/>
              <a:t>even </a:t>
            </a:r>
            <a:r>
              <a:rPr spc="-40" dirty="0"/>
              <a:t>show </a:t>
            </a:r>
            <a:r>
              <a:rPr spc="-210" dirty="0"/>
              <a:t>a  </a:t>
            </a:r>
            <a:r>
              <a:rPr spc="-40" dirty="0"/>
              <a:t>women’s </a:t>
            </a:r>
            <a:r>
              <a:rPr spc="-5" dirty="0"/>
              <a:t>whole </a:t>
            </a:r>
            <a:r>
              <a:rPr spc="-40" dirty="0"/>
              <a:t>body; </a:t>
            </a:r>
            <a:r>
              <a:rPr spc="-10" dirty="0"/>
              <a:t>they </a:t>
            </a:r>
            <a:r>
              <a:rPr spc="-20" dirty="0"/>
              <a:t>just </a:t>
            </a:r>
            <a:r>
              <a:rPr spc="-55" dirty="0"/>
              <a:t>focus </a:t>
            </a:r>
            <a:r>
              <a:rPr spc="-20" dirty="0"/>
              <a:t>on </a:t>
            </a:r>
            <a:r>
              <a:rPr i="1" spc="-20" dirty="0">
                <a:latin typeface="Arial"/>
                <a:cs typeface="Arial"/>
              </a:rPr>
              <a:t>the  </a:t>
            </a:r>
            <a:r>
              <a:rPr i="1" spc="-55" dirty="0">
                <a:latin typeface="Arial"/>
                <a:cs typeface="Arial"/>
              </a:rPr>
              <a:t>most</a:t>
            </a:r>
            <a:r>
              <a:rPr i="1" spc="-225" dirty="0">
                <a:latin typeface="Arial"/>
                <a:cs typeface="Arial"/>
              </a:rPr>
              <a:t> </a:t>
            </a:r>
            <a:r>
              <a:rPr i="1" spc="10" dirty="0">
                <a:latin typeface="Arial"/>
                <a:cs typeface="Arial"/>
              </a:rPr>
              <a:t>important</a:t>
            </a:r>
            <a:r>
              <a:rPr i="1" spc="-229" dirty="0">
                <a:latin typeface="Arial"/>
                <a:cs typeface="Arial"/>
              </a:rPr>
              <a:t> </a:t>
            </a:r>
            <a:r>
              <a:rPr i="1" spc="-50" dirty="0">
                <a:latin typeface="Arial"/>
                <a:cs typeface="Arial"/>
              </a:rPr>
              <a:t>parts</a:t>
            </a:r>
            <a:r>
              <a:rPr i="1" spc="-229" dirty="0">
                <a:latin typeface="Arial"/>
                <a:cs typeface="Arial"/>
              </a:rPr>
              <a:t> </a:t>
            </a:r>
            <a:r>
              <a:rPr i="1" spc="45" dirty="0">
                <a:latin typeface="Arial"/>
                <a:cs typeface="Arial"/>
              </a:rPr>
              <a:t>of</a:t>
            </a:r>
            <a:r>
              <a:rPr i="1" spc="-229" dirty="0">
                <a:latin typeface="Arial"/>
                <a:cs typeface="Arial"/>
              </a:rPr>
              <a:t> </a:t>
            </a:r>
            <a:r>
              <a:rPr i="1" spc="-100" dirty="0">
                <a:latin typeface="Arial"/>
                <a:cs typeface="Arial"/>
              </a:rPr>
              <a:t>her</a:t>
            </a:r>
            <a:r>
              <a:rPr spc="-100" dirty="0"/>
              <a:t>.</a:t>
            </a:r>
            <a:r>
              <a:rPr spc="-200" dirty="0"/>
              <a:t> </a:t>
            </a:r>
            <a:endParaRPr spc="-8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667" y="0"/>
            <a:ext cx="9133332" cy="25110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756914"/>
            <a:ext cx="2654808" cy="410108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00600" y="2769106"/>
            <a:ext cx="2732531" cy="408889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654807" y="2758439"/>
            <a:ext cx="2154936" cy="409955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7533131" y="4905755"/>
            <a:ext cx="1610867" cy="195224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7533131" y="2769107"/>
            <a:ext cx="1610867" cy="2238756"/>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78739" y="6230823"/>
            <a:ext cx="8612505" cy="574040"/>
          </a:xfrm>
          <a:prstGeom prst="rect">
            <a:avLst/>
          </a:prstGeom>
        </p:spPr>
        <p:txBody>
          <a:bodyPr vert="horz" wrap="square" lIns="0" tIns="12700" rIns="0" bIns="0" rtlCol="0">
            <a:spAutoFit/>
          </a:bodyPr>
          <a:lstStyle/>
          <a:p>
            <a:pPr marL="12700" marR="5080">
              <a:lnSpc>
                <a:spcPct val="100000"/>
              </a:lnSpc>
              <a:spcBef>
                <a:spcPts val="100"/>
              </a:spcBef>
            </a:pPr>
            <a:r>
              <a:rPr sz="1800" spc="-90" dirty="0">
                <a:solidFill>
                  <a:srgbClr val="FFFFFF"/>
                </a:solidFill>
                <a:latin typeface="Arial"/>
                <a:cs typeface="Arial"/>
              </a:rPr>
              <a:t>MEDIA: </a:t>
            </a:r>
            <a:r>
              <a:rPr sz="1800" spc="-10" dirty="0">
                <a:solidFill>
                  <a:srgbClr val="FFFFFF"/>
                </a:solidFill>
                <a:latin typeface="Arial"/>
                <a:cs typeface="Arial"/>
              </a:rPr>
              <a:t>prints, </a:t>
            </a:r>
            <a:r>
              <a:rPr sz="1800" spc="-30" dirty="0">
                <a:solidFill>
                  <a:srgbClr val="FFFFFF"/>
                </a:solidFill>
                <a:latin typeface="Arial"/>
                <a:cs typeface="Arial"/>
              </a:rPr>
              <a:t>paintings, </a:t>
            </a:r>
            <a:r>
              <a:rPr sz="1800" spc="-25" dirty="0">
                <a:solidFill>
                  <a:srgbClr val="FFFFFF"/>
                </a:solidFill>
                <a:latin typeface="Arial"/>
                <a:cs typeface="Arial"/>
              </a:rPr>
              <a:t>television, </a:t>
            </a:r>
            <a:r>
              <a:rPr sz="1800" spc="-50" dirty="0">
                <a:solidFill>
                  <a:srgbClr val="FFFFFF"/>
                </a:solidFill>
                <a:latin typeface="Arial"/>
                <a:cs typeface="Arial"/>
              </a:rPr>
              <a:t>movies, </a:t>
            </a:r>
            <a:r>
              <a:rPr sz="1800" spc="-25" dirty="0">
                <a:solidFill>
                  <a:srgbClr val="FFFFFF"/>
                </a:solidFill>
                <a:latin typeface="Arial"/>
                <a:cs typeface="Arial"/>
              </a:rPr>
              <a:t>radio, </a:t>
            </a:r>
            <a:r>
              <a:rPr sz="1800" spc="-50" dirty="0">
                <a:solidFill>
                  <a:srgbClr val="FFFFFF"/>
                </a:solidFill>
                <a:latin typeface="Arial"/>
                <a:cs typeface="Arial"/>
              </a:rPr>
              <a:t>newspapers, </a:t>
            </a:r>
            <a:r>
              <a:rPr sz="1800" spc="-55" dirty="0">
                <a:solidFill>
                  <a:srgbClr val="FFFFFF"/>
                </a:solidFill>
                <a:latin typeface="Arial"/>
                <a:cs typeface="Arial"/>
              </a:rPr>
              <a:t>comics, </a:t>
            </a:r>
            <a:r>
              <a:rPr sz="1800" spc="-25" dirty="0">
                <a:solidFill>
                  <a:srgbClr val="FFFFFF"/>
                </a:solidFill>
                <a:latin typeface="Arial"/>
                <a:cs typeface="Arial"/>
              </a:rPr>
              <a:t>comix, </a:t>
            </a:r>
            <a:r>
              <a:rPr sz="1800" spc="-50" dirty="0">
                <a:solidFill>
                  <a:srgbClr val="FFFFFF"/>
                </a:solidFill>
                <a:latin typeface="Arial"/>
                <a:cs typeface="Arial"/>
              </a:rPr>
              <a:t>novels,  </a:t>
            </a:r>
            <a:r>
              <a:rPr sz="1800" spc="-65" dirty="0">
                <a:solidFill>
                  <a:srgbClr val="FFFFFF"/>
                </a:solidFill>
                <a:latin typeface="Arial"/>
                <a:cs typeface="Arial"/>
              </a:rPr>
              <a:t>zines,</a:t>
            </a:r>
            <a:r>
              <a:rPr sz="1800" spc="-105" dirty="0">
                <a:solidFill>
                  <a:srgbClr val="FFFFFF"/>
                </a:solidFill>
                <a:latin typeface="Arial"/>
                <a:cs typeface="Arial"/>
              </a:rPr>
              <a:t> </a:t>
            </a:r>
            <a:r>
              <a:rPr sz="1800" spc="-70" dirty="0">
                <a:solidFill>
                  <a:srgbClr val="FFFFFF"/>
                </a:solidFill>
                <a:latin typeface="Arial"/>
                <a:cs typeface="Arial"/>
              </a:rPr>
              <a:t>magazines,</a:t>
            </a:r>
            <a:r>
              <a:rPr sz="1800" spc="-120" dirty="0">
                <a:solidFill>
                  <a:srgbClr val="FFFFFF"/>
                </a:solidFill>
                <a:latin typeface="Arial"/>
                <a:cs typeface="Arial"/>
              </a:rPr>
              <a:t> </a:t>
            </a:r>
            <a:r>
              <a:rPr sz="1800" spc="-170" dirty="0">
                <a:solidFill>
                  <a:srgbClr val="FFFFFF"/>
                </a:solidFill>
                <a:latin typeface="Arial"/>
                <a:cs typeface="Arial"/>
              </a:rPr>
              <a:t>CDs,</a:t>
            </a:r>
            <a:r>
              <a:rPr sz="1800" spc="-100" dirty="0">
                <a:solidFill>
                  <a:srgbClr val="FFFFFF"/>
                </a:solidFill>
                <a:latin typeface="Arial"/>
                <a:cs typeface="Arial"/>
              </a:rPr>
              <a:t> </a:t>
            </a:r>
            <a:r>
              <a:rPr sz="1800" spc="-65" dirty="0">
                <a:solidFill>
                  <a:srgbClr val="FFFFFF"/>
                </a:solidFill>
                <a:latin typeface="Arial"/>
                <a:cs typeface="Arial"/>
              </a:rPr>
              <a:t>MP3s,podcasts,</a:t>
            </a:r>
            <a:r>
              <a:rPr sz="1800" spc="-140" dirty="0">
                <a:solidFill>
                  <a:srgbClr val="FFFFFF"/>
                </a:solidFill>
                <a:latin typeface="Arial"/>
                <a:cs typeface="Arial"/>
              </a:rPr>
              <a:t> </a:t>
            </a:r>
            <a:r>
              <a:rPr sz="1800" spc="-30" dirty="0">
                <a:solidFill>
                  <a:srgbClr val="FFFFFF"/>
                </a:solidFill>
                <a:latin typeface="Arial"/>
                <a:cs typeface="Arial"/>
              </a:rPr>
              <a:t>video</a:t>
            </a:r>
            <a:r>
              <a:rPr sz="1800" spc="-135" dirty="0">
                <a:solidFill>
                  <a:srgbClr val="FFFFFF"/>
                </a:solidFill>
                <a:latin typeface="Arial"/>
                <a:cs typeface="Arial"/>
              </a:rPr>
              <a:t> </a:t>
            </a:r>
            <a:r>
              <a:rPr sz="1800" spc="-80" dirty="0">
                <a:solidFill>
                  <a:srgbClr val="FFFFFF"/>
                </a:solidFill>
                <a:latin typeface="Arial"/>
                <a:cs typeface="Arial"/>
              </a:rPr>
              <a:t>games,</a:t>
            </a:r>
            <a:r>
              <a:rPr sz="1800" spc="-105" dirty="0">
                <a:solidFill>
                  <a:srgbClr val="FFFFFF"/>
                </a:solidFill>
                <a:latin typeface="Arial"/>
                <a:cs typeface="Arial"/>
              </a:rPr>
              <a:t> </a:t>
            </a:r>
            <a:r>
              <a:rPr sz="1800" spc="-40" dirty="0">
                <a:solidFill>
                  <a:srgbClr val="FFFFFF"/>
                </a:solidFill>
                <a:latin typeface="Arial"/>
                <a:cs typeface="Arial"/>
              </a:rPr>
              <a:t>blogs,</a:t>
            </a:r>
            <a:r>
              <a:rPr sz="1800" spc="-125" dirty="0">
                <a:solidFill>
                  <a:srgbClr val="FFFFFF"/>
                </a:solidFill>
                <a:latin typeface="Arial"/>
                <a:cs typeface="Arial"/>
              </a:rPr>
              <a:t> </a:t>
            </a:r>
            <a:r>
              <a:rPr sz="1800" spc="-50" dirty="0">
                <a:solidFill>
                  <a:srgbClr val="FFFFFF"/>
                </a:solidFill>
                <a:latin typeface="Arial"/>
                <a:cs typeface="Arial"/>
              </a:rPr>
              <a:t>videos,</a:t>
            </a:r>
            <a:r>
              <a:rPr sz="1800" spc="-140" dirty="0">
                <a:solidFill>
                  <a:srgbClr val="FFFFFF"/>
                </a:solidFill>
                <a:latin typeface="Arial"/>
                <a:cs typeface="Arial"/>
              </a:rPr>
              <a:t> </a:t>
            </a:r>
            <a:r>
              <a:rPr sz="1800" spc="-55" dirty="0">
                <a:solidFill>
                  <a:srgbClr val="FFFFFF"/>
                </a:solidFill>
                <a:latin typeface="Arial"/>
                <a:cs typeface="Arial"/>
              </a:rPr>
              <a:t>and</a:t>
            </a:r>
            <a:r>
              <a:rPr sz="1800" spc="-85" dirty="0">
                <a:solidFill>
                  <a:srgbClr val="FFFFFF"/>
                </a:solidFill>
                <a:latin typeface="Arial"/>
                <a:cs typeface="Arial"/>
              </a:rPr>
              <a:t> </a:t>
            </a:r>
            <a:r>
              <a:rPr sz="1800" spc="-60" dirty="0">
                <a:solidFill>
                  <a:srgbClr val="FFFFFF"/>
                </a:solidFill>
                <a:latin typeface="Arial"/>
                <a:cs typeface="Arial"/>
              </a:rPr>
              <a:t>Tweets</a:t>
            </a:r>
            <a:r>
              <a:rPr sz="1800" spc="-105" dirty="0">
                <a:solidFill>
                  <a:srgbClr val="FFFFFF"/>
                </a:solidFill>
                <a:latin typeface="Arial"/>
                <a:cs typeface="Arial"/>
              </a:rPr>
              <a:t> </a:t>
            </a:r>
            <a:r>
              <a:rPr sz="1800" spc="-55" dirty="0">
                <a:solidFill>
                  <a:srgbClr val="FFFFFF"/>
                </a:solidFill>
                <a:latin typeface="Arial"/>
                <a:cs typeface="Arial"/>
              </a:rPr>
              <a:t>and</a:t>
            </a:r>
            <a:r>
              <a:rPr sz="1800" spc="-110" dirty="0">
                <a:solidFill>
                  <a:srgbClr val="FFFFFF"/>
                </a:solidFill>
                <a:latin typeface="Arial"/>
                <a:cs typeface="Arial"/>
              </a:rPr>
              <a:t> </a:t>
            </a:r>
            <a:r>
              <a:rPr sz="1800" spc="-25" dirty="0">
                <a:solidFill>
                  <a:srgbClr val="FFFFFF"/>
                </a:solidFill>
                <a:latin typeface="Arial"/>
                <a:cs typeface="Arial"/>
              </a:rPr>
              <a:t>more.</a:t>
            </a:r>
            <a:endParaRPr sz="18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0331" y="0"/>
            <a:ext cx="8496300" cy="68579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4800" y="1676400"/>
            <a:ext cx="8430564" cy="1854835"/>
          </a:xfrm>
          <a:prstGeom prst="rect">
            <a:avLst/>
          </a:prstGeom>
        </p:spPr>
        <p:txBody>
          <a:bodyPr vert="horz" wrap="square" lIns="0" tIns="57785" rIns="0" bIns="0" rtlCol="0">
            <a:spAutoFit/>
          </a:bodyPr>
          <a:lstStyle/>
          <a:p>
            <a:pPr marL="10795" marR="5080">
              <a:lnSpc>
                <a:spcPct val="100000"/>
              </a:lnSpc>
              <a:spcBef>
                <a:spcPts val="95"/>
              </a:spcBef>
            </a:pPr>
            <a:r>
              <a:rPr sz="2800" spc="-95" dirty="0"/>
              <a:t>Women </a:t>
            </a:r>
            <a:r>
              <a:rPr sz="2800" spc="-85" dirty="0"/>
              <a:t>are </a:t>
            </a:r>
            <a:r>
              <a:rPr sz="2800" spc="-75" dirty="0"/>
              <a:t>posed </a:t>
            </a:r>
            <a:r>
              <a:rPr sz="2800" spc="15" dirty="0"/>
              <a:t>lower </a:t>
            </a:r>
            <a:r>
              <a:rPr sz="2800" spc="120" dirty="0"/>
              <a:t>to </a:t>
            </a:r>
            <a:r>
              <a:rPr sz="2800" spc="20" dirty="0"/>
              <a:t>the </a:t>
            </a:r>
            <a:r>
              <a:rPr sz="2800" spc="-20" dirty="0"/>
              <a:t>ground </a:t>
            </a:r>
            <a:r>
              <a:rPr sz="2800" spc="-15" dirty="0"/>
              <a:t>than </a:t>
            </a:r>
            <a:r>
              <a:rPr sz="2800" spc="-75" dirty="0"/>
              <a:t>men  </a:t>
            </a:r>
            <a:r>
              <a:rPr sz="2800" spc="-35" dirty="0"/>
              <a:t>showing</a:t>
            </a:r>
            <a:r>
              <a:rPr sz="2800" spc="-165" dirty="0"/>
              <a:t> </a:t>
            </a:r>
            <a:r>
              <a:rPr sz="2800" spc="-70" dirty="0"/>
              <a:t>men</a:t>
            </a:r>
            <a:r>
              <a:rPr sz="2800" spc="-165" dirty="0"/>
              <a:t> </a:t>
            </a:r>
            <a:r>
              <a:rPr sz="2800" spc="-85" dirty="0"/>
              <a:t>are</a:t>
            </a:r>
            <a:r>
              <a:rPr sz="2800" spc="-165" dirty="0"/>
              <a:t> </a:t>
            </a:r>
            <a:r>
              <a:rPr sz="2800" spc="-20" dirty="0"/>
              <a:t>dominant</a:t>
            </a:r>
            <a:r>
              <a:rPr sz="2800" spc="-155" dirty="0"/>
              <a:t> </a:t>
            </a:r>
            <a:r>
              <a:rPr sz="2800" spc="-85" dirty="0"/>
              <a:t>and</a:t>
            </a:r>
            <a:r>
              <a:rPr sz="2800" spc="-160" dirty="0"/>
              <a:t> </a:t>
            </a:r>
            <a:r>
              <a:rPr sz="2800" spc="-15" dirty="0"/>
              <a:t>women</a:t>
            </a:r>
            <a:r>
              <a:rPr sz="2800" spc="-170" dirty="0"/>
              <a:t> </a:t>
            </a:r>
            <a:r>
              <a:rPr sz="2800" spc="-85" dirty="0"/>
              <a:t>are</a:t>
            </a:r>
            <a:r>
              <a:rPr sz="2800" spc="-160" dirty="0"/>
              <a:t> </a:t>
            </a:r>
            <a:r>
              <a:rPr sz="2800" spc="-100" dirty="0"/>
              <a:t>submissive.</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252" y="25906"/>
            <a:ext cx="4901184" cy="679094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119242" y="42798"/>
            <a:ext cx="385064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2D2123"/>
                </a:solidFill>
                <a:latin typeface="Arial"/>
                <a:cs typeface="Arial"/>
              </a:rPr>
              <a:t>I </a:t>
            </a:r>
            <a:r>
              <a:rPr sz="2400" spc="5" dirty="0">
                <a:solidFill>
                  <a:srgbClr val="2D2123"/>
                </a:solidFill>
                <a:latin typeface="Arial"/>
                <a:cs typeface="Arial"/>
              </a:rPr>
              <a:t>talk </a:t>
            </a:r>
            <a:r>
              <a:rPr sz="2400" spc="-160" dirty="0">
                <a:solidFill>
                  <a:srgbClr val="2D2123"/>
                </a:solidFill>
                <a:latin typeface="Arial"/>
                <a:cs typeface="Arial"/>
              </a:rPr>
              <a:t>a </a:t>
            </a:r>
            <a:r>
              <a:rPr sz="2400" spc="70" dirty="0">
                <a:solidFill>
                  <a:srgbClr val="2D2123"/>
                </a:solidFill>
                <a:latin typeface="Arial"/>
                <a:cs typeface="Arial"/>
              </a:rPr>
              <a:t>lot </a:t>
            </a:r>
            <a:r>
              <a:rPr sz="2400" spc="-5" dirty="0">
                <a:solidFill>
                  <a:srgbClr val="2D2123"/>
                </a:solidFill>
                <a:latin typeface="Arial"/>
                <a:cs typeface="Arial"/>
              </a:rPr>
              <a:t>about</a:t>
            </a:r>
            <a:r>
              <a:rPr sz="2400" spc="-75" dirty="0">
                <a:solidFill>
                  <a:srgbClr val="2D2123"/>
                </a:solidFill>
                <a:latin typeface="Arial"/>
                <a:cs typeface="Arial"/>
              </a:rPr>
              <a:t> </a:t>
            </a:r>
            <a:r>
              <a:rPr sz="2400" spc="25" dirty="0">
                <a:solidFill>
                  <a:srgbClr val="2D2123"/>
                </a:solidFill>
                <a:latin typeface="Arial"/>
                <a:cs typeface="Arial"/>
              </a:rPr>
              <a:t>how </a:t>
            </a:r>
            <a:r>
              <a:rPr sz="2400" spc="-50" dirty="0">
                <a:solidFill>
                  <a:srgbClr val="2D2123"/>
                </a:solidFill>
                <a:latin typeface="Arial"/>
                <a:cs typeface="Arial"/>
              </a:rPr>
              <a:t>badly</a:t>
            </a:r>
            <a:endParaRPr sz="2400">
              <a:latin typeface="Arial"/>
              <a:cs typeface="Arial"/>
            </a:endParaRPr>
          </a:p>
        </p:txBody>
      </p:sp>
      <p:sp>
        <p:nvSpPr>
          <p:cNvPr id="5" name="object 5"/>
          <p:cNvSpPr txBox="1"/>
          <p:nvPr/>
        </p:nvSpPr>
        <p:spPr>
          <a:xfrm>
            <a:off x="5119242" y="774572"/>
            <a:ext cx="3140075" cy="391160"/>
          </a:xfrm>
          <a:prstGeom prst="rect">
            <a:avLst/>
          </a:prstGeom>
        </p:spPr>
        <p:txBody>
          <a:bodyPr vert="horz" wrap="square" lIns="0" tIns="12700" rIns="0" bIns="0" rtlCol="0">
            <a:spAutoFit/>
          </a:bodyPr>
          <a:lstStyle/>
          <a:p>
            <a:pPr marL="12700">
              <a:lnSpc>
                <a:spcPct val="100000"/>
              </a:lnSpc>
              <a:spcBef>
                <a:spcPts val="100"/>
              </a:spcBef>
              <a:tabLst>
                <a:tab pos="1814195" algn="l"/>
                <a:tab pos="2553335" algn="l"/>
              </a:tabLst>
            </a:pPr>
            <a:r>
              <a:rPr sz="2400" spc="-80" dirty="0">
                <a:solidFill>
                  <a:srgbClr val="2D2123"/>
                </a:solidFill>
                <a:latin typeface="Arial"/>
                <a:cs typeface="Arial"/>
              </a:rPr>
              <a:t>adv</a:t>
            </a:r>
            <a:r>
              <a:rPr sz="2400" spc="-75" dirty="0">
                <a:solidFill>
                  <a:srgbClr val="2D2123"/>
                </a:solidFill>
                <a:latin typeface="Arial"/>
                <a:cs typeface="Arial"/>
              </a:rPr>
              <a:t>e</a:t>
            </a:r>
            <a:r>
              <a:rPr sz="2400" spc="130" dirty="0">
                <a:solidFill>
                  <a:srgbClr val="2D2123"/>
                </a:solidFill>
                <a:latin typeface="Arial"/>
                <a:cs typeface="Arial"/>
              </a:rPr>
              <a:t>r</a:t>
            </a:r>
            <a:r>
              <a:rPr sz="2400" spc="114" dirty="0">
                <a:solidFill>
                  <a:srgbClr val="2D2123"/>
                </a:solidFill>
                <a:latin typeface="Arial"/>
                <a:cs typeface="Arial"/>
              </a:rPr>
              <a:t>t</a:t>
            </a:r>
            <a:r>
              <a:rPr sz="2400" spc="-10" dirty="0">
                <a:solidFill>
                  <a:srgbClr val="2D2123"/>
                </a:solidFill>
                <a:latin typeface="Arial"/>
                <a:cs typeface="Arial"/>
              </a:rPr>
              <a:t>i</a:t>
            </a:r>
            <a:r>
              <a:rPr sz="2400" spc="-145" dirty="0">
                <a:solidFill>
                  <a:srgbClr val="2D2123"/>
                </a:solidFill>
                <a:latin typeface="Arial"/>
                <a:cs typeface="Arial"/>
              </a:rPr>
              <a:t>s</a:t>
            </a:r>
            <a:r>
              <a:rPr sz="2400" spc="-60" dirty="0">
                <a:solidFill>
                  <a:srgbClr val="2D2123"/>
                </a:solidFill>
                <a:latin typeface="Arial"/>
                <a:cs typeface="Arial"/>
              </a:rPr>
              <a:t>i</a:t>
            </a:r>
            <a:r>
              <a:rPr sz="2400" spc="-50" dirty="0">
                <a:solidFill>
                  <a:srgbClr val="2D2123"/>
                </a:solidFill>
                <a:latin typeface="Arial"/>
                <a:cs typeface="Arial"/>
              </a:rPr>
              <a:t>ng,</a:t>
            </a:r>
            <a:r>
              <a:rPr sz="2400" dirty="0">
                <a:solidFill>
                  <a:srgbClr val="2D2123"/>
                </a:solidFill>
                <a:latin typeface="Arial"/>
                <a:cs typeface="Arial"/>
              </a:rPr>
              <a:t>	</a:t>
            </a:r>
            <a:r>
              <a:rPr sz="2400" spc="50" dirty="0">
                <a:solidFill>
                  <a:srgbClr val="2D2123"/>
                </a:solidFill>
                <a:latin typeface="Arial"/>
                <a:cs typeface="Arial"/>
              </a:rPr>
              <a:t>bu</a:t>
            </a:r>
            <a:r>
              <a:rPr sz="2400" spc="25" dirty="0">
                <a:solidFill>
                  <a:srgbClr val="2D2123"/>
                </a:solidFill>
                <a:latin typeface="Arial"/>
                <a:cs typeface="Arial"/>
              </a:rPr>
              <a:t>t</a:t>
            </a:r>
            <a:r>
              <a:rPr sz="2400" dirty="0">
                <a:solidFill>
                  <a:srgbClr val="2D2123"/>
                </a:solidFill>
                <a:latin typeface="Arial"/>
                <a:cs typeface="Arial"/>
              </a:rPr>
              <a:t>	</a:t>
            </a:r>
            <a:r>
              <a:rPr sz="2400" spc="-85" dirty="0">
                <a:solidFill>
                  <a:srgbClr val="2D2123"/>
                </a:solidFill>
                <a:latin typeface="Arial"/>
                <a:cs typeface="Arial"/>
              </a:rPr>
              <a:t>m</a:t>
            </a:r>
            <a:r>
              <a:rPr sz="2400" spc="-40" dirty="0">
                <a:solidFill>
                  <a:srgbClr val="2D2123"/>
                </a:solidFill>
                <a:latin typeface="Arial"/>
                <a:cs typeface="Arial"/>
              </a:rPr>
              <a:t>en</a:t>
            </a:r>
            <a:endParaRPr sz="2400">
              <a:latin typeface="Arial"/>
              <a:cs typeface="Arial"/>
            </a:endParaRPr>
          </a:p>
        </p:txBody>
      </p:sp>
      <p:sp>
        <p:nvSpPr>
          <p:cNvPr id="6" name="object 6"/>
          <p:cNvSpPr txBox="1"/>
          <p:nvPr/>
        </p:nvSpPr>
        <p:spPr>
          <a:xfrm>
            <a:off x="5119242" y="408254"/>
            <a:ext cx="3851275" cy="757555"/>
          </a:xfrm>
          <a:prstGeom prst="rect">
            <a:avLst/>
          </a:prstGeom>
        </p:spPr>
        <p:txBody>
          <a:bodyPr vert="horz" wrap="square" lIns="0" tIns="12700" rIns="0" bIns="0" rtlCol="0">
            <a:spAutoFit/>
          </a:bodyPr>
          <a:lstStyle/>
          <a:p>
            <a:pPr marR="5080" algn="r">
              <a:lnSpc>
                <a:spcPct val="100000"/>
              </a:lnSpc>
              <a:spcBef>
                <a:spcPts val="100"/>
              </a:spcBef>
              <a:tabLst>
                <a:tab pos="1181100" algn="l"/>
                <a:tab pos="1801495" algn="l"/>
                <a:tab pos="3592829" algn="l"/>
              </a:tabLst>
            </a:pPr>
            <a:r>
              <a:rPr sz="2400" spc="-15" dirty="0">
                <a:solidFill>
                  <a:srgbClr val="2D2123"/>
                </a:solidFill>
                <a:latin typeface="Arial"/>
                <a:cs typeface="Arial"/>
              </a:rPr>
              <a:t>wom</a:t>
            </a:r>
            <a:r>
              <a:rPr sz="2400" dirty="0">
                <a:solidFill>
                  <a:srgbClr val="2D2123"/>
                </a:solidFill>
                <a:latin typeface="Arial"/>
                <a:cs typeface="Arial"/>
              </a:rPr>
              <a:t>e</a:t>
            </a:r>
            <a:r>
              <a:rPr sz="2400" spc="-35" dirty="0">
                <a:solidFill>
                  <a:srgbClr val="2D2123"/>
                </a:solidFill>
                <a:latin typeface="Arial"/>
                <a:cs typeface="Arial"/>
              </a:rPr>
              <a:t>n</a:t>
            </a:r>
            <a:r>
              <a:rPr sz="2400" dirty="0">
                <a:solidFill>
                  <a:srgbClr val="2D2123"/>
                </a:solidFill>
                <a:latin typeface="Arial"/>
                <a:cs typeface="Arial"/>
              </a:rPr>
              <a:t>	</a:t>
            </a:r>
            <a:r>
              <a:rPr sz="2400" spc="-70" dirty="0">
                <a:solidFill>
                  <a:srgbClr val="2D2123"/>
                </a:solidFill>
                <a:latin typeface="Arial"/>
                <a:cs typeface="Arial"/>
              </a:rPr>
              <a:t>are</a:t>
            </a:r>
            <a:r>
              <a:rPr sz="2400" dirty="0">
                <a:solidFill>
                  <a:srgbClr val="2D2123"/>
                </a:solidFill>
                <a:latin typeface="Arial"/>
                <a:cs typeface="Arial"/>
              </a:rPr>
              <a:t>	</a:t>
            </a:r>
            <a:r>
              <a:rPr sz="2400" spc="-55" dirty="0">
                <a:solidFill>
                  <a:srgbClr val="2D2123"/>
                </a:solidFill>
                <a:latin typeface="Arial"/>
                <a:cs typeface="Arial"/>
              </a:rPr>
              <a:t>represen</a:t>
            </a:r>
            <a:r>
              <a:rPr sz="2400" spc="25" dirty="0">
                <a:solidFill>
                  <a:srgbClr val="2D2123"/>
                </a:solidFill>
                <a:latin typeface="Arial"/>
                <a:cs typeface="Arial"/>
              </a:rPr>
              <a:t>ted</a:t>
            </a:r>
            <a:r>
              <a:rPr sz="2400" dirty="0">
                <a:solidFill>
                  <a:srgbClr val="2D2123"/>
                </a:solidFill>
                <a:latin typeface="Arial"/>
                <a:cs typeface="Arial"/>
              </a:rPr>
              <a:t>	</a:t>
            </a:r>
            <a:r>
              <a:rPr sz="2400" spc="-25" dirty="0">
                <a:solidFill>
                  <a:srgbClr val="2D2123"/>
                </a:solidFill>
                <a:latin typeface="Arial"/>
                <a:cs typeface="Arial"/>
              </a:rPr>
              <a:t>in</a:t>
            </a:r>
            <a:endParaRPr sz="2400">
              <a:latin typeface="Arial"/>
              <a:cs typeface="Arial"/>
            </a:endParaRPr>
          </a:p>
          <a:p>
            <a:pPr marR="6350" algn="r">
              <a:lnSpc>
                <a:spcPct val="100000"/>
              </a:lnSpc>
              <a:spcBef>
                <a:spcPts val="5"/>
              </a:spcBef>
            </a:pPr>
            <a:r>
              <a:rPr sz="2400" spc="-70" dirty="0">
                <a:solidFill>
                  <a:srgbClr val="2D2123"/>
                </a:solidFill>
                <a:latin typeface="Arial"/>
                <a:cs typeface="Arial"/>
              </a:rPr>
              <a:t>are</a:t>
            </a:r>
            <a:endParaRPr sz="2400">
              <a:latin typeface="Arial"/>
              <a:cs typeface="Arial"/>
            </a:endParaRPr>
          </a:p>
        </p:txBody>
      </p:sp>
      <p:sp>
        <p:nvSpPr>
          <p:cNvPr id="7" name="object 7"/>
          <p:cNvSpPr txBox="1"/>
          <p:nvPr/>
        </p:nvSpPr>
        <p:spPr>
          <a:xfrm>
            <a:off x="5119242" y="1140333"/>
            <a:ext cx="3851910" cy="1489075"/>
          </a:xfrm>
          <a:prstGeom prst="rect">
            <a:avLst/>
          </a:prstGeom>
        </p:spPr>
        <p:txBody>
          <a:bodyPr vert="horz" wrap="square" lIns="0" tIns="12700" rIns="0" bIns="0" rtlCol="0">
            <a:spAutoFit/>
          </a:bodyPr>
          <a:lstStyle/>
          <a:p>
            <a:pPr marL="12700" marR="5080" algn="just">
              <a:lnSpc>
                <a:spcPct val="100000"/>
              </a:lnSpc>
              <a:spcBef>
                <a:spcPts val="100"/>
              </a:spcBef>
            </a:pPr>
            <a:r>
              <a:rPr sz="2400" spc="-70" dirty="0">
                <a:solidFill>
                  <a:srgbClr val="2D2123"/>
                </a:solidFill>
                <a:latin typeface="Arial"/>
                <a:cs typeface="Arial"/>
              </a:rPr>
              <a:t>sexualized </a:t>
            </a:r>
            <a:r>
              <a:rPr sz="2400" spc="-180" dirty="0">
                <a:solidFill>
                  <a:srgbClr val="2D2123"/>
                </a:solidFill>
                <a:latin typeface="Arial"/>
                <a:cs typeface="Arial"/>
              </a:rPr>
              <a:t>as </a:t>
            </a:r>
            <a:r>
              <a:rPr sz="2400" spc="-10" dirty="0">
                <a:solidFill>
                  <a:srgbClr val="2D2123"/>
                </a:solidFill>
                <a:latin typeface="Arial"/>
                <a:cs typeface="Arial"/>
              </a:rPr>
              <a:t>well, </a:t>
            </a:r>
            <a:r>
              <a:rPr sz="2400" spc="10" dirty="0">
                <a:solidFill>
                  <a:srgbClr val="2D2123"/>
                </a:solidFill>
                <a:latin typeface="Arial"/>
                <a:cs typeface="Arial"/>
              </a:rPr>
              <a:t>whether </a:t>
            </a:r>
            <a:r>
              <a:rPr sz="2400" spc="95" dirty="0">
                <a:solidFill>
                  <a:srgbClr val="2D2123"/>
                </a:solidFill>
                <a:latin typeface="Arial"/>
                <a:cs typeface="Arial"/>
              </a:rPr>
              <a:t>it  </a:t>
            </a:r>
            <a:r>
              <a:rPr sz="2400" spc="-100" dirty="0">
                <a:solidFill>
                  <a:srgbClr val="2D2123"/>
                </a:solidFill>
                <a:latin typeface="Arial"/>
                <a:cs typeface="Arial"/>
              </a:rPr>
              <a:t>is </a:t>
            </a:r>
            <a:r>
              <a:rPr sz="2400" spc="-25" dirty="0">
                <a:solidFill>
                  <a:srgbClr val="2D2123"/>
                </a:solidFill>
                <a:latin typeface="Arial"/>
                <a:cs typeface="Arial"/>
              </a:rPr>
              <a:t>in </a:t>
            </a:r>
            <a:r>
              <a:rPr sz="2400" spc="-100" dirty="0">
                <a:solidFill>
                  <a:srgbClr val="2D2123"/>
                </a:solidFill>
                <a:latin typeface="Arial"/>
                <a:cs typeface="Arial"/>
              </a:rPr>
              <a:t>an </a:t>
            </a:r>
            <a:r>
              <a:rPr sz="2400" spc="-35" dirty="0">
                <a:solidFill>
                  <a:srgbClr val="2D2123"/>
                </a:solidFill>
                <a:latin typeface="Arial"/>
                <a:cs typeface="Arial"/>
              </a:rPr>
              <a:t>advertisement, </a:t>
            </a:r>
            <a:r>
              <a:rPr sz="2400" spc="-15" dirty="0">
                <a:solidFill>
                  <a:srgbClr val="2D2123"/>
                </a:solidFill>
                <a:latin typeface="Arial"/>
                <a:cs typeface="Arial"/>
              </a:rPr>
              <a:t>on </a:t>
            </a:r>
            <a:r>
              <a:rPr sz="2400" spc="-160" dirty="0">
                <a:solidFill>
                  <a:srgbClr val="2D2123"/>
                </a:solidFill>
                <a:latin typeface="Arial"/>
                <a:cs typeface="Arial"/>
              </a:rPr>
              <a:t>a  </a:t>
            </a:r>
            <a:r>
              <a:rPr sz="2400" spc="-5" dirty="0">
                <a:solidFill>
                  <a:srgbClr val="2D2123"/>
                </a:solidFill>
                <a:latin typeface="Arial"/>
                <a:cs typeface="Arial"/>
              </a:rPr>
              <a:t>book </a:t>
            </a:r>
            <a:r>
              <a:rPr sz="2400" spc="-45" dirty="0">
                <a:solidFill>
                  <a:srgbClr val="2D2123"/>
                </a:solidFill>
                <a:latin typeface="Arial"/>
                <a:cs typeface="Arial"/>
              </a:rPr>
              <a:t>cover, </a:t>
            </a:r>
            <a:r>
              <a:rPr sz="2400" spc="25" dirty="0">
                <a:solidFill>
                  <a:srgbClr val="2D2123"/>
                </a:solidFill>
                <a:latin typeface="Arial"/>
                <a:cs typeface="Arial"/>
              </a:rPr>
              <a:t>or </a:t>
            </a:r>
            <a:r>
              <a:rPr sz="2400" spc="20" dirty="0">
                <a:solidFill>
                  <a:srgbClr val="2D2123"/>
                </a:solidFill>
                <a:latin typeface="Arial"/>
                <a:cs typeface="Arial"/>
              </a:rPr>
              <a:t>other  </a:t>
            </a:r>
            <a:r>
              <a:rPr sz="2400" spc="-65" dirty="0">
                <a:solidFill>
                  <a:srgbClr val="2D2123"/>
                </a:solidFill>
                <a:latin typeface="Arial"/>
                <a:cs typeface="Arial"/>
              </a:rPr>
              <a:t>mediums.</a:t>
            </a:r>
            <a:endParaRPr sz="2400">
              <a:latin typeface="Arial"/>
              <a:cs typeface="Arial"/>
            </a:endParaRPr>
          </a:p>
        </p:txBody>
      </p:sp>
      <p:sp>
        <p:nvSpPr>
          <p:cNvPr id="8" name="object 8"/>
          <p:cNvSpPr/>
          <p:nvPr/>
        </p:nvSpPr>
        <p:spPr>
          <a:xfrm>
            <a:off x="5833871" y="3023616"/>
            <a:ext cx="2363724" cy="358444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4888" y="4944871"/>
            <a:ext cx="8435975" cy="1854835"/>
          </a:xfrm>
          <a:prstGeom prst="rect">
            <a:avLst/>
          </a:prstGeom>
        </p:spPr>
        <p:txBody>
          <a:bodyPr vert="horz" wrap="square" lIns="0" tIns="12700" rIns="0" bIns="0" rtlCol="0">
            <a:spAutoFit/>
          </a:bodyPr>
          <a:lstStyle/>
          <a:p>
            <a:pPr marL="12700" marR="5080" algn="just">
              <a:lnSpc>
                <a:spcPct val="100000"/>
              </a:lnSpc>
              <a:spcBef>
                <a:spcPts val="100"/>
              </a:spcBef>
            </a:pPr>
            <a:r>
              <a:rPr sz="2400" spc="-125" dirty="0">
                <a:solidFill>
                  <a:srgbClr val="47221E"/>
                </a:solidFill>
                <a:latin typeface="Arial"/>
                <a:cs typeface="Arial"/>
              </a:rPr>
              <a:t>A </a:t>
            </a:r>
            <a:r>
              <a:rPr sz="2400" spc="70" dirty="0">
                <a:solidFill>
                  <a:srgbClr val="47221E"/>
                </a:solidFill>
                <a:latin typeface="Arial"/>
                <a:cs typeface="Arial"/>
              </a:rPr>
              <a:t>lot </a:t>
            </a:r>
            <a:r>
              <a:rPr sz="2400" spc="75" dirty="0">
                <a:solidFill>
                  <a:srgbClr val="47221E"/>
                </a:solidFill>
                <a:latin typeface="Arial"/>
                <a:cs typeface="Arial"/>
              </a:rPr>
              <a:t>of </a:t>
            </a:r>
            <a:r>
              <a:rPr sz="2400" spc="-30" dirty="0">
                <a:solidFill>
                  <a:srgbClr val="47221E"/>
                </a:solidFill>
                <a:latin typeface="Arial"/>
                <a:cs typeface="Arial"/>
              </a:rPr>
              <a:t>television </a:t>
            </a:r>
            <a:r>
              <a:rPr sz="2400" spc="-70" dirty="0">
                <a:solidFill>
                  <a:srgbClr val="47221E"/>
                </a:solidFill>
                <a:latin typeface="Arial"/>
                <a:cs typeface="Arial"/>
              </a:rPr>
              <a:t>and </a:t>
            </a:r>
            <a:r>
              <a:rPr sz="2400" spc="-65" dirty="0">
                <a:solidFill>
                  <a:srgbClr val="47221E"/>
                </a:solidFill>
                <a:latin typeface="Arial"/>
                <a:cs typeface="Arial"/>
              </a:rPr>
              <a:t>movies </a:t>
            </a:r>
            <a:r>
              <a:rPr sz="2400" spc="15" dirty="0">
                <a:solidFill>
                  <a:srgbClr val="47221E"/>
                </a:solidFill>
                <a:latin typeface="Arial"/>
                <a:cs typeface="Arial"/>
              </a:rPr>
              <a:t>exploit </a:t>
            </a:r>
            <a:r>
              <a:rPr sz="2400" spc="-45" dirty="0">
                <a:solidFill>
                  <a:srgbClr val="47221E"/>
                </a:solidFill>
                <a:latin typeface="Arial"/>
                <a:cs typeface="Arial"/>
              </a:rPr>
              <a:t>sexuality </a:t>
            </a:r>
            <a:r>
              <a:rPr sz="2400" spc="-75" dirty="0">
                <a:solidFill>
                  <a:srgbClr val="47221E"/>
                </a:solidFill>
                <a:latin typeface="Arial"/>
                <a:cs typeface="Arial"/>
              </a:rPr>
              <a:t>and </a:t>
            </a:r>
            <a:r>
              <a:rPr sz="2400" spc="-80" dirty="0">
                <a:solidFill>
                  <a:srgbClr val="47221E"/>
                </a:solidFill>
                <a:latin typeface="Arial"/>
                <a:cs typeface="Arial"/>
              </a:rPr>
              <a:t>sexualize  </a:t>
            </a:r>
            <a:r>
              <a:rPr sz="2400" spc="-60" dirty="0">
                <a:solidFill>
                  <a:srgbClr val="47221E"/>
                </a:solidFill>
                <a:latin typeface="Arial"/>
                <a:cs typeface="Arial"/>
              </a:rPr>
              <a:t>characters, </a:t>
            </a:r>
            <a:r>
              <a:rPr sz="2400" spc="-75" dirty="0">
                <a:solidFill>
                  <a:srgbClr val="47221E"/>
                </a:solidFill>
                <a:latin typeface="Arial"/>
                <a:cs typeface="Arial"/>
              </a:rPr>
              <a:t>especially </a:t>
            </a:r>
            <a:r>
              <a:rPr sz="2400" spc="-25" dirty="0">
                <a:solidFill>
                  <a:srgbClr val="47221E"/>
                </a:solidFill>
                <a:latin typeface="Arial"/>
                <a:cs typeface="Arial"/>
              </a:rPr>
              <a:t>women, </a:t>
            </a:r>
            <a:r>
              <a:rPr sz="2400" spc="45" dirty="0">
                <a:solidFill>
                  <a:srgbClr val="47221E"/>
                </a:solidFill>
                <a:latin typeface="Arial"/>
                <a:cs typeface="Arial"/>
              </a:rPr>
              <a:t>but </a:t>
            </a:r>
            <a:r>
              <a:rPr sz="2400" spc="55" dirty="0">
                <a:solidFill>
                  <a:srgbClr val="47221E"/>
                </a:solidFill>
                <a:latin typeface="Arial"/>
                <a:cs typeface="Arial"/>
              </a:rPr>
              <a:t>not </a:t>
            </a:r>
            <a:r>
              <a:rPr sz="2400" spc="-45" dirty="0">
                <a:solidFill>
                  <a:srgbClr val="47221E"/>
                </a:solidFill>
                <a:latin typeface="Arial"/>
                <a:cs typeface="Arial"/>
              </a:rPr>
              <a:t>all </a:t>
            </a:r>
            <a:r>
              <a:rPr sz="2400" spc="75" dirty="0">
                <a:solidFill>
                  <a:srgbClr val="47221E"/>
                </a:solidFill>
                <a:latin typeface="Arial"/>
                <a:cs typeface="Arial"/>
              </a:rPr>
              <a:t>of </a:t>
            </a:r>
            <a:r>
              <a:rPr sz="2400" spc="5" dirty="0">
                <a:solidFill>
                  <a:srgbClr val="47221E"/>
                </a:solidFill>
                <a:latin typeface="Arial"/>
                <a:cs typeface="Arial"/>
              </a:rPr>
              <a:t>them </a:t>
            </a:r>
            <a:r>
              <a:rPr sz="2400" spc="-30" dirty="0">
                <a:solidFill>
                  <a:srgbClr val="47221E"/>
                </a:solidFill>
                <a:latin typeface="Arial"/>
                <a:cs typeface="Arial"/>
              </a:rPr>
              <a:t>rely </a:t>
            </a:r>
            <a:r>
              <a:rPr sz="2400" spc="-65" dirty="0">
                <a:solidFill>
                  <a:srgbClr val="47221E"/>
                </a:solidFill>
                <a:latin typeface="Arial"/>
                <a:cs typeface="Arial"/>
              </a:rPr>
              <a:t>heavily </a:t>
            </a:r>
            <a:r>
              <a:rPr sz="2400" spc="-15" dirty="0">
                <a:solidFill>
                  <a:srgbClr val="47221E"/>
                </a:solidFill>
                <a:latin typeface="Arial"/>
                <a:cs typeface="Arial"/>
              </a:rPr>
              <a:t>on  </a:t>
            </a:r>
            <a:r>
              <a:rPr sz="2400" spc="25" dirty="0">
                <a:solidFill>
                  <a:srgbClr val="47221E"/>
                </a:solidFill>
                <a:latin typeface="Arial"/>
                <a:cs typeface="Arial"/>
              </a:rPr>
              <a:t>that. </a:t>
            </a:r>
            <a:r>
              <a:rPr sz="2400" spc="-105" dirty="0">
                <a:solidFill>
                  <a:srgbClr val="47221E"/>
                </a:solidFill>
                <a:latin typeface="Arial"/>
                <a:cs typeface="Arial"/>
              </a:rPr>
              <a:t>Revenge </a:t>
            </a:r>
            <a:r>
              <a:rPr sz="2400" spc="-100" dirty="0">
                <a:solidFill>
                  <a:srgbClr val="47221E"/>
                </a:solidFill>
                <a:latin typeface="Arial"/>
                <a:cs typeface="Arial"/>
              </a:rPr>
              <a:t>is an </a:t>
            </a:r>
            <a:r>
              <a:rPr sz="2400" spc="-55" dirty="0">
                <a:solidFill>
                  <a:srgbClr val="47221E"/>
                </a:solidFill>
                <a:latin typeface="Arial"/>
                <a:cs typeface="Arial"/>
              </a:rPr>
              <a:t>example </a:t>
            </a:r>
            <a:r>
              <a:rPr sz="2400" spc="75" dirty="0">
                <a:solidFill>
                  <a:srgbClr val="47221E"/>
                </a:solidFill>
                <a:latin typeface="Arial"/>
                <a:cs typeface="Arial"/>
              </a:rPr>
              <a:t>of </a:t>
            </a:r>
            <a:r>
              <a:rPr sz="2400" spc="-160" dirty="0">
                <a:solidFill>
                  <a:srgbClr val="47221E"/>
                </a:solidFill>
                <a:latin typeface="Arial"/>
                <a:cs typeface="Arial"/>
              </a:rPr>
              <a:t>a </a:t>
            </a:r>
            <a:r>
              <a:rPr sz="2400" spc="-40" dirty="0">
                <a:solidFill>
                  <a:srgbClr val="47221E"/>
                </a:solidFill>
                <a:latin typeface="Arial"/>
                <a:cs typeface="Arial"/>
              </a:rPr>
              <a:t>female </a:t>
            </a:r>
            <a:r>
              <a:rPr sz="2400" spc="-65" dirty="0">
                <a:solidFill>
                  <a:srgbClr val="47221E"/>
                </a:solidFill>
                <a:latin typeface="Arial"/>
                <a:cs typeface="Arial"/>
              </a:rPr>
              <a:t>lead </a:t>
            </a:r>
            <a:r>
              <a:rPr sz="2400" spc="20" dirty="0">
                <a:solidFill>
                  <a:srgbClr val="47221E"/>
                </a:solidFill>
                <a:latin typeface="Arial"/>
                <a:cs typeface="Arial"/>
              </a:rPr>
              <a:t>who </a:t>
            </a:r>
            <a:r>
              <a:rPr sz="2400" spc="-15" dirty="0">
                <a:solidFill>
                  <a:srgbClr val="47221E"/>
                </a:solidFill>
                <a:latin typeface="Arial"/>
                <a:cs typeface="Arial"/>
              </a:rPr>
              <a:t>doesn’t </a:t>
            </a:r>
            <a:r>
              <a:rPr sz="2400" spc="5" dirty="0">
                <a:solidFill>
                  <a:srgbClr val="47221E"/>
                </a:solidFill>
                <a:latin typeface="Arial"/>
                <a:cs typeface="Arial"/>
              </a:rPr>
              <a:t>fall  </a:t>
            </a:r>
            <a:r>
              <a:rPr sz="2400" spc="35" dirty="0">
                <a:solidFill>
                  <a:srgbClr val="47221E"/>
                </a:solidFill>
                <a:latin typeface="Arial"/>
                <a:cs typeface="Arial"/>
              </a:rPr>
              <a:t>into </a:t>
            </a:r>
            <a:r>
              <a:rPr sz="2400" spc="-35" dirty="0">
                <a:solidFill>
                  <a:srgbClr val="47221E"/>
                </a:solidFill>
                <a:latin typeface="Arial"/>
                <a:cs typeface="Arial"/>
              </a:rPr>
              <a:t>stereotypes, </a:t>
            </a:r>
            <a:r>
              <a:rPr sz="2400" spc="45" dirty="0">
                <a:solidFill>
                  <a:srgbClr val="47221E"/>
                </a:solidFill>
                <a:latin typeface="Arial"/>
                <a:cs typeface="Arial"/>
              </a:rPr>
              <a:t>but </a:t>
            </a:r>
            <a:r>
              <a:rPr sz="2400" spc="-95" dirty="0">
                <a:solidFill>
                  <a:srgbClr val="47221E"/>
                </a:solidFill>
                <a:latin typeface="Arial"/>
                <a:cs typeface="Arial"/>
              </a:rPr>
              <a:t>is </a:t>
            </a:r>
            <a:r>
              <a:rPr sz="2400" spc="-160" dirty="0">
                <a:solidFill>
                  <a:srgbClr val="47221E"/>
                </a:solidFill>
                <a:latin typeface="Arial"/>
                <a:cs typeface="Arial"/>
              </a:rPr>
              <a:t>a </a:t>
            </a:r>
            <a:r>
              <a:rPr sz="2400" spc="-5" dirty="0">
                <a:solidFill>
                  <a:srgbClr val="47221E"/>
                </a:solidFill>
                <a:latin typeface="Arial"/>
                <a:cs typeface="Arial"/>
              </a:rPr>
              <a:t>strong </a:t>
            </a:r>
            <a:r>
              <a:rPr sz="2400" spc="-35" dirty="0">
                <a:solidFill>
                  <a:srgbClr val="47221E"/>
                </a:solidFill>
                <a:latin typeface="Arial"/>
                <a:cs typeface="Arial"/>
              </a:rPr>
              <a:t>woman, </a:t>
            </a:r>
            <a:r>
              <a:rPr sz="2400" spc="20" dirty="0">
                <a:solidFill>
                  <a:srgbClr val="47221E"/>
                </a:solidFill>
                <a:latin typeface="Arial"/>
                <a:cs typeface="Arial"/>
              </a:rPr>
              <a:t>who </a:t>
            </a:r>
            <a:r>
              <a:rPr sz="2400" spc="-15" dirty="0">
                <a:solidFill>
                  <a:srgbClr val="47221E"/>
                </a:solidFill>
                <a:latin typeface="Arial"/>
                <a:cs typeface="Arial"/>
              </a:rPr>
              <a:t>doesn’t </a:t>
            </a:r>
            <a:r>
              <a:rPr sz="2400" spc="-65" dirty="0">
                <a:solidFill>
                  <a:srgbClr val="47221E"/>
                </a:solidFill>
                <a:latin typeface="Arial"/>
                <a:cs typeface="Arial"/>
              </a:rPr>
              <a:t>need </a:t>
            </a:r>
            <a:r>
              <a:rPr sz="2400" spc="-160" dirty="0">
                <a:solidFill>
                  <a:srgbClr val="47221E"/>
                </a:solidFill>
                <a:latin typeface="Arial"/>
                <a:cs typeface="Arial"/>
              </a:rPr>
              <a:t>a  </a:t>
            </a:r>
            <a:r>
              <a:rPr sz="2400" spc="-80" dirty="0">
                <a:solidFill>
                  <a:srgbClr val="47221E"/>
                </a:solidFill>
                <a:latin typeface="Arial"/>
                <a:cs typeface="Arial"/>
              </a:rPr>
              <a:t>man</a:t>
            </a:r>
            <a:r>
              <a:rPr sz="2400" spc="-145" dirty="0">
                <a:solidFill>
                  <a:srgbClr val="47221E"/>
                </a:solidFill>
                <a:latin typeface="Arial"/>
                <a:cs typeface="Arial"/>
              </a:rPr>
              <a:t> </a:t>
            </a:r>
            <a:r>
              <a:rPr sz="2400" spc="100" dirty="0">
                <a:solidFill>
                  <a:srgbClr val="47221E"/>
                </a:solidFill>
                <a:latin typeface="Arial"/>
                <a:cs typeface="Arial"/>
              </a:rPr>
              <a:t>to</a:t>
            </a:r>
            <a:r>
              <a:rPr sz="2400" spc="-150" dirty="0">
                <a:solidFill>
                  <a:srgbClr val="47221E"/>
                </a:solidFill>
                <a:latin typeface="Arial"/>
                <a:cs typeface="Arial"/>
              </a:rPr>
              <a:t> </a:t>
            </a:r>
            <a:r>
              <a:rPr sz="2400" spc="-60" dirty="0">
                <a:solidFill>
                  <a:srgbClr val="47221E"/>
                </a:solidFill>
                <a:latin typeface="Arial"/>
                <a:cs typeface="Arial"/>
              </a:rPr>
              <a:t>handle</a:t>
            </a:r>
            <a:r>
              <a:rPr sz="2400" spc="-140" dirty="0">
                <a:solidFill>
                  <a:srgbClr val="47221E"/>
                </a:solidFill>
                <a:latin typeface="Arial"/>
                <a:cs typeface="Arial"/>
              </a:rPr>
              <a:t> </a:t>
            </a:r>
            <a:r>
              <a:rPr sz="2400" spc="-25" dirty="0">
                <a:solidFill>
                  <a:srgbClr val="47221E"/>
                </a:solidFill>
                <a:latin typeface="Arial"/>
                <a:cs typeface="Arial"/>
              </a:rPr>
              <a:t>things</a:t>
            </a:r>
            <a:r>
              <a:rPr sz="2400" spc="-140" dirty="0">
                <a:solidFill>
                  <a:srgbClr val="47221E"/>
                </a:solidFill>
                <a:latin typeface="Arial"/>
                <a:cs typeface="Arial"/>
              </a:rPr>
              <a:t> </a:t>
            </a:r>
            <a:r>
              <a:rPr sz="2400" spc="65" dirty="0">
                <a:solidFill>
                  <a:srgbClr val="47221E"/>
                </a:solidFill>
                <a:latin typeface="Arial"/>
                <a:cs typeface="Arial"/>
              </a:rPr>
              <a:t>for</a:t>
            </a:r>
            <a:r>
              <a:rPr sz="2400" spc="-150" dirty="0">
                <a:solidFill>
                  <a:srgbClr val="47221E"/>
                </a:solidFill>
                <a:latin typeface="Arial"/>
                <a:cs typeface="Arial"/>
              </a:rPr>
              <a:t> </a:t>
            </a:r>
            <a:r>
              <a:rPr sz="2400" spc="-40" dirty="0">
                <a:solidFill>
                  <a:srgbClr val="47221E"/>
                </a:solidFill>
                <a:latin typeface="Arial"/>
                <a:cs typeface="Arial"/>
              </a:rPr>
              <a:t>her.</a:t>
            </a:r>
            <a:endParaRPr sz="2400">
              <a:latin typeface="Arial"/>
              <a:cs typeface="Arial"/>
            </a:endParaRPr>
          </a:p>
        </p:txBody>
      </p:sp>
      <p:sp>
        <p:nvSpPr>
          <p:cNvPr id="4" name="object 4"/>
          <p:cNvSpPr/>
          <p:nvPr/>
        </p:nvSpPr>
        <p:spPr>
          <a:xfrm>
            <a:off x="396240" y="149352"/>
            <a:ext cx="8255000" cy="4648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9622"/>
            <a:ext cx="9144000" cy="677722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3059" y="75691"/>
            <a:ext cx="8335009" cy="2631440"/>
          </a:xfrm>
          <a:prstGeom prst="rect">
            <a:avLst/>
          </a:prstGeom>
        </p:spPr>
        <p:txBody>
          <a:bodyPr vert="horz" wrap="square" lIns="0" tIns="69850" rIns="0" bIns="0" rtlCol="0">
            <a:spAutoFit/>
          </a:bodyPr>
          <a:lstStyle/>
          <a:p>
            <a:pPr marL="184785" marR="5080" indent="-172085">
              <a:lnSpc>
                <a:spcPct val="80000"/>
              </a:lnSpc>
              <a:spcBef>
                <a:spcPts val="550"/>
              </a:spcBef>
              <a:buClr>
                <a:srgbClr val="60615E"/>
              </a:buClr>
              <a:buChar char="•"/>
              <a:tabLst>
                <a:tab pos="186690" algn="l"/>
              </a:tabLst>
            </a:pPr>
            <a:r>
              <a:rPr sz="1900" spc="-100" dirty="0">
                <a:solidFill>
                  <a:srgbClr val="47221E"/>
                </a:solidFill>
                <a:latin typeface="Arial"/>
                <a:cs typeface="Arial"/>
              </a:rPr>
              <a:t>A </a:t>
            </a:r>
            <a:r>
              <a:rPr sz="1900" spc="65" dirty="0">
                <a:solidFill>
                  <a:srgbClr val="47221E"/>
                </a:solidFill>
                <a:latin typeface="Arial"/>
                <a:cs typeface="Arial"/>
              </a:rPr>
              <a:t>lot of </a:t>
            </a:r>
            <a:r>
              <a:rPr sz="1900" spc="-60" dirty="0">
                <a:solidFill>
                  <a:srgbClr val="47221E"/>
                </a:solidFill>
                <a:latin typeface="Arial"/>
                <a:cs typeface="Arial"/>
              </a:rPr>
              <a:t>magazines </a:t>
            </a:r>
            <a:r>
              <a:rPr sz="1900" spc="-55" dirty="0">
                <a:solidFill>
                  <a:srgbClr val="47221E"/>
                </a:solidFill>
                <a:latin typeface="Arial"/>
                <a:cs typeface="Arial"/>
              </a:rPr>
              <a:t>have </a:t>
            </a:r>
            <a:r>
              <a:rPr sz="1900" spc="-40" dirty="0">
                <a:solidFill>
                  <a:srgbClr val="47221E"/>
                </a:solidFill>
                <a:latin typeface="Arial"/>
                <a:cs typeface="Arial"/>
              </a:rPr>
              <a:t>sexualized </a:t>
            </a:r>
            <a:r>
              <a:rPr sz="1900" spc="-60" dirty="0">
                <a:solidFill>
                  <a:srgbClr val="47221E"/>
                </a:solidFill>
                <a:latin typeface="Arial"/>
                <a:cs typeface="Arial"/>
              </a:rPr>
              <a:t>images </a:t>
            </a:r>
            <a:r>
              <a:rPr sz="1900" spc="-10" dirty="0">
                <a:solidFill>
                  <a:srgbClr val="47221E"/>
                </a:solidFill>
                <a:latin typeface="Arial"/>
                <a:cs typeface="Arial"/>
              </a:rPr>
              <a:t>on </a:t>
            </a:r>
            <a:r>
              <a:rPr sz="1900" spc="25" dirty="0">
                <a:solidFill>
                  <a:srgbClr val="47221E"/>
                </a:solidFill>
                <a:latin typeface="Arial"/>
                <a:cs typeface="Arial"/>
              </a:rPr>
              <a:t>the </a:t>
            </a:r>
            <a:r>
              <a:rPr sz="1900" spc="-25" dirty="0">
                <a:solidFill>
                  <a:srgbClr val="47221E"/>
                </a:solidFill>
                <a:latin typeface="Arial"/>
                <a:cs typeface="Arial"/>
              </a:rPr>
              <a:t>cover </a:t>
            </a:r>
            <a:r>
              <a:rPr sz="1900" spc="65" dirty="0">
                <a:solidFill>
                  <a:srgbClr val="47221E"/>
                </a:solidFill>
                <a:latin typeface="Arial"/>
                <a:cs typeface="Arial"/>
              </a:rPr>
              <a:t>of </a:t>
            </a:r>
            <a:r>
              <a:rPr sz="1900" spc="-5" dirty="0">
                <a:solidFill>
                  <a:srgbClr val="47221E"/>
                </a:solidFill>
                <a:latin typeface="Arial"/>
                <a:cs typeface="Arial"/>
              </a:rPr>
              <a:t>women. </a:t>
            </a:r>
            <a:r>
              <a:rPr sz="1900" spc="-60" dirty="0">
                <a:solidFill>
                  <a:srgbClr val="47221E"/>
                </a:solidFill>
                <a:latin typeface="Arial"/>
                <a:cs typeface="Arial"/>
              </a:rPr>
              <a:t>Images </a:t>
            </a:r>
            <a:r>
              <a:rPr sz="1900" spc="65" dirty="0">
                <a:solidFill>
                  <a:srgbClr val="47221E"/>
                </a:solidFill>
                <a:latin typeface="Arial"/>
                <a:cs typeface="Arial"/>
              </a:rPr>
              <a:t>of  </a:t>
            </a:r>
            <a:r>
              <a:rPr sz="1900" spc="-10" dirty="0">
                <a:solidFill>
                  <a:srgbClr val="47221E"/>
                </a:solidFill>
                <a:latin typeface="Arial"/>
                <a:cs typeface="Arial"/>
              </a:rPr>
              <a:t>woman </a:t>
            </a:r>
            <a:r>
              <a:rPr sz="1900" spc="60" dirty="0">
                <a:solidFill>
                  <a:srgbClr val="47221E"/>
                </a:solidFill>
                <a:latin typeface="Arial"/>
                <a:cs typeface="Arial"/>
              </a:rPr>
              <a:t>with</a:t>
            </a:r>
            <a:r>
              <a:rPr sz="1900" spc="-375" dirty="0">
                <a:solidFill>
                  <a:srgbClr val="47221E"/>
                </a:solidFill>
                <a:latin typeface="Arial"/>
                <a:cs typeface="Arial"/>
              </a:rPr>
              <a:t> </a:t>
            </a:r>
            <a:r>
              <a:rPr sz="1900" spc="55" dirty="0">
                <a:solidFill>
                  <a:srgbClr val="47221E"/>
                </a:solidFill>
                <a:latin typeface="Arial"/>
                <a:cs typeface="Arial"/>
              </a:rPr>
              <a:t>little </a:t>
            </a:r>
            <a:r>
              <a:rPr sz="1900" spc="5" dirty="0">
                <a:solidFill>
                  <a:srgbClr val="47221E"/>
                </a:solidFill>
                <a:latin typeface="Arial"/>
                <a:cs typeface="Arial"/>
              </a:rPr>
              <a:t>clothing, </a:t>
            </a:r>
            <a:r>
              <a:rPr sz="1900" spc="25" dirty="0">
                <a:solidFill>
                  <a:srgbClr val="47221E"/>
                </a:solidFill>
                <a:latin typeface="Arial"/>
                <a:cs typeface="Arial"/>
              </a:rPr>
              <a:t>or </a:t>
            </a:r>
            <a:r>
              <a:rPr sz="1900" spc="50" dirty="0">
                <a:solidFill>
                  <a:srgbClr val="47221E"/>
                </a:solidFill>
                <a:latin typeface="Arial"/>
                <a:cs typeface="Arial"/>
              </a:rPr>
              <a:t>that </a:t>
            </a:r>
            <a:r>
              <a:rPr sz="1900" spc="-20" dirty="0">
                <a:solidFill>
                  <a:srgbClr val="47221E"/>
                </a:solidFill>
                <a:latin typeface="Arial"/>
                <a:cs typeface="Arial"/>
              </a:rPr>
              <a:t>focus </a:t>
            </a:r>
            <a:r>
              <a:rPr sz="1900" spc="-10" dirty="0">
                <a:solidFill>
                  <a:srgbClr val="47221E"/>
                </a:solidFill>
                <a:latin typeface="Arial"/>
                <a:cs typeface="Arial"/>
              </a:rPr>
              <a:t>on </a:t>
            </a:r>
            <a:r>
              <a:rPr sz="1900" spc="10" dirty="0">
                <a:solidFill>
                  <a:srgbClr val="47221E"/>
                </a:solidFill>
                <a:latin typeface="Arial"/>
                <a:cs typeface="Arial"/>
              </a:rPr>
              <a:t>clothing </a:t>
            </a:r>
            <a:r>
              <a:rPr sz="1900" spc="-30" dirty="0">
                <a:solidFill>
                  <a:srgbClr val="47221E"/>
                </a:solidFill>
                <a:latin typeface="Arial"/>
                <a:cs typeface="Arial"/>
              </a:rPr>
              <a:t>you </a:t>
            </a:r>
            <a:r>
              <a:rPr sz="1900" spc="-5" dirty="0">
                <a:solidFill>
                  <a:srgbClr val="47221E"/>
                </a:solidFill>
                <a:latin typeface="Arial"/>
                <a:cs typeface="Arial"/>
              </a:rPr>
              <a:t>must </a:t>
            </a:r>
            <a:r>
              <a:rPr sz="1900" spc="-15" dirty="0">
                <a:solidFill>
                  <a:srgbClr val="47221E"/>
                </a:solidFill>
                <a:latin typeface="Arial"/>
                <a:cs typeface="Arial"/>
              </a:rPr>
              <a:t>wear, </a:t>
            </a:r>
            <a:r>
              <a:rPr sz="1900" spc="25" dirty="0">
                <a:solidFill>
                  <a:srgbClr val="47221E"/>
                </a:solidFill>
                <a:latin typeface="Arial"/>
                <a:cs typeface="Arial"/>
              </a:rPr>
              <a:t>or </a:t>
            </a:r>
            <a:r>
              <a:rPr sz="1900" spc="-5" dirty="0">
                <a:solidFill>
                  <a:srgbClr val="47221E"/>
                </a:solidFill>
                <a:latin typeface="Arial"/>
                <a:cs typeface="Arial"/>
              </a:rPr>
              <a:t>things  </a:t>
            </a:r>
            <a:r>
              <a:rPr sz="1900" spc="-30" dirty="0">
                <a:solidFill>
                  <a:srgbClr val="47221E"/>
                </a:solidFill>
                <a:latin typeface="Arial"/>
                <a:cs typeface="Arial"/>
              </a:rPr>
              <a:t>you </a:t>
            </a:r>
            <a:r>
              <a:rPr sz="1900" spc="-40" dirty="0">
                <a:solidFill>
                  <a:srgbClr val="47221E"/>
                </a:solidFill>
                <a:latin typeface="Arial"/>
                <a:cs typeface="Arial"/>
              </a:rPr>
              <a:t>need </a:t>
            </a:r>
            <a:r>
              <a:rPr sz="1900" spc="-130" dirty="0">
                <a:solidFill>
                  <a:srgbClr val="47221E"/>
                </a:solidFill>
                <a:latin typeface="Arial"/>
                <a:cs typeface="Arial"/>
              </a:rPr>
              <a:t>as </a:t>
            </a:r>
            <a:r>
              <a:rPr sz="1900" spc="20" dirty="0">
                <a:solidFill>
                  <a:srgbClr val="47221E"/>
                </a:solidFill>
                <a:latin typeface="Arial"/>
                <a:cs typeface="Arial"/>
              </a:rPr>
              <a:t>well </a:t>
            </a:r>
            <a:r>
              <a:rPr sz="1900" spc="-130" dirty="0">
                <a:solidFill>
                  <a:srgbClr val="47221E"/>
                </a:solidFill>
                <a:latin typeface="Arial"/>
                <a:cs typeface="Arial"/>
              </a:rPr>
              <a:t>as </a:t>
            </a:r>
            <a:r>
              <a:rPr sz="1900" spc="-15" dirty="0">
                <a:solidFill>
                  <a:srgbClr val="47221E"/>
                </a:solidFill>
                <a:latin typeface="Arial"/>
                <a:cs typeface="Arial"/>
              </a:rPr>
              <a:t>articles </a:t>
            </a:r>
            <a:r>
              <a:rPr sz="1900" spc="10" dirty="0">
                <a:solidFill>
                  <a:srgbClr val="47221E"/>
                </a:solidFill>
                <a:latin typeface="Arial"/>
                <a:cs typeface="Arial"/>
              </a:rPr>
              <a:t>about </a:t>
            </a:r>
            <a:r>
              <a:rPr sz="1900" spc="-10" dirty="0">
                <a:solidFill>
                  <a:srgbClr val="47221E"/>
                </a:solidFill>
                <a:latin typeface="Arial"/>
                <a:cs typeface="Arial"/>
              </a:rPr>
              <a:t>best </a:t>
            </a:r>
            <a:r>
              <a:rPr sz="1900" spc="-50" dirty="0">
                <a:solidFill>
                  <a:srgbClr val="47221E"/>
                </a:solidFill>
                <a:latin typeface="Arial"/>
                <a:cs typeface="Arial"/>
              </a:rPr>
              <a:t>dressed </a:t>
            </a:r>
            <a:r>
              <a:rPr sz="1900" spc="-35" dirty="0">
                <a:solidFill>
                  <a:srgbClr val="47221E"/>
                </a:solidFill>
                <a:latin typeface="Arial"/>
                <a:cs typeface="Arial"/>
              </a:rPr>
              <a:t>stars </a:t>
            </a:r>
            <a:r>
              <a:rPr sz="1900" spc="-40" dirty="0">
                <a:solidFill>
                  <a:srgbClr val="47221E"/>
                </a:solidFill>
                <a:latin typeface="Arial"/>
                <a:cs typeface="Arial"/>
              </a:rPr>
              <a:t>and </a:t>
            </a:r>
            <a:r>
              <a:rPr sz="1900" spc="30" dirty="0">
                <a:solidFill>
                  <a:srgbClr val="47221E"/>
                </a:solidFill>
                <a:latin typeface="Arial"/>
                <a:cs typeface="Arial"/>
              </a:rPr>
              <a:t>who </a:t>
            </a:r>
            <a:r>
              <a:rPr sz="1900" spc="20" dirty="0">
                <a:solidFill>
                  <a:srgbClr val="47221E"/>
                </a:solidFill>
                <a:latin typeface="Arial"/>
                <a:cs typeface="Arial"/>
              </a:rPr>
              <a:t>wore </a:t>
            </a:r>
            <a:r>
              <a:rPr sz="1900" spc="75" dirty="0">
                <a:solidFill>
                  <a:srgbClr val="47221E"/>
                </a:solidFill>
                <a:latin typeface="Arial"/>
                <a:cs typeface="Arial"/>
              </a:rPr>
              <a:t>it </a:t>
            </a:r>
            <a:r>
              <a:rPr sz="1900" spc="45" dirty="0">
                <a:solidFill>
                  <a:srgbClr val="47221E"/>
                </a:solidFill>
                <a:latin typeface="Arial"/>
                <a:cs typeface="Arial"/>
              </a:rPr>
              <a:t>better  </a:t>
            </a:r>
            <a:r>
              <a:rPr sz="1900" spc="-70" dirty="0">
                <a:solidFill>
                  <a:srgbClr val="47221E"/>
                </a:solidFill>
                <a:latin typeface="Arial"/>
                <a:cs typeface="Arial"/>
              </a:rPr>
              <a:t>because</a:t>
            </a:r>
            <a:r>
              <a:rPr sz="1900" spc="-20" dirty="0">
                <a:solidFill>
                  <a:srgbClr val="47221E"/>
                </a:solidFill>
                <a:latin typeface="Arial"/>
                <a:cs typeface="Arial"/>
              </a:rPr>
              <a:t> </a:t>
            </a:r>
            <a:r>
              <a:rPr sz="1900" spc="75" dirty="0">
                <a:solidFill>
                  <a:srgbClr val="47221E"/>
                </a:solidFill>
                <a:latin typeface="Arial"/>
                <a:cs typeface="Arial"/>
              </a:rPr>
              <a:t>it</a:t>
            </a:r>
            <a:r>
              <a:rPr sz="1900" spc="-35" dirty="0">
                <a:solidFill>
                  <a:srgbClr val="47221E"/>
                </a:solidFill>
                <a:latin typeface="Arial"/>
                <a:cs typeface="Arial"/>
              </a:rPr>
              <a:t> </a:t>
            </a:r>
            <a:r>
              <a:rPr sz="1900" spc="-75" dirty="0">
                <a:solidFill>
                  <a:srgbClr val="47221E"/>
                </a:solidFill>
                <a:latin typeface="Arial"/>
                <a:cs typeface="Arial"/>
              </a:rPr>
              <a:t>is</a:t>
            </a:r>
            <a:r>
              <a:rPr sz="1900" spc="-40" dirty="0">
                <a:solidFill>
                  <a:srgbClr val="47221E"/>
                </a:solidFill>
                <a:latin typeface="Arial"/>
                <a:cs typeface="Arial"/>
              </a:rPr>
              <a:t> </a:t>
            </a:r>
            <a:r>
              <a:rPr sz="1900" spc="25" dirty="0">
                <a:solidFill>
                  <a:srgbClr val="47221E"/>
                </a:solidFill>
                <a:latin typeface="Arial"/>
                <a:cs typeface="Arial"/>
              </a:rPr>
              <a:t>the</a:t>
            </a:r>
            <a:r>
              <a:rPr sz="1900" spc="-55" dirty="0">
                <a:solidFill>
                  <a:srgbClr val="47221E"/>
                </a:solidFill>
                <a:latin typeface="Arial"/>
                <a:cs typeface="Arial"/>
              </a:rPr>
              <a:t> </a:t>
            </a:r>
            <a:r>
              <a:rPr sz="1900" spc="-30" dirty="0">
                <a:solidFill>
                  <a:srgbClr val="47221E"/>
                </a:solidFill>
                <a:latin typeface="Arial"/>
                <a:cs typeface="Arial"/>
              </a:rPr>
              <a:t>end</a:t>
            </a:r>
            <a:r>
              <a:rPr sz="1900" spc="-35" dirty="0">
                <a:solidFill>
                  <a:srgbClr val="47221E"/>
                </a:solidFill>
                <a:latin typeface="Arial"/>
                <a:cs typeface="Arial"/>
              </a:rPr>
              <a:t> </a:t>
            </a:r>
            <a:r>
              <a:rPr sz="1900" spc="65" dirty="0">
                <a:solidFill>
                  <a:srgbClr val="47221E"/>
                </a:solidFill>
                <a:latin typeface="Arial"/>
                <a:cs typeface="Arial"/>
              </a:rPr>
              <a:t>of</a:t>
            </a:r>
            <a:r>
              <a:rPr sz="1900" spc="-45" dirty="0">
                <a:solidFill>
                  <a:srgbClr val="47221E"/>
                </a:solidFill>
                <a:latin typeface="Arial"/>
                <a:cs typeface="Arial"/>
              </a:rPr>
              <a:t> </a:t>
            </a:r>
            <a:r>
              <a:rPr sz="1900" spc="25" dirty="0">
                <a:solidFill>
                  <a:srgbClr val="47221E"/>
                </a:solidFill>
                <a:latin typeface="Arial"/>
                <a:cs typeface="Arial"/>
              </a:rPr>
              <a:t>the</a:t>
            </a:r>
            <a:r>
              <a:rPr sz="1900" spc="-45" dirty="0">
                <a:solidFill>
                  <a:srgbClr val="47221E"/>
                </a:solidFill>
                <a:latin typeface="Arial"/>
                <a:cs typeface="Arial"/>
              </a:rPr>
              <a:t> </a:t>
            </a:r>
            <a:r>
              <a:rPr sz="1900" spc="35" dirty="0">
                <a:solidFill>
                  <a:srgbClr val="47221E"/>
                </a:solidFill>
                <a:latin typeface="Arial"/>
                <a:cs typeface="Arial"/>
              </a:rPr>
              <a:t>world</a:t>
            </a:r>
            <a:r>
              <a:rPr sz="1900" spc="-15" dirty="0">
                <a:solidFill>
                  <a:srgbClr val="47221E"/>
                </a:solidFill>
                <a:latin typeface="Arial"/>
                <a:cs typeface="Arial"/>
              </a:rPr>
              <a:t> </a:t>
            </a:r>
            <a:r>
              <a:rPr sz="1900" spc="60" dirty="0">
                <a:solidFill>
                  <a:srgbClr val="47221E"/>
                </a:solidFill>
                <a:latin typeface="Arial"/>
                <a:cs typeface="Arial"/>
              </a:rPr>
              <a:t>if</a:t>
            </a:r>
            <a:r>
              <a:rPr sz="1900" spc="-45" dirty="0">
                <a:solidFill>
                  <a:srgbClr val="47221E"/>
                </a:solidFill>
                <a:latin typeface="Arial"/>
                <a:cs typeface="Arial"/>
              </a:rPr>
              <a:t> </a:t>
            </a:r>
            <a:r>
              <a:rPr sz="1900" spc="90" dirty="0">
                <a:solidFill>
                  <a:srgbClr val="47221E"/>
                </a:solidFill>
                <a:latin typeface="Arial"/>
                <a:cs typeface="Arial"/>
              </a:rPr>
              <a:t>two</a:t>
            </a:r>
            <a:r>
              <a:rPr sz="1900" spc="-40" dirty="0">
                <a:solidFill>
                  <a:srgbClr val="47221E"/>
                </a:solidFill>
                <a:latin typeface="Arial"/>
                <a:cs typeface="Arial"/>
              </a:rPr>
              <a:t> </a:t>
            </a:r>
            <a:r>
              <a:rPr sz="1900" spc="-20" dirty="0">
                <a:solidFill>
                  <a:srgbClr val="47221E"/>
                </a:solidFill>
                <a:latin typeface="Arial"/>
                <a:cs typeface="Arial"/>
              </a:rPr>
              <a:t>individuals</a:t>
            </a:r>
            <a:r>
              <a:rPr sz="1900" spc="-10" dirty="0">
                <a:solidFill>
                  <a:srgbClr val="47221E"/>
                </a:solidFill>
                <a:latin typeface="Arial"/>
                <a:cs typeface="Arial"/>
              </a:rPr>
              <a:t> </a:t>
            </a:r>
            <a:r>
              <a:rPr sz="1900" spc="-15" dirty="0">
                <a:solidFill>
                  <a:srgbClr val="47221E"/>
                </a:solidFill>
                <a:latin typeface="Arial"/>
                <a:cs typeface="Arial"/>
              </a:rPr>
              <a:t>in</a:t>
            </a:r>
            <a:r>
              <a:rPr sz="1900" spc="-55" dirty="0">
                <a:solidFill>
                  <a:srgbClr val="47221E"/>
                </a:solidFill>
                <a:latin typeface="Arial"/>
                <a:cs typeface="Arial"/>
              </a:rPr>
              <a:t> </a:t>
            </a:r>
            <a:r>
              <a:rPr sz="1900" spc="25" dirty="0">
                <a:solidFill>
                  <a:srgbClr val="47221E"/>
                </a:solidFill>
                <a:latin typeface="Arial"/>
                <a:cs typeface="Arial"/>
              </a:rPr>
              <a:t>the</a:t>
            </a:r>
            <a:r>
              <a:rPr sz="1900" spc="-40" dirty="0">
                <a:solidFill>
                  <a:srgbClr val="47221E"/>
                </a:solidFill>
                <a:latin typeface="Arial"/>
                <a:cs typeface="Arial"/>
              </a:rPr>
              <a:t> </a:t>
            </a:r>
            <a:r>
              <a:rPr sz="1900" spc="-5" dirty="0">
                <a:solidFill>
                  <a:srgbClr val="47221E"/>
                </a:solidFill>
                <a:latin typeface="Arial"/>
                <a:cs typeface="Arial"/>
              </a:rPr>
              <a:t>public</a:t>
            </a:r>
            <a:r>
              <a:rPr sz="1900" spc="-30" dirty="0">
                <a:solidFill>
                  <a:srgbClr val="47221E"/>
                </a:solidFill>
                <a:latin typeface="Arial"/>
                <a:cs typeface="Arial"/>
              </a:rPr>
              <a:t> </a:t>
            </a:r>
            <a:r>
              <a:rPr sz="1900" spc="-70" dirty="0">
                <a:solidFill>
                  <a:srgbClr val="47221E"/>
                </a:solidFill>
                <a:latin typeface="Arial"/>
                <a:cs typeface="Arial"/>
              </a:rPr>
              <a:t>eye</a:t>
            </a:r>
            <a:r>
              <a:rPr sz="1900" spc="-45" dirty="0">
                <a:solidFill>
                  <a:srgbClr val="47221E"/>
                </a:solidFill>
                <a:latin typeface="Arial"/>
                <a:cs typeface="Arial"/>
              </a:rPr>
              <a:t> </a:t>
            </a:r>
            <a:r>
              <a:rPr sz="1900" spc="-10" dirty="0">
                <a:solidFill>
                  <a:srgbClr val="47221E"/>
                </a:solidFill>
                <a:latin typeface="Arial"/>
                <a:cs typeface="Arial"/>
              </a:rPr>
              <a:t>wear</a:t>
            </a:r>
            <a:r>
              <a:rPr sz="1900" spc="-25" dirty="0">
                <a:solidFill>
                  <a:srgbClr val="47221E"/>
                </a:solidFill>
                <a:latin typeface="Arial"/>
                <a:cs typeface="Arial"/>
              </a:rPr>
              <a:t> </a:t>
            </a:r>
            <a:r>
              <a:rPr sz="1900" spc="25" dirty="0">
                <a:solidFill>
                  <a:srgbClr val="47221E"/>
                </a:solidFill>
                <a:latin typeface="Arial"/>
                <a:cs typeface="Arial"/>
              </a:rPr>
              <a:t>the  </a:t>
            </a:r>
            <a:r>
              <a:rPr sz="1900" spc="-85" dirty="0">
                <a:solidFill>
                  <a:srgbClr val="47221E"/>
                </a:solidFill>
                <a:latin typeface="Arial"/>
                <a:cs typeface="Arial"/>
              </a:rPr>
              <a:t>same </a:t>
            </a:r>
            <a:r>
              <a:rPr sz="1900" spc="60" dirty="0">
                <a:solidFill>
                  <a:srgbClr val="47221E"/>
                </a:solidFill>
                <a:latin typeface="Arial"/>
                <a:cs typeface="Arial"/>
              </a:rPr>
              <a:t>outfit, </a:t>
            </a:r>
            <a:r>
              <a:rPr sz="1900" spc="-40" dirty="0">
                <a:solidFill>
                  <a:srgbClr val="47221E"/>
                </a:solidFill>
                <a:latin typeface="Arial"/>
                <a:cs typeface="Arial"/>
              </a:rPr>
              <a:t>especially </a:t>
            </a:r>
            <a:r>
              <a:rPr sz="1900" spc="85" dirty="0">
                <a:solidFill>
                  <a:srgbClr val="47221E"/>
                </a:solidFill>
                <a:latin typeface="Arial"/>
                <a:cs typeface="Arial"/>
              </a:rPr>
              <a:t>to </a:t>
            </a:r>
            <a:r>
              <a:rPr sz="1900" spc="25" dirty="0">
                <a:solidFill>
                  <a:srgbClr val="47221E"/>
                </a:solidFill>
                <a:latin typeface="Arial"/>
                <a:cs typeface="Arial"/>
              </a:rPr>
              <a:t>the </a:t>
            </a:r>
            <a:r>
              <a:rPr sz="1900" spc="-85" dirty="0">
                <a:solidFill>
                  <a:srgbClr val="47221E"/>
                </a:solidFill>
                <a:latin typeface="Arial"/>
                <a:cs typeface="Arial"/>
              </a:rPr>
              <a:t>same </a:t>
            </a:r>
            <a:r>
              <a:rPr sz="1900" spc="-5" dirty="0">
                <a:solidFill>
                  <a:srgbClr val="47221E"/>
                </a:solidFill>
                <a:latin typeface="Arial"/>
                <a:cs typeface="Arial"/>
              </a:rPr>
              <a:t>event. </a:t>
            </a:r>
            <a:r>
              <a:rPr sz="1900" spc="-25" dirty="0">
                <a:solidFill>
                  <a:srgbClr val="47221E"/>
                </a:solidFill>
                <a:latin typeface="Arial"/>
                <a:cs typeface="Arial"/>
              </a:rPr>
              <a:t>Media </a:t>
            </a:r>
            <a:r>
              <a:rPr sz="1900" spc="-40" dirty="0">
                <a:solidFill>
                  <a:srgbClr val="47221E"/>
                </a:solidFill>
                <a:latin typeface="Arial"/>
                <a:cs typeface="Arial"/>
              </a:rPr>
              <a:t>and </a:t>
            </a:r>
            <a:r>
              <a:rPr sz="1900" spc="-50" dirty="0">
                <a:solidFill>
                  <a:srgbClr val="47221E"/>
                </a:solidFill>
                <a:latin typeface="Arial"/>
                <a:cs typeface="Arial"/>
              </a:rPr>
              <a:t>magazine </a:t>
            </a:r>
            <a:r>
              <a:rPr sz="1900" spc="-45" dirty="0">
                <a:solidFill>
                  <a:srgbClr val="47221E"/>
                </a:solidFill>
                <a:latin typeface="Arial"/>
                <a:cs typeface="Arial"/>
              </a:rPr>
              <a:t>are </a:t>
            </a:r>
            <a:r>
              <a:rPr sz="1900" spc="-15" dirty="0">
                <a:solidFill>
                  <a:srgbClr val="47221E"/>
                </a:solidFill>
                <a:latin typeface="Arial"/>
                <a:cs typeface="Arial"/>
              </a:rPr>
              <a:t>teaching  </a:t>
            </a:r>
            <a:r>
              <a:rPr sz="1900" spc="-10" dirty="0">
                <a:solidFill>
                  <a:srgbClr val="47221E"/>
                </a:solidFill>
                <a:latin typeface="Arial"/>
                <a:cs typeface="Arial"/>
              </a:rPr>
              <a:t>people </a:t>
            </a:r>
            <a:r>
              <a:rPr sz="1900" spc="-40" dirty="0">
                <a:solidFill>
                  <a:srgbClr val="47221E"/>
                </a:solidFill>
                <a:latin typeface="Arial"/>
                <a:cs typeface="Arial"/>
              </a:rPr>
              <a:t>and </a:t>
            </a:r>
            <a:r>
              <a:rPr sz="1900" spc="-10" dirty="0">
                <a:solidFill>
                  <a:srgbClr val="47221E"/>
                </a:solidFill>
                <a:latin typeface="Arial"/>
                <a:cs typeface="Arial"/>
              </a:rPr>
              <a:t>children </a:t>
            </a:r>
            <a:r>
              <a:rPr sz="1900" spc="50" dirty="0">
                <a:solidFill>
                  <a:srgbClr val="47221E"/>
                </a:solidFill>
                <a:latin typeface="Arial"/>
                <a:cs typeface="Arial"/>
              </a:rPr>
              <a:t>that </a:t>
            </a:r>
            <a:r>
              <a:rPr sz="1900" spc="-25" dirty="0">
                <a:solidFill>
                  <a:srgbClr val="47221E"/>
                </a:solidFill>
                <a:latin typeface="Arial"/>
                <a:cs typeface="Arial"/>
              </a:rPr>
              <a:t>these </a:t>
            </a:r>
            <a:r>
              <a:rPr sz="1900" spc="-5" dirty="0">
                <a:solidFill>
                  <a:srgbClr val="47221E"/>
                </a:solidFill>
                <a:latin typeface="Arial"/>
                <a:cs typeface="Arial"/>
              </a:rPr>
              <a:t>things </a:t>
            </a:r>
            <a:r>
              <a:rPr sz="1900" spc="-45" dirty="0">
                <a:solidFill>
                  <a:srgbClr val="47221E"/>
                </a:solidFill>
                <a:latin typeface="Arial"/>
                <a:cs typeface="Arial"/>
              </a:rPr>
              <a:t>are </a:t>
            </a:r>
            <a:r>
              <a:rPr sz="1900" spc="35" dirty="0">
                <a:solidFill>
                  <a:srgbClr val="47221E"/>
                </a:solidFill>
                <a:latin typeface="Arial"/>
                <a:cs typeface="Arial"/>
              </a:rPr>
              <a:t>what </a:t>
            </a:r>
            <a:r>
              <a:rPr sz="1900" spc="-75" dirty="0">
                <a:solidFill>
                  <a:srgbClr val="47221E"/>
                </a:solidFill>
                <a:latin typeface="Arial"/>
                <a:cs typeface="Arial"/>
              </a:rPr>
              <a:t>is </a:t>
            </a:r>
            <a:r>
              <a:rPr sz="1900" spc="35" dirty="0">
                <a:solidFill>
                  <a:srgbClr val="47221E"/>
                </a:solidFill>
                <a:latin typeface="Arial"/>
                <a:cs typeface="Arial"/>
              </a:rPr>
              <a:t>important </a:t>
            </a:r>
            <a:r>
              <a:rPr sz="1900" spc="-25" dirty="0">
                <a:solidFill>
                  <a:srgbClr val="47221E"/>
                </a:solidFill>
                <a:latin typeface="Arial"/>
                <a:cs typeface="Arial"/>
              </a:rPr>
              <a:t>instead </a:t>
            </a:r>
            <a:r>
              <a:rPr sz="1900" spc="65" dirty="0">
                <a:solidFill>
                  <a:srgbClr val="47221E"/>
                </a:solidFill>
                <a:latin typeface="Arial"/>
                <a:cs typeface="Arial"/>
              </a:rPr>
              <a:t>of </a:t>
            </a:r>
            <a:r>
              <a:rPr sz="1900" spc="-20" dirty="0">
                <a:solidFill>
                  <a:srgbClr val="47221E"/>
                </a:solidFill>
                <a:latin typeface="Arial"/>
                <a:cs typeface="Arial"/>
              </a:rPr>
              <a:t>actual  </a:t>
            </a:r>
            <a:r>
              <a:rPr sz="1900" spc="30" dirty="0">
                <a:solidFill>
                  <a:srgbClr val="47221E"/>
                </a:solidFill>
                <a:latin typeface="Arial"/>
                <a:cs typeface="Arial"/>
              </a:rPr>
              <a:t>important </a:t>
            </a:r>
            <a:r>
              <a:rPr sz="1900" spc="-5" dirty="0">
                <a:solidFill>
                  <a:srgbClr val="47221E"/>
                </a:solidFill>
                <a:latin typeface="Arial"/>
                <a:cs typeface="Arial"/>
              </a:rPr>
              <a:t>things </a:t>
            </a:r>
            <a:r>
              <a:rPr sz="1900" spc="-10" dirty="0">
                <a:solidFill>
                  <a:srgbClr val="47221E"/>
                </a:solidFill>
                <a:latin typeface="Arial"/>
                <a:cs typeface="Arial"/>
              </a:rPr>
              <a:t>going on </a:t>
            </a:r>
            <a:r>
              <a:rPr sz="1900" spc="-15" dirty="0">
                <a:solidFill>
                  <a:srgbClr val="47221E"/>
                </a:solidFill>
                <a:latin typeface="Arial"/>
                <a:cs typeface="Arial"/>
              </a:rPr>
              <a:t>in </a:t>
            </a:r>
            <a:r>
              <a:rPr sz="1900" spc="25" dirty="0">
                <a:solidFill>
                  <a:srgbClr val="47221E"/>
                </a:solidFill>
                <a:latin typeface="Arial"/>
                <a:cs typeface="Arial"/>
              </a:rPr>
              <a:t>the world. </a:t>
            </a:r>
            <a:r>
              <a:rPr sz="1900" spc="-30" dirty="0">
                <a:solidFill>
                  <a:srgbClr val="47221E"/>
                </a:solidFill>
                <a:latin typeface="Arial"/>
                <a:cs typeface="Arial"/>
              </a:rPr>
              <a:t>Look </a:t>
            </a:r>
            <a:r>
              <a:rPr sz="1900" spc="25" dirty="0">
                <a:solidFill>
                  <a:srgbClr val="47221E"/>
                </a:solidFill>
                <a:latin typeface="Arial"/>
                <a:cs typeface="Arial"/>
              </a:rPr>
              <a:t>at the </a:t>
            </a:r>
            <a:r>
              <a:rPr sz="1900" spc="-40" dirty="0">
                <a:solidFill>
                  <a:srgbClr val="47221E"/>
                </a:solidFill>
                <a:latin typeface="Arial"/>
                <a:cs typeface="Arial"/>
              </a:rPr>
              <a:t>covers. </a:t>
            </a:r>
            <a:r>
              <a:rPr sz="1900" spc="-50" dirty="0">
                <a:solidFill>
                  <a:srgbClr val="47221E"/>
                </a:solidFill>
                <a:latin typeface="Arial"/>
                <a:cs typeface="Arial"/>
              </a:rPr>
              <a:t>Being </a:t>
            </a:r>
            <a:r>
              <a:rPr sz="1900" spc="-10" dirty="0">
                <a:solidFill>
                  <a:srgbClr val="47221E"/>
                </a:solidFill>
                <a:latin typeface="Arial"/>
                <a:cs typeface="Arial"/>
              </a:rPr>
              <a:t>healthy </a:t>
            </a:r>
            <a:r>
              <a:rPr sz="1900" spc="-75" dirty="0">
                <a:solidFill>
                  <a:srgbClr val="47221E"/>
                </a:solidFill>
                <a:latin typeface="Arial"/>
                <a:cs typeface="Arial"/>
              </a:rPr>
              <a:t>is  </a:t>
            </a:r>
            <a:r>
              <a:rPr sz="1900" dirty="0">
                <a:solidFill>
                  <a:srgbClr val="47221E"/>
                </a:solidFill>
                <a:latin typeface="Arial"/>
                <a:cs typeface="Arial"/>
              </a:rPr>
              <a:t>looking </a:t>
            </a:r>
            <a:r>
              <a:rPr sz="1900" spc="45" dirty="0">
                <a:solidFill>
                  <a:srgbClr val="47221E"/>
                </a:solidFill>
                <a:latin typeface="Arial"/>
                <a:cs typeface="Arial"/>
              </a:rPr>
              <a:t>“HOT” from </a:t>
            </a:r>
            <a:r>
              <a:rPr sz="1900" spc="-65" dirty="0">
                <a:solidFill>
                  <a:srgbClr val="47221E"/>
                </a:solidFill>
                <a:latin typeface="Arial"/>
                <a:cs typeface="Arial"/>
              </a:rPr>
              <a:t>behind? </a:t>
            </a:r>
            <a:r>
              <a:rPr sz="1900" spc="-105" dirty="0">
                <a:solidFill>
                  <a:srgbClr val="47221E"/>
                </a:solidFill>
                <a:latin typeface="Arial"/>
                <a:cs typeface="Arial"/>
              </a:rPr>
              <a:t>Really? </a:t>
            </a:r>
            <a:r>
              <a:rPr sz="1900" spc="-100" dirty="0">
                <a:solidFill>
                  <a:srgbClr val="47221E"/>
                </a:solidFill>
                <a:latin typeface="Arial"/>
                <a:cs typeface="Arial"/>
              </a:rPr>
              <a:t>A </a:t>
            </a:r>
            <a:r>
              <a:rPr sz="1900" spc="-35" dirty="0">
                <a:solidFill>
                  <a:srgbClr val="47221E"/>
                </a:solidFill>
                <a:latin typeface="Arial"/>
                <a:cs typeface="Arial"/>
              </a:rPr>
              <a:t>sexier </a:t>
            </a:r>
            <a:r>
              <a:rPr sz="1900" spc="-10" dirty="0">
                <a:solidFill>
                  <a:srgbClr val="47221E"/>
                </a:solidFill>
                <a:latin typeface="Arial"/>
                <a:cs typeface="Arial"/>
              </a:rPr>
              <a:t>body </a:t>
            </a:r>
            <a:r>
              <a:rPr sz="1900" spc="25" dirty="0">
                <a:solidFill>
                  <a:srgbClr val="47221E"/>
                </a:solidFill>
                <a:latin typeface="Arial"/>
                <a:cs typeface="Arial"/>
              </a:rPr>
              <a:t>at </a:t>
            </a:r>
            <a:r>
              <a:rPr sz="1900" spc="-60" dirty="0">
                <a:solidFill>
                  <a:srgbClr val="47221E"/>
                </a:solidFill>
                <a:latin typeface="Arial"/>
                <a:cs typeface="Arial"/>
              </a:rPr>
              <a:t>any </a:t>
            </a:r>
            <a:r>
              <a:rPr sz="1900" spc="-55" dirty="0">
                <a:solidFill>
                  <a:srgbClr val="47221E"/>
                </a:solidFill>
                <a:latin typeface="Arial"/>
                <a:cs typeface="Arial"/>
              </a:rPr>
              <a:t>size… </a:t>
            </a:r>
            <a:r>
              <a:rPr sz="1900" spc="5" dirty="0">
                <a:solidFill>
                  <a:srgbClr val="47221E"/>
                </a:solidFill>
                <a:latin typeface="Arial"/>
                <a:cs typeface="Arial"/>
              </a:rPr>
              <a:t>why </a:t>
            </a:r>
            <a:r>
              <a:rPr sz="1900" dirty="0">
                <a:solidFill>
                  <a:srgbClr val="47221E"/>
                </a:solidFill>
                <a:latin typeface="Arial"/>
                <a:cs typeface="Arial"/>
              </a:rPr>
              <a:t>do </a:t>
            </a:r>
            <a:r>
              <a:rPr sz="1900" spc="5" dirty="0">
                <a:solidFill>
                  <a:srgbClr val="47221E"/>
                </a:solidFill>
                <a:latin typeface="Arial"/>
                <a:cs typeface="Arial"/>
              </a:rPr>
              <a:t>we  </a:t>
            </a:r>
            <a:r>
              <a:rPr sz="1900" spc="-40" dirty="0">
                <a:solidFill>
                  <a:srgbClr val="47221E"/>
                </a:solidFill>
                <a:latin typeface="Arial"/>
                <a:cs typeface="Arial"/>
              </a:rPr>
              <a:t>need </a:t>
            </a:r>
            <a:r>
              <a:rPr sz="1900" spc="85" dirty="0">
                <a:solidFill>
                  <a:srgbClr val="47221E"/>
                </a:solidFill>
                <a:latin typeface="Arial"/>
                <a:cs typeface="Arial"/>
              </a:rPr>
              <a:t>to </a:t>
            </a:r>
            <a:r>
              <a:rPr sz="1900" spc="-35" dirty="0">
                <a:solidFill>
                  <a:srgbClr val="47221E"/>
                </a:solidFill>
                <a:latin typeface="Arial"/>
                <a:cs typeface="Arial"/>
              </a:rPr>
              <a:t>be </a:t>
            </a:r>
            <a:r>
              <a:rPr sz="1900" spc="-125" dirty="0">
                <a:solidFill>
                  <a:srgbClr val="47221E"/>
                </a:solidFill>
                <a:latin typeface="Arial"/>
                <a:cs typeface="Arial"/>
              </a:rPr>
              <a:t>sexy? </a:t>
            </a:r>
            <a:r>
              <a:rPr sz="1900" spc="-35" dirty="0">
                <a:solidFill>
                  <a:srgbClr val="47221E"/>
                </a:solidFill>
                <a:latin typeface="Arial"/>
                <a:cs typeface="Arial"/>
              </a:rPr>
              <a:t>And </a:t>
            </a:r>
            <a:r>
              <a:rPr sz="1900" spc="-60" dirty="0">
                <a:solidFill>
                  <a:srgbClr val="47221E"/>
                </a:solidFill>
                <a:latin typeface="Arial"/>
                <a:cs typeface="Arial"/>
              </a:rPr>
              <a:t>any </a:t>
            </a:r>
            <a:r>
              <a:rPr sz="1900" spc="-65" dirty="0">
                <a:solidFill>
                  <a:srgbClr val="47221E"/>
                </a:solidFill>
                <a:latin typeface="Arial"/>
                <a:cs typeface="Arial"/>
              </a:rPr>
              <a:t>size, </a:t>
            </a:r>
            <a:r>
              <a:rPr sz="1900" spc="50" dirty="0">
                <a:solidFill>
                  <a:srgbClr val="47221E"/>
                </a:solidFill>
                <a:latin typeface="Arial"/>
                <a:cs typeface="Arial"/>
              </a:rPr>
              <a:t>but </a:t>
            </a:r>
            <a:r>
              <a:rPr sz="1900" spc="25" dirty="0">
                <a:solidFill>
                  <a:srgbClr val="47221E"/>
                </a:solidFill>
                <a:latin typeface="Arial"/>
                <a:cs typeface="Arial"/>
              </a:rPr>
              <a:t>the </a:t>
            </a:r>
            <a:r>
              <a:rPr sz="1900" spc="10" dirty="0">
                <a:solidFill>
                  <a:srgbClr val="47221E"/>
                </a:solidFill>
                <a:latin typeface="Arial"/>
                <a:cs typeface="Arial"/>
              </a:rPr>
              <a:t>girl </a:t>
            </a:r>
            <a:r>
              <a:rPr sz="1900" spc="-10" dirty="0">
                <a:solidFill>
                  <a:srgbClr val="47221E"/>
                </a:solidFill>
                <a:latin typeface="Arial"/>
                <a:cs typeface="Arial"/>
              </a:rPr>
              <a:t>on </a:t>
            </a:r>
            <a:r>
              <a:rPr sz="1900" spc="25" dirty="0">
                <a:solidFill>
                  <a:srgbClr val="47221E"/>
                </a:solidFill>
                <a:latin typeface="Arial"/>
                <a:cs typeface="Arial"/>
              </a:rPr>
              <a:t>the </a:t>
            </a:r>
            <a:r>
              <a:rPr sz="1900" spc="-25" dirty="0">
                <a:solidFill>
                  <a:srgbClr val="47221E"/>
                </a:solidFill>
                <a:latin typeface="Arial"/>
                <a:cs typeface="Arial"/>
              </a:rPr>
              <a:t>cover </a:t>
            </a:r>
            <a:r>
              <a:rPr sz="1900" spc="-75" dirty="0">
                <a:solidFill>
                  <a:srgbClr val="47221E"/>
                </a:solidFill>
                <a:latin typeface="Arial"/>
                <a:cs typeface="Arial"/>
              </a:rPr>
              <a:t>is </a:t>
            </a:r>
            <a:r>
              <a:rPr sz="1900" spc="20" dirty="0">
                <a:solidFill>
                  <a:srgbClr val="47221E"/>
                </a:solidFill>
                <a:latin typeface="Arial"/>
                <a:cs typeface="Arial"/>
              </a:rPr>
              <a:t>toned </a:t>
            </a:r>
            <a:r>
              <a:rPr sz="1900" spc="-40" dirty="0">
                <a:solidFill>
                  <a:srgbClr val="47221E"/>
                </a:solidFill>
                <a:latin typeface="Arial"/>
                <a:cs typeface="Arial"/>
              </a:rPr>
              <a:t>and </a:t>
            </a:r>
            <a:r>
              <a:rPr sz="1900" spc="30" dirty="0">
                <a:solidFill>
                  <a:srgbClr val="47221E"/>
                </a:solidFill>
                <a:latin typeface="Arial"/>
                <a:cs typeface="Arial"/>
              </a:rPr>
              <a:t>thin… </a:t>
            </a:r>
            <a:r>
              <a:rPr sz="1900" spc="85" dirty="0">
                <a:solidFill>
                  <a:srgbClr val="47221E"/>
                </a:solidFill>
                <a:latin typeface="Arial"/>
                <a:cs typeface="Arial"/>
              </a:rPr>
              <a:t>It  </a:t>
            </a:r>
            <a:r>
              <a:rPr sz="1900" spc="-55" dirty="0">
                <a:solidFill>
                  <a:srgbClr val="47221E"/>
                </a:solidFill>
                <a:latin typeface="Arial"/>
                <a:cs typeface="Arial"/>
              </a:rPr>
              <a:t>measure </a:t>
            </a:r>
            <a:r>
              <a:rPr sz="1900" spc="-15" dirty="0">
                <a:solidFill>
                  <a:srgbClr val="47221E"/>
                </a:solidFill>
                <a:latin typeface="Arial"/>
                <a:cs typeface="Arial"/>
              </a:rPr>
              <a:t>people’s </a:t>
            </a:r>
            <a:r>
              <a:rPr sz="1900" spc="60" dirty="0">
                <a:solidFill>
                  <a:srgbClr val="47221E"/>
                </a:solidFill>
                <a:latin typeface="Arial"/>
                <a:cs typeface="Arial"/>
              </a:rPr>
              <a:t>worth </a:t>
            </a:r>
            <a:r>
              <a:rPr sz="1900" spc="-10" dirty="0">
                <a:solidFill>
                  <a:srgbClr val="47221E"/>
                </a:solidFill>
                <a:latin typeface="Arial"/>
                <a:cs typeface="Arial"/>
              </a:rPr>
              <a:t>only </a:t>
            </a:r>
            <a:r>
              <a:rPr sz="1900" spc="-15" dirty="0">
                <a:solidFill>
                  <a:srgbClr val="47221E"/>
                </a:solidFill>
                <a:latin typeface="Arial"/>
                <a:cs typeface="Arial"/>
              </a:rPr>
              <a:t>in </a:t>
            </a:r>
            <a:r>
              <a:rPr sz="1900" spc="-5" dirty="0">
                <a:solidFill>
                  <a:srgbClr val="47221E"/>
                </a:solidFill>
                <a:latin typeface="Arial"/>
                <a:cs typeface="Arial"/>
              </a:rPr>
              <a:t>terms </a:t>
            </a:r>
            <a:r>
              <a:rPr sz="1900" spc="65" dirty="0">
                <a:solidFill>
                  <a:srgbClr val="47221E"/>
                </a:solidFill>
                <a:latin typeface="Arial"/>
                <a:cs typeface="Arial"/>
              </a:rPr>
              <a:t>of </a:t>
            </a:r>
            <a:r>
              <a:rPr sz="1900" spc="25" dirty="0">
                <a:solidFill>
                  <a:srgbClr val="47221E"/>
                </a:solidFill>
                <a:latin typeface="Arial"/>
                <a:cs typeface="Arial"/>
              </a:rPr>
              <a:t>their </a:t>
            </a:r>
            <a:r>
              <a:rPr sz="1900" spc="-45" dirty="0">
                <a:solidFill>
                  <a:srgbClr val="47221E"/>
                </a:solidFill>
                <a:latin typeface="Arial"/>
                <a:cs typeface="Arial"/>
              </a:rPr>
              <a:t>appearance </a:t>
            </a:r>
            <a:r>
              <a:rPr sz="1900" spc="-50" dirty="0">
                <a:solidFill>
                  <a:srgbClr val="47221E"/>
                </a:solidFill>
                <a:latin typeface="Arial"/>
                <a:cs typeface="Arial"/>
              </a:rPr>
              <a:t>(DeFrancisco,  </a:t>
            </a:r>
            <a:r>
              <a:rPr sz="1900" spc="-90" dirty="0">
                <a:solidFill>
                  <a:srgbClr val="47221E"/>
                </a:solidFill>
                <a:latin typeface="Arial"/>
                <a:cs typeface="Arial"/>
              </a:rPr>
              <a:t>2014).</a:t>
            </a:r>
            <a:endParaRPr sz="1900">
              <a:latin typeface="Arial"/>
              <a:cs typeface="Arial"/>
            </a:endParaRPr>
          </a:p>
        </p:txBody>
      </p:sp>
      <p:sp>
        <p:nvSpPr>
          <p:cNvPr id="4" name="object 4"/>
          <p:cNvSpPr/>
          <p:nvPr/>
        </p:nvSpPr>
        <p:spPr>
          <a:xfrm>
            <a:off x="18288" y="2845306"/>
            <a:ext cx="6143244" cy="40126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201155" y="2857498"/>
            <a:ext cx="2942842" cy="40005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9639" y="946403"/>
            <a:ext cx="6985000" cy="49022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08380" y="280542"/>
            <a:ext cx="6036945" cy="452120"/>
          </a:xfrm>
          <a:prstGeom prst="rect">
            <a:avLst/>
          </a:prstGeom>
        </p:spPr>
        <p:txBody>
          <a:bodyPr vert="horz" wrap="square" lIns="0" tIns="12065" rIns="0" bIns="0" rtlCol="0">
            <a:spAutoFit/>
          </a:bodyPr>
          <a:lstStyle/>
          <a:p>
            <a:pPr marL="12700">
              <a:lnSpc>
                <a:spcPct val="100000"/>
              </a:lnSpc>
              <a:spcBef>
                <a:spcPts val="95"/>
              </a:spcBef>
            </a:pPr>
            <a:r>
              <a:rPr sz="2800" spc="-110" dirty="0">
                <a:solidFill>
                  <a:srgbClr val="2D2123"/>
                </a:solidFill>
              </a:rPr>
              <a:t>Why</a:t>
            </a:r>
            <a:r>
              <a:rPr sz="2800" spc="-160" dirty="0">
                <a:solidFill>
                  <a:srgbClr val="2D2123"/>
                </a:solidFill>
              </a:rPr>
              <a:t> </a:t>
            </a:r>
            <a:r>
              <a:rPr sz="2800" spc="-125" dirty="0">
                <a:solidFill>
                  <a:srgbClr val="2D2123"/>
                </a:solidFill>
              </a:rPr>
              <a:t>is</a:t>
            </a:r>
            <a:r>
              <a:rPr sz="2800" spc="-170" dirty="0">
                <a:solidFill>
                  <a:srgbClr val="2D2123"/>
                </a:solidFill>
              </a:rPr>
              <a:t> </a:t>
            </a:r>
            <a:r>
              <a:rPr sz="2800" spc="105" dirty="0">
                <a:solidFill>
                  <a:srgbClr val="2D2123"/>
                </a:solidFill>
              </a:rPr>
              <a:t>it</a:t>
            </a:r>
            <a:r>
              <a:rPr sz="2800" spc="-175" dirty="0">
                <a:solidFill>
                  <a:srgbClr val="2D2123"/>
                </a:solidFill>
              </a:rPr>
              <a:t> </a:t>
            </a:r>
            <a:r>
              <a:rPr sz="2800" spc="25" dirty="0">
                <a:solidFill>
                  <a:srgbClr val="2D2123"/>
                </a:solidFill>
              </a:rPr>
              <a:t>important</a:t>
            </a:r>
            <a:r>
              <a:rPr sz="2800" spc="-175" dirty="0">
                <a:solidFill>
                  <a:srgbClr val="2D2123"/>
                </a:solidFill>
              </a:rPr>
              <a:t> </a:t>
            </a:r>
            <a:r>
              <a:rPr sz="2800" spc="20" dirty="0">
                <a:solidFill>
                  <a:srgbClr val="2D2123"/>
                </a:solidFill>
              </a:rPr>
              <a:t>who</a:t>
            </a:r>
            <a:r>
              <a:rPr sz="2800" spc="-180" dirty="0">
                <a:solidFill>
                  <a:srgbClr val="2D2123"/>
                </a:solidFill>
              </a:rPr>
              <a:t> </a:t>
            </a:r>
            <a:r>
              <a:rPr sz="2800" spc="-125" dirty="0">
                <a:solidFill>
                  <a:srgbClr val="2D2123"/>
                </a:solidFill>
              </a:rPr>
              <a:t>is</a:t>
            </a:r>
            <a:r>
              <a:rPr sz="2800" spc="-170" dirty="0">
                <a:solidFill>
                  <a:srgbClr val="2D2123"/>
                </a:solidFill>
              </a:rPr>
              <a:t> </a:t>
            </a:r>
            <a:r>
              <a:rPr sz="2800" spc="-35" dirty="0">
                <a:solidFill>
                  <a:srgbClr val="2D2123"/>
                </a:solidFill>
              </a:rPr>
              <a:t>best</a:t>
            </a:r>
            <a:r>
              <a:rPr sz="2800" spc="-165" dirty="0">
                <a:solidFill>
                  <a:srgbClr val="2D2123"/>
                </a:solidFill>
              </a:rPr>
              <a:t> </a:t>
            </a:r>
            <a:r>
              <a:rPr sz="2800" spc="-160" dirty="0">
                <a:solidFill>
                  <a:srgbClr val="2D2123"/>
                </a:solidFill>
              </a:rPr>
              <a:t>dressed?</a:t>
            </a:r>
            <a:endParaRPr sz="2800"/>
          </a:p>
        </p:txBody>
      </p:sp>
      <p:sp>
        <p:nvSpPr>
          <p:cNvPr id="4" name="object 4"/>
          <p:cNvSpPr txBox="1"/>
          <p:nvPr/>
        </p:nvSpPr>
        <p:spPr>
          <a:xfrm>
            <a:off x="511251" y="5921146"/>
            <a:ext cx="8124825" cy="848360"/>
          </a:xfrm>
          <a:prstGeom prst="rect">
            <a:avLst/>
          </a:prstGeom>
        </p:spPr>
        <p:txBody>
          <a:bodyPr vert="horz" wrap="square" lIns="0" tIns="12700" rIns="0" bIns="0" rtlCol="0">
            <a:spAutoFit/>
          </a:bodyPr>
          <a:lstStyle/>
          <a:p>
            <a:pPr marL="12700" marR="5080" indent="48260">
              <a:lnSpc>
                <a:spcPct val="100000"/>
              </a:lnSpc>
              <a:spcBef>
                <a:spcPts val="100"/>
              </a:spcBef>
            </a:pPr>
            <a:r>
              <a:rPr sz="1800" spc="50" dirty="0">
                <a:solidFill>
                  <a:srgbClr val="2D2123"/>
                </a:solidFill>
                <a:latin typeface="Arial"/>
                <a:cs typeface="Arial"/>
              </a:rPr>
              <a:t>“Is</a:t>
            </a:r>
            <a:r>
              <a:rPr sz="1800" spc="-105" dirty="0">
                <a:solidFill>
                  <a:srgbClr val="2D2123"/>
                </a:solidFill>
                <a:latin typeface="Arial"/>
                <a:cs typeface="Arial"/>
              </a:rPr>
              <a:t> </a:t>
            </a:r>
            <a:r>
              <a:rPr sz="1800" spc="-15" dirty="0">
                <a:solidFill>
                  <a:srgbClr val="2D2123"/>
                </a:solidFill>
                <a:latin typeface="Arial"/>
                <a:cs typeface="Arial"/>
              </a:rPr>
              <a:t>your</a:t>
            </a:r>
            <a:r>
              <a:rPr sz="1800" spc="-114" dirty="0">
                <a:solidFill>
                  <a:srgbClr val="2D2123"/>
                </a:solidFill>
                <a:latin typeface="Arial"/>
                <a:cs typeface="Arial"/>
              </a:rPr>
              <a:t> </a:t>
            </a:r>
            <a:r>
              <a:rPr sz="1800" spc="-50" dirty="0">
                <a:solidFill>
                  <a:srgbClr val="2D2123"/>
                </a:solidFill>
                <a:latin typeface="Arial"/>
                <a:cs typeface="Arial"/>
              </a:rPr>
              <a:t>decision</a:t>
            </a:r>
            <a:r>
              <a:rPr sz="1800" spc="-135" dirty="0">
                <a:solidFill>
                  <a:srgbClr val="2D2123"/>
                </a:solidFill>
                <a:latin typeface="Arial"/>
                <a:cs typeface="Arial"/>
              </a:rPr>
              <a:t> </a:t>
            </a:r>
            <a:r>
              <a:rPr sz="1800" spc="-5" dirty="0">
                <a:solidFill>
                  <a:srgbClr val="2D2123"/>
                </a:solidFill>
                <a:latin typeface="Arial"/>
                <a:cs typeface="Arial"/>
              </a:rPr>
              <a:t>about</a:t>
            </a:r>
            <a:r>
              <a:rPr sz="1800" spc="-114" dirty="0">
                <a:solidFill>
                  <a:srgbClr val="2D2123"/>
                </a:solidFill>
                <a:latin typeface="Arial"/>
                <a:cs typeface="Arial"/>
              </a:rPr>
              <a:t> </a:t>
            </a:r>
            <a:r>
              <a:rPr sz="1800" spc="15" dirty="0">
                <a:solidFill>
                  <a:srgbClr val="2D2123"/>
                </a:solidFill>
                <a:latin typeface="Arial"/>
                <a:cs typeface="Arial"/>
              </a:rPr>
              <a:t>what</a:t>
            </a:r>
            <a:r>
              <a:rPr sz="1800" spc="-110" dirty="0">
                <a:solidFill>
                  <a:srgbClr val="2D2123"/>
                </a:solidFill>
                <a:latin typeface="Arial"/>
                <a:cs typeface="Arial"/>
              </a:rPr>
              <a:t> </a:t>
            </a:r>
            <a:r>
              <a:rPr sz="1800" spc="75" dirty="0">
                <a:solidFill>
                  <a:srgbClr val="2D2123"/>
                </a:solidFill>
                <a:latin typeface="Arial"/>
                <a:cs typeface="Arial"/>
              </a:rPr>
              <a:t>to</a:t>
            </a:r>
            <a:r>
              <a:rPr sz="1800" spc="-110" dirty="0">
                <a:solidFill>
                  <a:srgbClr val="2D2123"/>
                </a:solidFill>
                <a:latin typeface="Arial"/>
                <a:cs typeface="Arial"/>
              </a:rPr>
              <a:t> </a:t>
            </a:r>
            <a:r>
              <a:rPr sz="1800" spc="-25" dirty="0">
                <a:solidFill>
                  <a:srgbClr val="2D2123"/>
                </a:solidFill>
                <a:latin typeface="Arial"/>
                <a:cs typeface="Arial"/>
              </a:rPr>
              <a:t>wear</a:t>
            </a:r>
            <a:r>
              <a:rPr sz="1800" spc="-114" dirty="0">
                <a:solidFill>
                  <a:srgbClr val="2D2123"/>
                </a:solidFill>
                <a:latin typeface="Arial"/>
                <a:cs typeface="Arial"/>
              </a:rPr>
              <a:t> </a:t>
            </a:r>
            <a:r>
              <a:rPr sz="1800" spc="-35" dirty="0">
                <a:solidFill>
                  <a:srgbClr val="2D2123"/>
                </a:solidFill>
                <a:latin typeface="Arial"/>
                <a:cs typeface="Arial"/>
              </a:rPr>
              <a:t>really</a:t>
            </a:r>
            <a:r>
              <a:rPr sz="1800" spc="-105" dirty="0">
                <a:solidFill>
                  <a:srgbClr val="2D2123"/>
                </a:solidFill>
                <a:latin typeface="Arial"/>
                <a:cs typeface="Arial"/>
              </a:rPr>
              <a:t> </a:t>
            </a:r>
            <a:r>
              <a:rPr sz="1800" spc="-120" dirty="0">
                <a:solidFill>
                  <a:srgbClr val="2D2123"/>
                </a:solidFill>
                <a:latin typeface="Arial"/>
                <a:cs typeface="Arial"/>
              </a:rPr>
              <a:t>a</a:t>
            </a:r>
            <a:r>
              <a:rPr sz="1800" spc="-105" dirty="0">
                <a:solidFill>
                  <a:srgbClr val="2D2123"/>
                </a:solidFill>
                <a:latin typeface="Arial"/>
                <a:cs typeface="Arial"/>
              </a:rPr>
              <a:t> </a:t>
            </a:r>
            <a:r>
              <a:rPr sz="1800" spc="-45" dirty="0">
                <a:solidFill>
                  <a:srgbClr val="2D2123"/>
                </a:solidFill>
                <a:latin typeface="Arial"/>
                <a:cs typeface="Arial"/>
              </a:rPr>
              <a:t>personal</a:t>
            </a:r>
            <a:r>
              <a:rPr sz="1800" spc="-120" dirty="0">
                <a:solidFill>
                  <a:srgbClr val="2D2123"/>
                </a:solidFill>
                <a:latin typeface="Arial"/>
                <a:cs typeface="Arial"/>
              </a:rPr>
              <a:t> </a:t>
            </a:r>
            <a:r>
              <a:rPr sz="1800" spc="-50" dirty="0">
                <a:solidFill>
                  <a:srgbClr val="2D2123"/>
                </a:solidFill>
                <a:latin typeface="Arial"/>
                <a:cs typeface="Arial"/>
              </a:rPr>
              <a:t>choice,</a:t>
            </a:r>
            <a:r>
              <a:rPr sz="1800" spc="-125" dirty="0">
                <a:solidFill>
                  <a:srgbClr val="2D2123"/>
                </a:solidFill>
                <a:latin typeface="Arial"/>
                <a:cs typeface="Arial"/>
              </a:rPr>
              <a:t> </a:t>
            </a:r>
            <a:r>
              <a:rPr sz="1800" spc="20" dirty="0">
                <a:solidFill>
                  <a:srgbClr val="2D2123"/>
                </a:solidFill>
                <a:latin typeface="Arial"/>
                <a:cs typeface="Arial"/>
              </a:rPr>
              <a:t>or</a:t>
            </a:r>
            <a:r>
              <a:rPr sz="1800" spc="-125" dirty="0">
                <a:solidFill>
                  <a:srgbClr val="2D2123"/>
                </a:solidFill>
                <a:latin typeface="Arial"/>
                <a:cs typeface="Arial"/>
              </a:rPr>
              <a:t> </a:t>
            </a:r>
            <a:r>
              <a:rPr sz="1800" spc="-80" dirty="0">
                <a:solidFill>
                  <a:srgbClr val="2D2123"/>
                </a:solidFill>
                <a:latin typeface="Arial"/>
                <a:cs typeface="Arial"/>
              </a:rPr>
              <a:t>is</a:t>
            </a:r>
            <a:r>
              <a:rPr sz="1800" spc="-125" dirty="0">
                <a:solidFill>
                  <a:srgbClr val="2D2123"/>
                </a:solidFill>
                <a:latin typeface="Arial"/>
                <a:cs typeface="Arial"/>
              </a:rPr>
              <a:t> </a:t>
            </a:r>
            <a:r>
              <a:rPr sz="1800" spc="65" dirty="0">
                <a:solidFill>
                  <a:srgbClr val="2D2123"/>
                </a:solidFill>
                <a:latin typeface="Arial"/>
                <a:cs typeface="Arial"/>
              </a:rPr>
              <a:t>it</a:t>
            </a:r>
            <a:r>
              <a:rPr sz="1800" spc="-110" dirty="0">
                <a:solidFill>
                  <a:srgbClr val="2D2123"/>
                </a:solidFill>
                <a:latin typeface="Arial"/>
                <a:cs typeface="Arial"/>
              </a:rPr>
              <a:t> </a:t>
            </a:r>
            <a:r>
              <a:rPr sz="1800" spc="-120" dirty="0">
                <a:solidFill>
                  <a:srgbClr val="2D2123"/>
                </a:solidFill>
                <a:latin typeface="Arial"/>
                <a:cs typeface="Arial"/>
              </a:rPr>
              <a:t>a</a:t>
            </a:r>
            <a:r>
              <a:rPr sz="1800" spc="-110" dirty="0">
                <a:solidFill>
                  <a:srgbClr val="2D2123"/>
                </a:solidFill>
                <a:latin typeface="Arial"/>
                <a:cs typeface="Arial"/>
              </a:rPr>
              <a:t> </a:t>
            </a:r>
            <a:r>
              <a:rPr sz="1800" spc="-60" dirty="0">
                <a:solidFill>
                  <a:srgbClr val="2D2123"/>
                </a:solidFill>
                <a:latin typeface="Arial"/>
                <a:cs typeface="Arial"/>
              </a:rPr>
              <a:t>response</a:t>
            </a:r>
            <a:r>
              <a:rPr sz="1800" spc="-110" dirty="0">
                <a:solidFill>
                  <a:srgbClr val="2D2123"/>
                </a:solidFill>
                <a:latin typeface="Arial"/>
                <a:cs typeface="Arial"/>
              </a:rPr>
              <a:t> </a:t>
            </a:r>
            <a:r>
              <a:rPr sz="1800" spc="75" dirty="0">
                <a:solidFill>
                  <a:srgbClr val="2D2123"/>
                </a:solidFill>
                <a:latin typeface="Arial"/>
                <a:cs typeface="Arial"/>
              </a:rPr>
              <a:t>to  </a:t>
            </a:r>
            <a:r>
              <a:rPr sz="1800" spc="10" dirty="0">
                <a:solidFill>
                  <a:srgbClr val="2D2123"/>
                </a:solidFill>
                <a:latin typeface="Arial"/>
                <a:cs typeface="Arial"/>
              </a:rPr>
              <a:t>the</a:t>
            </a:r>
            <a:r>
              <a:rPr sz="1800" spc="-100" dirty="0">
                <a:solidFill>
                  <a:srgbClr val="2D2123"/>
                </a:solidFill>
                <a:latin typeface="Arial"/>
                <a:cs typeface="Arial"/>
              </a:rPr>
              <a:t> </a:t>
            </a:r>
            <a:r>
              <a:rPr sz="1800" spc="-25" dirty="0">
                <a:solidFill>
                  <a:srgbClr val="2D2123"/>
                </a:solidFill>
                <a:latin typeface="Arial"/>
                <a:cs typeface="Arial"/>
              </a:rPr>
              <a:t>larger</a:t>
            </a:r>
            <a:r>
              <a:rPr sz="1800" spc="-95" dirty="0">
                <a:solidFill>
                  <a:srgbClr val="2D2123"/>
                </a:solidFill>
                <a:latin typeface="Arial"/>
                <a:cs typeface="Arial"/>
              </a:rPr>
              <a:t> </a:t>
            </a:r>
            <a:r>
              <a:rPr sz="1800" spc="-10" dirty="0">
                <a:solidFill>
                  <a:srgbClr val="2D2123"/>
                </a:solidFill>
                <a:latin typeface="Arial"/>
                <a:cs typeface="Arial"/>
              </a:rPr>
              <a:t>cultural</a:t>
            </a:r>
            <a:r>
              <a:rPr sz="1800" spc="-100" dirty="0">
                <a:solidFill>
                  <a:srgbClr val="2D2123"/>
                </a:solidFill>
                <a:latin typeface="Arial"/>
                <a:cs typeface="Arial"/>
              </a:rPr>
              <a:t> </a:t>
            </a:r>
            <a:r>
              <a:rPr sz="1800" spc="15" dirty="0">
                <a:solidFill>
                  <a:srgbClr val="2D2123"/>
                </a:solidFill>
                <a:latin typeface="Arial"/>
                <a:cs typeface="Arial"/>
              </a:rPr>
              <a:t>context</a:t>
            </a:r>
            <a:r>
              <a:rPr sz="1800" spc="-100" dirty="0">
                <a:solidFill>
                  <a:srgbClr val="2D2123"/>
                </a:solidFill>
                <a:latin typeface="Arial"/>
                <a:cs typeface="Arial"/>
              </a:rPr>
              <a:t> </a:t>
            </a:r>
            <a:r>
              <a:rPr sz="1800" spc="35" dirty="0">
                <a:solidFill>
                  <a:srgbClr val="2D2123"/>
                </a:solidFill>
                <a:latin typeface="Arial"/>
                <a:cs typeface="Arial"/>
              </a:rPr>
              <a:t>that</a:t>
            </a:r>
            <a:r>
              <a:rPr sz="1800" spc="-95" dirty="0">
                <a:solidFill>
                  <a:srgbClr val="2D2123"/>
                </a:solidFill>
                <a:latin typeface="Arial"/>
                <a:cs typeface="Arial"/>
              </a:rPr>
              <a:t> </a:t>
            </a:r>
            <a:r>
              <a:rPr sz="1800" spc="-30" dirty="0">
                <a:solidFill>
                  <a:srgbClr val="2D2123"/>
                </a:solidFill>
                <a:latin typeface="Arial"/>
                <a:cs typeface="Arial"/>
              </a:rPr>
              <a:t>determines</a:t>
            </a:r>
            <a:r>
              <a:rPr sz="1800" spc="-114" dirty="0">
                <a:solidFill>
                  <a:srgbClr val="2D2123"/>
                </a:solidFill>
                <a:latin typeface="Arial"/>
                <a:cs typeface="Arial"/>
              </a:rPr>
              <a:t> </a:t>
            </a:r>
            <a:r>
              <a:rPr sz="1800" spc="-60" dirty="0">
                <a:solidFill>
                  <a:srgbClr val="2D2123"/>
                </a:solidFill>
                <a:latin typeface="Arial"/>
                <a:cs typeface="Arial"/>
              </a:rPr>
              <a:t>some</a:t>
            </a:r>
            <a:r>
              <a:rPr sz="1800" spc="-105" dirty="0">
                <a:solidFill>
                  <a:srgbClr val="2D2123"/>
                </a:solidFill>
                <a:latin typeface="Arial"/>
                <a:cs typeface="Arial"/>
              </a:rPr>
              <a:t> </a:t>
            </a:r>
            <a:r>
              <a:rPr sz="1800" spc="-30" dirty="0">
                <a:solidFill>
                  <a:srgbClr val="2D2123"/>
                </a:solidFill>
                <a:latin typeface="Arial"/>
                <a:cs typeface="Arial"/>
              </a:rPr>
              <a:t>fashion</a:t>
            </a:r>
            <a:r>
              <a:rPr sz="1800" spc="-125" dirty="0">
                <a:solidFill>
                  <a:srgbClr val="2D2123"/>
                </a:solidFill>
                <a:latin typeface="Arial"/>
                <a:cs typeface="Arial"/>
              </a:rPr>
              <a:t> </a:t>
            </a:r>
            <a:r>
              <a:rPr sz="1800" spc="-65" dirty="0">
                <a:solidFill>
                  <a:srgbClr val="2D2123"/>
                </a:solidFill>
                <a:latin typeface="Arial"/>
                <a:cs typeface="Arial"/>
              </a:rPr>
              <a:t>choices</a:t>
            </a:r>
            <a:r>
              <a:rPr sz="1800" spc="-114" dirty="0">
                <a:solidFill>
                  <a:srgbClr val="2D2123"/>
                </a:solidFill>
                <a:latin typeface="Arial"/>
                <a:cs typeface="Arial"/>
              </a:rPr>
              <a:t> </a:t>
            </a:r>
            <a:r>
              <a:rPr sz="1800" spc="-55" dirty="0">
                <a:solidFill>
                  <a:srgbClr val="2D2123"/>
                </a:solidFill>
                <a:latin typeface="Arial"/>
                <a:cs typeface="Arial"/>
              </a:rPr>
              <a:t>are</a:t>
            </a:r>
            <a:r>
              <a:rPr sz="1800" spc="-100" dirty="0">
                <a:solidFill>
                  <a:srgbClr val="2D2123"/>
                </a:solidFill>
                <a:latin typeface="Arial"/>
                <a:cs typeface="Arial"/>
              </a:rPr>
              <a:t> </a:t>
            </a:r>
            <a:r>
              <a:rPr sz="1800" spc="-45" dirty="0">
                <a:solidFill>
                  <a:srgbClr val="2D2123"/>
                </a:solidFill>
                <a:latin typeface="Arial"/>
                <a:cs typeface="Arial"/>
              </a:rPr>
              <a:t>acceptable</a:t>
            </a:r>
            <a:r>
              <a:rPr sz="1800" spc="-180" dirty="0">
                <a:solidFill>
                  <a:srgbClr val="2D2123"/>
                </a:solidFill>
                <a:latin typeface="Arial"/>
                <a:cs typeface="Arial"/>
              </a:rPr>
              <a:t> </a:t>
            </a:r>
            <a:r>
              <a:rPr sz="1800" spc="-55" dirty="0">
                <a:solidFill>
                  <a:srgbClr val="2D2123"/>
                </a:solidFill>
                <a:latin typeface="Arial"/>
                <a:cs typeface="Arial"/>
              </a:rPr>
              <a:t>and  </a:t>
            </a:r>
            <a:r>
              <a:rPr sz="1800" spc="-15" dirty="0">
                <a:solidFill>
                  <a:srgbClr val="2D2123"/>
                </a:solidFill>
                <a:latin typeface="Arial"/>
                <a:cs typeface="Arial"/>
              </a:rPr>
              <a:t>others </a:t>
            </a:r>
            <a:r>
              <a:rPr sz="1800" spc="-55" dirty="0">
                <a:solidFill>
                  <a:srgbClr val="2D2123"/>
                </a:solidFill>
                <a:latin typeface="Arial"/>
                <a:cs typeface="Arial"/>
              </a:rPr>
              <a:t>are </a:t>
            </a:r>
            <a:r>
              <a:rPr sz="1800" spc="105" dirty="0">
                <a:solidFill>
                  <a:srgbClr val="2D2123"/>
                </a:solidFill>
                <a:latin typeface="Arial"/>
                <a:cs typeface="Arial"/>
              </a:rPr>
              <a:t>not”</a:t>
            </a:r>
            <a:r>
              <a:rPr sz="1800" spc="-350" dirty="0">
                <a:solidFill>
                  <a:srgbClr val="2D2123"/>
                </a:solidFill>
                <a:latin typeface="Arial"/>
                <a:cs typeface="Arial"/>
              </a:rPr>
              <a:t> </a:t>
            </a:r>
            <a:r>
              <a:rPr sz="1800" spc="-70" dirty="0">
                <a:solidFill>
                  <a:srgbClr val="2D2123"/>
                </a:solidFill>
                <a:latin typeface="Arial"/>
                <a:cs typeface="Arial"/>
              </a:rPr>
              <a:t>(DeFrancisco, </a:t>
            </a:r>
            <a:r>
              <a:rPr sz="1800" spc="-160" dirty="0">
                <a:solidFill>
                  <a:srgbClr val="2D2123"/>
                </a:solidFill>
                <a:latin typeface="Arial"/>
                <a:cs typeface="Arial"/>
              </a:rPr>
              <a:t>2014)?</a:t>
            </a:r>
            <a:endParaRPr sz="1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6991" y="371856"/>
            <a:ext cx="4341876" cy="53705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53711" y="371856"/>
            <a:ext cx="4256532" cy="537057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05739" y="6179616"/>
            <a:ext cx="7297420" cy="299720"/>
          </a:xfrm>
          <a:prstGeom prst="rect">
            <a:avLst/>
          </a:prstGeom>
        </p:spPr>
        <p:txBody>
          <a:bodyPr vert="horz" wrap="square" lIns="0" tIns="12700" rIns="0" bIns="0" rtlCol="0">
            <a:spAutoFit/>
          </a:bodyPr>
          <a:lstStyle/>
          <a:p>
            <a:pPr marL="12700">
              <a:lnSpc>
                <a:spcPct val="100000"/>
              </a:lnSpc>
              <a:spcBef>
                <a:spcPts val="100"/>
              </a:spcBef>
            </a:pPr>
            <a:r>
              <a:rPr sz="1800" spc="-100" dirty="0">
                <a:solidFill>
                  <a:srgbClr val="2D2123"/>
                </a:solidFill>
                <a:latin typeface="Arial"/>
                <a:cs typeface="Arial"/>
              </a:rPr>
              <a:t>You</a:t>
            </a:r>
            <a:r>
              <a:rPr sz="1800" spc="-125" dirty="0">
                <a:solidFill>
                  <a:srgbClr val="2D2123"/>
                </a:solidFill>
                <a:latin typeface="Arial"/>
                <a:cs typeface="Arial"/>
              </a:rPr>
              <a:t> </a:t>
            </a:r>
            <a:r>
              <a:rPr sz="1800" spc="30" dirty="0">
                <a:solidFill>
                  <a:srgbClr val="2D2123"/>
                </a:solidFill>
                <a:latin typeface="Arial"/>
                <a:cs typeface="Arial"/>
              </a:rPr>
              <a:t>don’t</a:t>
            </a:r>
            <a:r>
              <a:rPr sz="1800" spc="-114" dirty="0">
                <a:solidFill>
                  <a:srgbClr val="2D2123"/>
                </a:solidFill>
                <a:latin typeface="Arial"/>
                <a:cs typeface="Arial"/>
              </a:rPr>
              <a:t> </a:t>
            </a:r>
            <a:r>
              <a:rPr sz="1800" spc="-105" dirty="0">
                <a:solidFill>
                  <a:srgbClr val="2D2123"/>
                </a:solidFill>
                <a:latin typeface="Arial"/>
                <a:cs typeface="Arial"/>
              </a:rPr>
              <a:t>see </a:t>
            </a:r>
            <a:r>
              <a:rPr sz="1800" spc="-45" dirty="0">
                <a:solidFill>
                  <a:srgbClr val="2D2123"/>
                </a:solidFill>
                <a:latin typeface="Arial"/>
                <a:cs typeface="Arial"/>
              </a:rPr>
              <a:t>men</a:t>
            </a:r>
            <a:r>
              <a:rPr sz="1800" spc="-110" dirty="0">
                <a:solidFill>
                  <a:srgbClr val="2D2123"/>
                </a:solidFill>
                <a:latin typeface="Arial"/>
                <a:cs typeface="Arial"/>
              </a:rPr>
              <a:t> </a:t>
            </a:r>
            <a:r>
              <a:rPr sz="1800" spc="-30" dirty="0">
                <a:solidFill>
                  <a:srgbClr val="2D2123"/>
                </a:solidFill>
                <a:latin typeface="Arial"/>
                <a:cs typeface="Arial"/>
              </a:rPr>
              <a:t>being</a:t>
            </a:r>
            <a:r>
              <a:rPr sz="1800" spc="-105" dirty="0">
                <a:solidFill>
                  <a:srgbClr val="2D2123"/>
                </a:solidFill>
                <a:latin typeface="Arial"/>
                <a:cs typeface="Arial"/>
              </a:rPr>
              <a:t> </a:t>
            </a:r>
            <a:r>
              <a:rPr sz="1800" spc="-30" dirty="0">
                <a:solidFill>
                  <a:srgbClr val="2D2123"/>
                </a:solidFill>
                <a:latin typeface="Arial"/>
                <a:cs typeface="Arial"/>
              </a:rPr>
              <a:t>scrutinized</a:t>
            </a:r>
            <a:r>
              <a:rPr sz="1800" spc="-114" dirty="0">
                <a:solidFill>
                  <a:srgbClr val="2D2123"/>
                </a:solidFill>
                <a:latin typeface="Arial"/>
                <a:cs typeface="Arial"/>
              </a:rPr>
              <a:t> </a:t>
            </a:r>
            <a:r>
              <a:rPr sz="1800" spc="-25" dirty="0">
                <a:solidFill>
                  <a:srgbClr val="2D2123"/>
                </a:solidFill>
                <a:latin typeface="Arial"/>
                <a:cs typeface="Arial"/>
              </a:rPr>
              <a:t>like</a:t>
            </a:r>
            <a:r>
              <a:rPr sz="1800" spc="-110" dirty="0">
                <a:solidFill>
                  <a:srgbClr val="2D2123"/>
                </a:solidFill>
                <a:latin typeface="Arial"/>
                <a:cs typeface="Arial"/>
              </a:rPr>
              <a:t> </a:t>
            </a:r>
            <a:r>
              <a:rPr sz="1800" spc="-20" dirty="0">
                <a:solidFill>
                  <a:srgbClr val="2D2123"/>
                </a:solidFill>
                <a:latin typeface="Arial"/>
                <a:cs typeface="Arial"/>
              </a:rPr>
              <a:t>this,</a:t>
            </a:r>
            <a:r>
              <a:rPr sz="1800" spc="-120" dirty="0">
                <a:solidFill>
                  <a:srgbClr val="2D2123"/>
                </a:solidFill>
                <a:latin typeface="Arial"/>
                <a:cs typeface="Arial"/>
              </a:rPr>
              <a:t> </a:t>
            </a:r>
            <a:r>
              <a:rPr sz="1800" spc="-10" dirty="0">
                <a:solidFill>
                  <a:srgbClr val="2D2123"/>
                </a:solidFill>
                <a:latin typeface="Arial"/>
                <a:cs typeface="Arial"/>
              </a:rPr>
              <a:t>most</a:t>
            </a:r>
            <a:r>
              <a:rPr sz="1800" spc="-114" dirty="0">
                <a:solidFill>
                  <a:srgbClr val="2D2123"/>
                </a:solidFill>
                <a:latin typeface="Arial"/>
                <a:cs typeface="Arial"/>
              </a:rPr>
              <a:t> </a:t>
            </a:r>
            <a:r>
              <a:rPr sz="1800" spc="-40" dirty="0">
                <a:solidFill>
                  <a:srgbClr val="2D2123"/>
                </a:solidFill>
                <a:latin typeface="Arial"/>
                <a:cs typeface="Arial"/>
              </a:rPr>
              <a:t>suits</a:t>
            </a:r>
            <a:r>
              <a:rPr sz="1800" spc="-120" dirty="0">
                <a:solidFill>
                  <a:srgbClr val="2D2123"/>
                </a:solidFill>
                <a:latin typeface="Arial"/>
                <a:cs typeface="Arial"/>
              </a:rPr>
              <a:t> </a:t>
            </a:r>
            <a:r>
              <a:rPr sz="1800" spc="-55" dirty="0">
                <a:solidFill>
                  <a:srgbClr val="2D2123"/>
                </a:solidFill>
                <a:latin typeface="Arial"/>
                <a:cs typeface="Arial"/>
              </a:rPr>
              <a:t>are</a:t>
            </a:r>
            <a:r>
              <a:rPr sz="1800" spc="-100" dirty="0">
                <a:solidFill>
                  <a:srgbClr val="2D2123"/>
                </a:solidFill>
                <a:latin typeface="Arial"/>
                <a:cs typeface="Arial"/>
              </a:rPr>
              <a:t> </a:t>
            </a:r>
            <a:r>
              <a:rPr sz="1800" spc="25" dirty="0">
                <a:solidFill>
                  <a:srgbClr val="2D2123"/>
                </a:solidFill>
                <a:latin typeface="Arial"/>
                <a:cs typeface="Arial"/>
              </a:rPr>
              <a:t>pretty</a:t>
            </a:r>
            <a:r>
              <a:rPr sz="1800" spc="-95" dirty="0">
                <a:solidFill>
                  <a:srgbClr val="2D2123"/>
                </a:solidFill>
                <a:latin typeface="Arial"/>
                <a:cs typeface="Arial"/>
              </a:rPr>
              <a:t> </a:t>
            </a:r>
            <a:r>
              <a:rPr sz="1800" spc="-35" dirty="0">
                <a:solidFill>
                  <a:srgbClr val="2D2123"/>
                </a:solidFill>
                <a:latin typeface="Arial"/>
                <a:cs typeface="Arial"/>
              </a:rPr>
              <a:t>similar…</a:t>
            </a:r>
            <a:endParaRPr sz="1800">
              <a:latin typeface="Arial"/>
              <a:cs typeface="Arial"/>
            </a:endParaRPr>
          </a:p>
        </p:txBody>
      </p:sp>
      <p:sp>
        <p:nvSpPr>
          <p:cNvPr id="5" name="object 5"/>
          <p:cNvSpPr/>
          <p:nvPr/>
        </p:nvSpPr>
        <p:spPr>
          <a:xfrm>
            <a:off x="2944367" y="3485388"/>
            <a:ext cx="3217163" cy="255422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1647" y="16764"/>
            <a:ext cx="2997200" cy="3937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08276" y="2188464"/>
            <a:ext cx="3281172" cy="44135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89447" y="0"/>
            <a:ext cx="3654552" cy="490423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668011" y="2857498"/>
            <a:ext cx="2904743" cy="4000498"/>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353815" y="0"/>
            <a:ext cx="2007235" cy="2159635"/>
          </a:xfrm>
          <a:prstGeom prst="rect">
            <a:avLst/>
          </a:prstGeom>
        </p:spPr>
        <p:txBody>
          <a:bodyPr vert="horz" wrap="square" lIns="0" tIns="12065" rIns="0" bIns="0" rtlCol="0">
            <a:spAutoFit/>
          </a:bodyPr>
          <a:lstStyle/>
          <a:p>
            <a:pPr marL="12700" marR="5080" indent="1270" algn="ctr">
              <a:lnSpc>
                <a:spcPct val="100000"/>
              </a:lnSpc>
              <a:spcBef>
                <a:spcPts val="95"/>
              </a:spcBef>
            </a:pPr>
            <a:r>
              <a:rPr sz="2800" b="1" spc="-65" dirty="0">
                <a:solidFill>
                  <a:srgbClr val="FF6600"/>
                </a:solidFill>
                <a:latin typeface="Trebuchet MS"/>
                <a:cs typeface="Trebuchet MS"/>
              </a:rPr>
              <a:t>Some</a:t>
            </a:r>
            <a:r>
              <a:rPr sz="2800" b="1" spc="-285" dirty="0">
                <a:solidFill>
                  <a:srgbClr val="FF6600"/>
                </a:solidFill>
                <a:latin typeface="Trebuchet MS"/>
                <a:cs typeface="Trebuchet MS"/>
              </a:rPr>
              <a:t> </a:t>
            </a:r>
            <a:r>
              <a:rPr sz="2800" b="1" spc="-114" dirty="0">
                <a:solidFill>
                  <a:srgbClr val="FF6600"/>
                </a:solidFill>
                <a:latin typeface="Trebuchet MS"/>
                <a:cs typeface="Trebuchet MS"/>
              </a:rPr>
              <a:t>covers  </a:t>
            </a:r>
            <a:r>
              <a:rPr sz="2800" b="1" spc="-145" dirty="0">
                <a:solidFill>
                  <a:srgbClr val="FF6600"/>
                </a:solidFill>
                <a:latin typeface="Trebuchet MS"/>
                <a:cs typeface="Trebuchet MS"/>
              </a:rPr>
              <a:t>are </a:t>
            </a:r>
            <a:r>
              <a:rPr sz="2800" b="1" spc="-175" dirty="0">
                <a:solidFill>
                  <a:srgbClr val="FF6600"/>
                </a:solidFill>
                <a:latin typeface="Trebuchet MS"/>
                <a:cs typeface="Trebuchet MS"/>
              </a:rPr>
              <a:t>better--  </a:t>
            </a:r>
            <a:r>
              <a:rPr sz="2800" b="1" spc="-145" dirty="0">
                <a:solidFill>
                  <a:srgbClr val="FF6600"/>
                </a:solidFill>
                <a:latin typeface="Trebuchet MS"/>
                <a:cs typeface="Trebuchet MS"/>
              </a:rPr>
              <a:t>Taylor</a:t>
            </a:r>
            <a:r>
              <a:rPr sz="2800" b="1" spc="-295" dirty="0">
                <a:solidFill>
                  <a:srgbClr val="FF6600"/>
                </a:solidFill>
                <a:latin typeface="Trebuchet MS"/>
                <a:cs typeface="Trebuchet MS"/>
              </a:rPr>
              <a:t> </a:t>
            </a:r>
            <a:r>
              <a:rPr sz="2800" b="1" spc="-110" dirty="0">
                <a:solidFill>
                  <a:srgbClr val="FF6600"/>
                </a:solidFill>
                <a:latin typeface="Trebuchet MS"/>
                <a:cs typeface="Trebuchet MS"/>
              </a:rPr>
              <a:t>seems  </a:t>
            </a:r>
            <a:r>
              <a:rPr sz="2800" b="1" spc="-60" dirty="0">
                <a:solidFill>
                  <a:srgbClr val="FF6600"/>
                </a:solidFill>
                <a:latin typeface="Trebuchet MS"/>
                <a:cs typeface="Trebuchet MS"/>
              </a:rPr>
              <a:t>to </a:t>
            </a:r>
            <a:r>
              <a:rPr sz="2800" b="1" spc="-135" dirty="0">
                <a:solidFill>
                  <a:srgbClr val="FF6600"/>
                </a:solidFill>
                <a:latin typeface="Trebuchet MS"/>
                <a:cs typeface="Trebuchet MS"/>
              </a:rPr>
              <a:t>keep </a:t>
            </a:r>
            <a:r>
              <a:rPr sz="2800" b="1" spc="-125" dirty="0">
                <a:solidFill>
                  <a:srgbClr val="FF6600"/>
                </a:solidFill>
                <a:latin typeface="Trebuchet MS"/>
                <a:cs typeface="Trebuchet MS"/>
              </a:rPr>
              <a:t>it  </a:t>
            </a:r>
            <a:r>
              <a:rPr sz="2800" b="1" spc="-160" dirty="0">
                <a:solidFill>
                  <a:srgbClr val="FF6600"/>
                </a:solidFill>
                <a:latin typeface="Trebuchet MS"/>
                <a:cs typeface="Trebuchet MS"/>
              </a:rPr>
              <a:t>classy.</a:t>
            </a:r>
            <a:endParaRPr sz="28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46196" y="470408"/>
            <a:ext cx="2452370" cy="574040"/>
          </a:xfrm>
          <a:prstGeom prst="rect">
            <a:avLst/>
          </a:prstGeom>
        </p:spPr>
        <p:txBody>
          <a:bodyPr vert="horz" wrap="square" lIns="0" tIns="12700" rIns="0" bIns="0" rtlCol="0">
            <a:spAutoFit/>
          </a:bodyPr>
          <a:lstStyle/>
          <a:p>
            <a:pPr marL="12700">
              <a:lnSpc>
                <a:spcPct val="100000"/>
              </a:lnSpc>
              <a:spcBef>
                <a:spcPts val="100"/>
              </a:spcBef>
            </a:pPr>
            <a:r>
              <a:rPr sz="3600" spc="20" dirty="0"/>
              <a:t>Introduction</a:t>
            </a:r>
            <a:endParaRPr sz="3600"/>
          </a:p>
        </p:txBody>
      </p:sp>
      <p:sp>
        <p:nvSpPr>
          <p:cNvPr id="4" name="object 4"/>
          <p:cNvSpPr txBox="1"/>
          <p:nvPr/>
        </p:nvSpPr>
        <p:spPr>
          <a:xfrm>
            <a:off x="353059" y="1067511"/>
            <a:ext cx="8396605" cy="4691669"/>
          </a:xfrm>
          <a:prstGeom prst="rect">
            <a:avLst/>
          </a:prstGeom>
        </p:spPr>
        <p:txBody>
          <a:bodyPr vert="horz" wrap="square" lIns="0" tIns="74295" rIns="0" bIns="0" rtlCol="0">
            <a:spAutoFit/>
          </a:bodyPr>
          <a:lstStyle/>
          <a:p>
            <a:pPr marL="184785" marR="5080" indent="-172085" algn="just">
              <a:spcBef>
                <a:spcPts val="605"/>
              </a:spcBef>
              <a:buClr>
                <a:srgbClr val="60615E"/>
              </a:buClr>
              <a:buChar char="•"/>
              <a:tabLst>
                <a:tab pos="186690" algn="l"/>
              </a:tabLst>
            </a:pPr>
            <a:r>
              <a:rPr sz="2000" dirty="0" smtClean="0">
                <a:solidFill>
                  <a:srgbClr val="2D2123"/>
                </a:solidFill>
                <a:latin typeface="Arial"/>
                <a:cs typeface="Arial"/>
              </a:rPr>
              <a:t>Men </a:t>
            </a:r>
            <a:r>
              <a:rPr sz="2000" spc="-40" dirty="0">
                <a:solidFill>
                  <a:srgbClr val="2D2123"/>
                </a:solidFill>
                <a:latin typeface="Arial"/>
                <a:cs typeface="Arial"/>
              </a:rPr>
              <a:t>and </a:t>
            </a:r>
            <a:r>
              <a:rPr sz="2000" spc="-35" dirty="0">
                <a:solidFill>
                  <a:srgbClr val="2D2123"/>
                </a:solidFill>
                <a:latin typeface="Arial"/>
                <a:cs typeface="Arial"/>
              </a:rPr>
              <a:t>Women </a:t>
            </a:r>
            <a:r>
              <a:rPr sz="2000" spc="-40" dirty="0">
                <a:solidFill>
                  <a:srgbClr val="2D2123"/>
                </a:solidFill>
                <a:latin typeface="Arial"/>
                <a:cs typeface="Arial"/>
              </a:rPr>
              <a:t>are </a:t>
            </a:r>
            <a:r>
              <a:rPr sz="2000" spc="5" dirty="0">
                <a:solidFill>
                  <a:srgbClr val="2D2123"/>
                </a:solidFill>
                <a:latin typeface="Arial"/>
                <a:cs typeface="Arial"/>
              </a:rPr>
              <a:t>constantly </a:t>
            </a:r>
            <a:r>
              <a:rPr sz="2000" spc="-10" dirty="0">
                <a:solidFill>
                  <a:srgbClr val="2D2123"/>
                </a:solidFill>
                <a:latin typeface="Arial"/>
                <a:cs typeface="Arial"/>
              </a:rPr>
              <a:t>being </a:t>
            </a:r>
            <a:r>
              <a:rPr sz="2000" spc="-35" dirty="0">
                <a:solidFill>
                  <a:srgbClr val="2D2123"/>
                </a:solidFill>
                <a:latin typeface="Arial"/>
                <a:cs typeface="Arial"/>
              </a:rPr>
              <a:t>sexualized </a:t>
            </a:r>
            <a:r>
              <a:rPr sz="2000" dirty="0">
                <a:solidFill>
                  <a:srgbClr val="2D2123"/>
                </a:solidFill>
                <a:latin typeface="Arial"/>
                <a:cs typeface="Arial"/>
              </a:rPr>
              <a:t>on television, </a:t>
            </a:r>
            <a:r>
              <a:rPr sz="2000" spc="-30" dirty="0">
                <a:solidFill>
                  <a:srgbClr val="2D2123"/>
                </a:solidFill>
                <a:latin typeface="Arial"/>
                <a:cs typeface="Arial"/>
              </a:rPr>
              <a:t>movies, </a:t>
            </a:r>
            <a:r>
              <a:rPr sz="2000" spc="-30" dirty="0">
                <a:solidFill>
                  <a:srgbClr val="47221E"/>
                </a:solidFill>
                <a:latin typeface="Arial"/>
                <a:cs typeface="Arial"/>
              </a:rPr>
              <a:t> </a:t>
            </a:r>
            <a:r>
              <a:rPr sz="2000" spc="20" dirty="0">
                <a:solidFill>
                  <a:srgbClr val="47221E"/>
                </a:solidFill>
                <a:latin typeface="Arial"/>
                <a:cs typeface="Arial"/>
              </a:rPr>
              <a:t>book </a:t>
            </a:r>
            <a:r>
              <a:rPr sz="2000" spc="-30" dirty="0">
                <a:solidFill>
                  <a:srgbClr val="47221E"/>
                </a:solidFill>
                <a:latin typeface="Arial"/>
                <a:cs typeface="Arial"/>
              </a:rPr>
              <a:t>covers, </a:t>
            </a:r>
            <a:r>
              <a:rPr sz="2000" spc="-10" dirty="0">
                <a:solidFill>
                  <a:srgbClr val="47221E"/>
                </a:solidFill>
                <a:latin typeface="Arial"/>
                <a:cs typeface="Arial"/>
              </a:rPr>
              <a:t>advertisements </a:t>
            </a:r>
            <a:r>
              <a:rPr sz="2000" spc="-40" dirty="0">
                <a:solidFill>
                  <a:srgbClr val="47221E"/>
                </a:solidFill>
                <a:latin typeface="Arial"/>
                <a:cs typeface="Arial"/>
              </a:rPr>
              <a:t>and </a:t>
            </a:r>
            <a:r>
              <a:rPr sz="2000" spc="40" dirty="0">
                <a:solidFill>
                  <a:srgbClr val="47221E"/>
                </a:solidFill>
                <a:latin typeface="Arial"/>
                <a:cs typeface="Arial"/>
              </a:rPr>
              <a:t>other </a:t>
            </a:r>
            <a:r>
              <a:rPr sz="2000" spc="20" dirty="0">
                <a:solidFill>
                  <a:srgbClr val="47221E"/>
                </a:solidFill>
                <a:latin typeface="Arial"/>
                <a:cs typeface="Arial"/>
              </a:rPr>
              <a:t>forms </a:t>
            </a:r>
            <a:r>
              <a:rPr sz="2000" spc="75" dirty="0">
                <a:solidFill>
                  <a:srgbClr val="47221E"/>
                </a:solidFill>
                <a:latin typeface="Arial"/>
                <a:cs typeface="Arial"/>
              </a:rPr>
              <a:t>of </a:t>
            </a:r>
            <a:r>
              <a:rPr sz="2000" spc="-30" dirty="0">
                <a:solidFill>
                  <a:srgbClr val="47221E"/>
                </a:solidFill>
                <a:latin typeface="Arial"/>
                <a:cs typeface="Arial"/>
              </a:rPr>
              <a:t>media. </a:t>
            </a:r>
            <a:r>
              <a:rPr sz="2000" spc="-35" dirty="0">
                <a:solidFill>
                  <a:srgbClr val="47221E"/>
                </a:solidFill>
                <a:latin typeface="Arial"/>
                <a:cs typeface="Arial"/>
              </a:rPr>
              <a:t>Women </a:t>
            </a:r>
            <a:r>
              <a:rPr sz="2000" spc="-40" dirty="0">
                <a:solidFill>
                  <a:srgbClr val="47221E"/>
                </a:solidFill>
                <a:latin typeface="Arial"/>
                <a:cs typeface="Arial"/>
              </a:rPr>
              <a:t>are  </a:t>
            </a:r>
            <a:r>
              <a:rPr sz="2000" spc="20" dirty="0">
                <a:solidFill>
                  <a:srgbClr val="47221E"/>
                </a:solidFill>
                <a:latin typeface="Arial"/>
                <a:cs typeface="Arial"/>
              </a:rPr>
              <a:t>objectified </a:t>
            </a:r>
            <a:r>
              <a:rPr sz="2000" spc="-40" dirty="0">
                <a:solidFill>
                  <a:srgbClr val="47221E"/>
                </a:solidFill>
                <a:latin typeface="Arial"/>
                <a:cs typeface="Arial"/>
              </a:rPr>
              <a:t>and </a:t>
            </a:r>
            <a:r>
              <a:rPr sz="2000" spc="-15" dirty="0">
                <a:solidFill>
                  <a:srgbClr val="47221E"/>
                </a:solidFill>
                <a:latin typeface="Arial"/>
                <a:cs typeface="Arial"/>
              </a:rPr>
              <a:t>degraded </a:t>
            </a:r>
            <a:r>
              <a:rPr sz="2000" spc="100" dirty="0">
                <a:solidFill>
                  <a:srgbClr val="47221E"/>
                </a:solidFill>
                <a:latin typeface="Arial"/>
                <a:cs typeface="Arial"/>
              </a:rPr>
              <a:t>to </a:t>
            </a:r>
            <a:r>
              <a:rPr sz="2000" spc="-30" dirty="0">
                <a:solidFill>
                  <a:srgbClr val="47221E"/>
                </a:solidFill>
                <a:latin typeface="Arial"/>
                <a:cs typeface="Arial"/>
              </a:rPr>
              <a:t>sell </a:t>
            </a:r>
            <a:r>
              <a:rPr sz="2000" spc="10" dirty="0">
                <a:solidFill>
                  <a:srgbClr val="47221E"/>
                </a:solidFill>
                <a:latin typeface="Arial"/>
                <a:cs typeface="Arial"/>
              </a:rPr>
              <a:t>products </a:t>
            </a:r>
            <a:r>
              <a:rPr sz="2000" spc="-40" dirty="0">
                <a:solidFill>
                  <a:srgbClr val="47221E"/>
                </a:solidFill>
                <a:latin typeface="Arial"/>
                <a:cs typeface="Arial"/>
              </a:rPr>
              <a:t>and </a:t>
            </a:r>
            <a:r>
              <a:rPr sz="2000" dirty="0">
                <a:solidFill>
                  <a:srgbClr val="47221E"/>
                </a:solidFill>
                <a:latin typeface="Arial"/>
                <a:cs typeface="Arial"/>
              </a:rPr>
              <a:t>onlookers </a:t>
            </a:r>
            <a:r>
              <a:rPr sz="2000" spc="-40" dirty="0">
                <a:solidFill>
                  <a:srgbClr val="47221E"/>
                </a:solidFill>
                <a:latin typeface="Arial"/>
                <a:cs typeface="Arial"/>
              </a:rPr>
              <a:t>are </a:t>
            </a:r>
            <a:r>
              <a:rPr sz="2000" spc="-30" dirty="0">
                <a:solidFill>
                  <a:srgbClr val="47221E"/>
                </a:solidFill>
                <a:latin typeface="Arial"/>
                <a:cs typeface="Arial"/>
              </a:rPr>
              <a:t>lead </a:t>
            </a:r>
            <a:r>
              <a:rPr sz="2000" spc="100" dirty="0">
                <a:solidFill>
                  <a:srgbClr val="47221E"/>
                </a:solidFill>
                <a:latin typeface="Arial"/>
                <a:cs typeface="Arial"/>
              </a:rPr>
              <a:t>to  </a:t>
            </a:r>
            <a:r>
              <a:rPr sz="2000" spc="-15" dirty="0">
                <a:solidFill>
                  <a:srgbClr val="47221E"/>
                </a:solidFill>
                <a:latin typeface="Arial"/>
                <a:cs typeface="Arial"/>
              </a:rPr>
              <a:t>believe</a:t>
            </a:r>
            <a:r>
              <a:rPr sz="2000" spc="-100" dirty="0">
                <a:solidFill>
                  <a:srgbClr val="47221E"/>
                </a:solidFill>
                <a:latin typeface="Arial"/>
                <a:cs typeface="Arial"/>
              </a:rPr>
              <a:t> </a:t>
            </a:r>
            <a:r>
              <a:rPr sz="2000" spc="90" dirty="0">
                <a:solidFill>
                  <a:srgbClr val="47221E"/>
                </a:solidFill>
                <a:latin typeface="Arial"/>
                <a:cs typeface="Arial"/>
              </a:rPr>
              <a:t>it</a:t>
            </a:r>
            <a:r>
              <a:rPr sz="2000" spc="-70" dirty="0">
                <a:solidFill>
                  <a:srgbClr val="47221E"/>
                </a:solidFill>
                <a:latin typeface="Arial"/>
                <a:cs typeface="Arial"/>
              </a:rPr>
              <a:t> is</a:t>
            </a:r>
            <a:r>
              <a:rPr sz="2000" spc="-50" dirty="0">
                <a:solidFill>
                  <a:srgbClr val="47221E"/>
                </a:solidFill>
                <a:latin typeface="Arial"/>
                <a:cs typeface="Arial"/>
              </a:rPr>
              <a:t> </a:t>
            </a:r>
            <a:r>
              <a:rPr sz="2000" spc="5" dirty="0">
                <a:solidFill>
                  <a:srgbClr val="47221E"/>
                </a:solidFill>
                <a:latin typeface="Arial"/>
                <a:cs typeface="Arial"/>
              </a:rPr>
              <a:t>normal</a:t>
            </a:r>
            <a:r>
              <a:rPr sz="2000" spc="-80" dirty="0">
                <a:solidFill>
                  <a:srgbClr val="47221E"/>
                </a:solidFill>
                <a:latin typeface="Arial"/>
                <a:cs typeface="Arial"/>
              </a:rPr>
              <a:t> </a:t>
            </a:r>
            <a:r>
              <a:rPr sz="2000" spc="-5" dirty="0">
                <a:solidFill>
                  <a:srgbClr val="47221E"/>
                </a:solidFill>
                <a:latin typeface="Arial"/>
                <a:cs typeface="Arial"/>
              </a:rPr>
              <a:t>behavior</a:t>
            </a:r>
            <a:r>
              <a:rPr sz="2000" spc="-100" dirty="0">
                <a:solidFill>
                  <a:srgbClr val="47221E"/>
                </a:solidFill>
                <a:latin typeface="Arial"/>
                <a:cs typeface="Arial"/>
              </a:rPr>
              <a:t> </a:t>
            </a:r>
            <a:r>
              <a:rPr sz="2000" spc="-40" dirty="0">
                <a:solidFill>
                  <a:srgbClr val="47221E"/>
                </a:solidFill>
                <a:latin typeface="Arial"/>
                <a:cs typeface="Arial"/>
              </a:rPr>
              <a:t>and</a:t>
            </a:r>
            <a:r>
              <a:rPr sz="2000" spc="-65" dirty="0">
                <a:solidFill>
                  <a:srgbClr val="47221E"/>
                </a:solidFill>
                <a:latin typeface="Arial"/>
                <a:cs typeface="Arial"/>
              </a:rPr>
              <a:t> </a:t>
            </a:r>
            <a:r>
              <a:rPr sz="2000" spc="-15" dirty="0">
                <a:solidFill>
                  <a:srgbClr val="47221E"/>
                </a:solidFill>
                <a:latin typeface="Arial"/>
                <a:cs typeface="Arial"/>
              </a:rPr>
              <a:t>given</a:t>
            </a:r>
            <a:r>
              <a:rPr sz="2000" spc="-80" dirty="0">
                <a:solidFill>
                  <a:srgbClr val="47221E"/>
                </a:solidFill>
                <a:latin typeface="Arial"/>
                <a:cs typeface="Arial"/>
              </a:rPr>
              <a:t> </a:t>
            </a:r>
            <a:r>
              <a:rPr sz="2000" spc="-5" dirty="0">
                <a:solidFill>
                  <a:srgbClr val="47221E"/>
                </a:solidFill>
                <a:latin typeface="Arial"/>
                <a:cs typeface="Arial"/>
              </a:rPr>
              <a:t>unrealistic</a:t>
            </a:r>
            <a:r>
              <a:rPr sz="2000" spc="-90" dirty="0">
                <a:solidFill>
                  <a:srgbClr val="47221E"/>
                </a:solidFill>
                <a:latin typeface="Arial"/>
                <a:cs typeface="Arial"/>
              </a:rPr>
              <a:t> </a:t>
            </a:r>
            <a:r>
              <a:rPr sz="2000" dirty="0">
                <a:solidFill>
                  <a:srgbClr val="47221E"/>
                </a:solidFill>
                <a:latin typeface="Arial"/>
                <a:cs typeface="Arial"/>
              </a:rPr>
              <a:t>expectations</a:t>
            </a:r>
            <a:r>
              <a:rPr sz="2000" spc="-95" dirty="0">
                <a:solidFill>
                  <a:srgbClr val="47221E"/>
                </a:solidFill>
                <a:latin typeface="Arial"/>
                <a:cs typeface="Arial"/>
              </a:rPr>
              <a:t> </a:t>
            </a:r>
            <a:r>
              <a:rPr sz="2000" spc="100" dirty="0">
                <a:solidFill>
                  <a:srgbClr val="47221E"/>
                </a:solidFill>
                <a:latin typeface="Arial"/>
                <a:cs typeface="Arial"/>
              </a:rPr>
              <a:t>to</a:t>
            </a:r>
            <a:r>
              <a:rPr sz="2000" spc="-80" dirty="0">
                <a:solidFill>
                  <a:srgbClr val="47221E"/>
                </a:solidFill>
                <a:latin typeface="Arial"/>
                <a:cs typeface="Arial"/>
              </a:rPr>
              <a:t> </a:t>
            </a:r>
            <a:r>
              <a:rPr sz="2000" spc="60" dirty="0">
                <a:solidFill>
                  <a:srgbClr val="47221E"/>
                </a:solidFill>
                <a:latin typeface="Arial"/>
                <a:cs typeface="Arial"/>
              </a:rPr>
              <a:t>attempt  </a:t>
            </a:r>
            <a:r>
              <a:rPr sz="2000" spc="100" dirty="0">
                <a:solidFill>
                  <a:srgbClr val="47221E"/>
                </a:solidFill>
                <a:latin typeface="Arial"/>
                <a:cs typeface="Arial"/>
              </a:rPr>
              <a:t>to </a:t>
            </a:r>
            <a:r>
              <a:rPr sz="2000" spc="-40" dirty="0">
                <a:solidFill>
                  <a:srgbClr val="47221E"/>
                </a:solidFill>
                <a:latin typeface="Arial"/>
                <a:cs typeface="Arial"/>
              </a:rPr>
              <a:t>achieve. </a:t>
            </a:r>
            <a:r>
              <a:rPr sz="2000" spc="5" dirty="0">
                <a:solidFill>
                  <a:srgbClr val="47221E"/>
                </a:solidFill>
                <a:latin typeface="Arial"/>
                <a:cs typeface="Arial"/>
              </a:rPr>
              <a:t>How </a:t>
            </a:r>
            <a:r>
              <a:rPr sz="2000" spc="-10" dirty="0">
                <a:solidFill>
                  <a:srgbClr val="47221E"/>
                </a:solidFill>
                <a:latin typeface="Arial"/>
                <a:cs typeface="Arial"/>
              </a:rPr>
              <a:t>gender </a:t>
            </a:r>
            <a:r>
              <a:rPr sz="2000" spc="-75" dirty="0">
                <a:solidFill>
                  <a:srgbClr val="47221E"/>
                </a:solidFill>
                <a:latin typeface="Arial"/>
                <a:cs typeface="Arial"/>
              </a:rPr>
              <a:t>is </a:t>
            </a:r>
            <a:r>
              <a:rPr sz="2000" spc="10" dirty="0">
                <a:solidFill>
                  <a:srgbClr val="47221E"/>
                </a:solidFill>
                <a:latin typeface="Arial"/>
                <a:cs typeface="Arial"/>
              </a:rPr>
              <a:t>depicted </a:t>
            </a:r>
            <a:r>
              <a:rPr sz="2000" spc="-5" dirty="0">
                <a:solidFill>
                  <a:srgbClr val="47221E"/>
                </a:solidFill>
                <a:latin typeface="Arial"/>
                <a:cs typeface="Arial"/>
              </a:rPr>
              <a:t>in </a:t>
            </a:r>
            <a:r>
              <a:rPr sz="2000" spc="-25" dirty="0">
                <a:solidFill>
                  <a:srgbClr val="47221E"/>
                </a:solidFill>
                <a:latin typeface="Arial"/>
                <a:cs typeface="Arial"/>
              </a:rPr>
              <a:t>media </a:t>
            </a:r>
            <a:r>
              <a:rPr sz="2000" spc="-75" dirty="0">
                <a:solidFill>
                  <a:srgbClr val="47221E"/>
                </a:solidFill>
                <a:latin typeface="Arial"/>
                <a:cs typeface="Arial"/>
              </a:rPr>
              <a:t>is </a:t>
            </a:r>
            <a:r>
              <a:rPr sz="2000" spc="-130" dirty="0">
                <a:solidFill>
                  <a:srgbClr val="47221E"/>
                </a:solidFill>
                <a:latin typeface="Arial"/>
                <a:cs typeface="Arial"/>
              </a:rPr>
              <a:t>a </a:t>
            </a:r>
            <a:r>
              <a:rPr sz="2000" spc="20" dirty="0">
                <a:solidFill>
                  <a:srgbClr val="47221E"/>
                </a:solidFill>
                <a:latin typeface="Arial"/>
                <a:cs typeface="Arial"/>
              </a:rPr>
              <a:t>problem </a:t>
            </a:r>
            <a:r>
              <a:rPr sz="2000" spc="60" dirty="0">
                <a:solidFill>
                  <a:srgbClr val="47221E"/>
                </a:solidFill>
                <a:latin typeface="Arial"/>
                <a:cs typeface="Arial"/>
              </a:rPr>
              <a:t>that </a:t>
            </a:r>
            <a:r>
              <a:rPr sz="2000" spc="-80" dirty="0">
                <a:solidFill>
                  <a:srgbClr val="47221E"/>
                </a:solidFill>
                <a:latin typeface="Arial"/>
                <a:cs typeface="Arial"/>
              </a:rPr>
              <a:t>seems </a:t>
            </a:r>
            <a:r>
              <a:rPr sz="2000" spc="100" dirty="0">
                <a:solidFill>
                  <a:srgbClr val="47221E"/>
                </a:solidFill>
                <a:latin typeface="Arial"/>
                <a:cs typeface="Arial"/>
              </a:rPr>
              <a:t>to  </a:t>
            </a:r>
            <a:r>
              <a:rPr sz="2000" dirty="0">
                <a:solidFill>
                  <a:srgbClr val="47221E"/>
                </a:solidFill>
                <a:latin typeface="Arial"/>
                <a:cs typeface="Arial"/>
              </a:rPr>
              <a:t>only</a:t>
            </a:r>
            <a:r>
              <a:rPr sz="2000" spc="-80" dirty="0">
                <a:solidFill>
                  <a:srgbClr val="47221E"/>
                </a:solidFill>
                <a:latin typeface="Arial"/>
                <a:cs typeface="Arial"/>
              </a:rPr>
              <a:t> </a:t>
            </a:r>
            <a:r>
              <a:rPr sz="2000" spc="-25" dirty="0">
                <a:solidFill>
                  <a:srgbClr val="47221E"/>
                </a:solidFill>
                <a:latin typeface="Arial"/>
                <a:cs typeface="Arial"/>
              </a:rPr>
              <a:t>be</a:t>
            </a:r>
            <a:r>
              <a:rPr sz="2000" spc="-75" dirty="0">
                <a:solidFill>
                  <a:srgbClr val="47221E"/>
                </a:solidFill>
                <a:latin typeface="Arial"/>
                <a:cs typeface="Arial"/>
              </a:rPr>
              <a:t> </a:t>
            </a:r>
            <a:r>
              <a:rPr sz="2000" spc="45" dirty="0">
                <a:solidFill>
                  <a:srgbClr val="47221E"/>
                </a:solidFill>
                <a:latin typeface="Arial"/>
                <a:cs typeface="Arial"/>
              </a:rPr>
              <a:t>getting</a:t>
            </a:r>
            <a:r>
              <a:rPr sz="2000" spc="-105" dirty="0">
                <a:solidFill>
                  <a:srgbClr val="47221E"/>
                </a:solidFill>
                <a:latin typeface="Arial"/>
                <a:cs typeface="Arial"/>
              </a:rPr>
              <a:t> </a:t>
            </a:r>
            <a:r>
              <a:rPr sz="2000" spc="-5" dirty="0">
                <a:solidFill>
                  <a:srgbClr val="47221E"/>
                </a:solidFill>
                <a:latin typeface="Arial"/>
                <a:cs typeface="Arial"/>
              </a:rPr>
              <a:t>worse,</a:t>
            </a:r>
            <a:r>
              <a:rPr sz="2000" spc="-100" dirty="0">
                <a:solidFill>
                  <a:srgbClr val="47221E"/>
                </a:solidFill>
                <a:latin typeface="Arial"/>
                <a:cs typeface="Arial"/>
              </a:rPr>
              <a:t> </a:t>
            </a:r>
            <a:r>
              <a:rPr sz="2000" spc="65" dirty="0">
                <a:solidFill>
                  <a:srgbClr val="47221E"/>
                </a:solidFill>
                <a:latin typeface="Arial"/>
                <a:cs typeface="Arial"/>
              </a:rPr>
              <a:t>not</a:t>
            </a:r>
            <a:r>
              <a:rPr sz="2000" spc="-80" dirty="0">
                <a:solidFill>
                  <a:srgbClr val="47221E"/>
                </a:solidFill>
                <a:latin typeface="Arial"/>
                <a:cs typeface="Arial"/>
              </a:rPr>
              <a:t> </a:t>
            </a:r>
            <a:r>
              <a:rPr sz="2000" spc="45" dirty="0">
                <a:solidFill>
                  <a:srgbClr val="47221E"/>
                </a:solidFill>
                <a:latin typeface="Arial"/>
                <a:cs typeface="Arial"/>
              </a:rPr>
              <a:t>better.</a:t>
            </a:r>
            <a:r>
              <a:rPr sz="2000" spc="-100" dirty="0">
                <a:solidFill>
                  <a:srgbClr val="47221E"/>
                </a:solidFill>
                <a:latin typeface="Arial"/>
                <a:cs typeface="Arial"/>
              </a:rPr>
              <a:t> </a:t>
            </a:r>
            <a:r>
              <a:rPr sz="2000" spc="25" dirty="0">
                <a:solidFill>
                  <a:srgbClr val="47221E"/>
                </a:solidFill>
                <a:latin typeface="Arial"/>
                <a:cs typeface="Arial"/>
              </a:rPr>
              <a:t>More</a:t>
            </a:r>
            <a:r>
              <a:rPr sz="2000" spc="-85" dirty="0">
                <a:solidFill>
                  <a:srgbClr val="47221E"/>
                </a:solidFill>
                <a:latin typeface="Arial"/>
                <a:cs typeface="Arial"/>
              </a:rPr>
              <a:t> </a:t>
            </a:r>
            <a:r>
              <a:rPr sz="2000" spc="45" dirty="0">
                <a:solidFill>
                  <a:srgbClr val="47221E"/>
                </a:solidFill>
                <a:latin typeface="Arial"/>
                <a:cs typeface="Arial"/>
              </a:rPr>
              <a:t>attention</a:t>
            </a:r>
            <a:r>
              <a:rPr sz="2000" spc="-90" dirty="0">
                <a:solidFill>
                  <a:srgbClr val="47221E"/>
                </a:solidFill>
                <a:latin typeface="Arial"/>
                <a:cs typeface="Arial"/>
              </a:rPr>
              <a:t> </a:t>
            </a:r>
            <a:r>
              <a:rPr sz="2000" spc="-50" dirty="0">
                <a:solidFill>
                  <a:srgbClr val="47221E"/>
                </a:solidFill>
                <a:latin typeface="Arial"/>
                <a:cs typeface="Arial"/>
              </a:rPr>
              <a:t>needs</a:t>
            </a:r>
            <a:r>
              <a:rPr sz="2000" spc="-100" dirty="0">
                <a:solidFill>
                  <a:srgbClr val="47221E"/>
                </a:solidFill>
                <a:latin typeface="Arial"/>
                <a:cs typeface="Arial"/>
              </a:rPr>
              <a:t> </a:t>
            </a:r>
            <a:r>
              <a:rPr sz="2000" spc="100" dirty="0">
                <a:solidFill>
                  <a:srgbClr val="47221E"/>
                </a:solidFill>
                <a:latin typeface="Arial"/>
                <a:cs typeface="Arial"/>
              </a:rPr>
              <a:t>to</a:t>
            </a:r>
            <a:r>
              <a:rPr sz="2000" spc="-85" dirty="0">
                <a:solidFill>
                  <a:srgbClr val="47221E"/>
                </a:solidFill>
                <a:latin typeface="Arial"/>
                <a:cs typeface="Arial"/>
              </a:rPr>
              <a:t> </a:t>
            </a:r>
            <a:r>
              <a:rPr sz="2000" spc="-25" dirty="0">
                <a:solidFill>
                  <a:srgbClr val="47221E"/>
                </a:solidFill>
                <a:latin typeface="Arial"/>
                <a:cs typeface="Arial"/>
              </a:rPr>
              <a:t>be</a:t>
            </a:r>
            <a:r>
              <a:rPr sz="2000" spc="-80" dirty="0">
                <a:solidFill>
                  <a:srgbClr val="47221E"/>
                </a:solidFill>
                <a:latin typeface="Arial"/>
                <a:cs typeface="Arial"/>
              </a:rPr>
              <a:t> </a:t>
            </a:r>
            <a:r>
              <a:rPr sz="2000" spc="60" dirty="0">
                <a:solidFill>
                  <a:srgbClr val="47221E"/>
                </a:solidFill>
                <a:latin typeface="Arial"/>
                <a:cs typeface="Arial"/>
              </a:rPr>
              <a:t>put</a:t>
            </a:r>
            <a:r>
              <a:rPr sz="2000" spc="-75" dirty="0">
                <a:solidFill>
                  <a:srgbClr val="47221E"/>
                </a:solidFill>
                <a:latin typeface="Arial"/>
                <a:cs typeface="Arial"/>
              </a:rPr>
              <a:t> </a:t>
            </a:r>
            <a:r>
              <a:rPr sz="2000" dirty="0">
                <a:solidFill>
                  <a:srgbClr val="47221E"/>
                </a:solidFill>
                <a:latin typeface="Arial"/>
                <a:cs typeface="Arial"/>
              </a:rPr>
              <a:t>on</a:t>
            </a:r>
            <a:r>
              <a:rPr sz="2000" spc="-60" dirty="0">
                <a:solidFill>
                  <a:srgbClr val="47221E"/>
                </a:solidFill>
                <a:latin typeface="Arial"/>
                <a:cs typeface="Arial"/>
              </a:rPr>
              <a:t> </a:t>
            </a:r>
            <a:r>
              <a:rPr sz="2000" spc="40" dirty="0">
                <a:solidFill>
                  <a:srgbClr val="47221E"/>
                </a:solidFill>
                <a:latin typeface="Arial"/>
                <a:cs typeface="Arial"/>
              </a:rPr>
              <a:t>how  </a:t>
            </a:r>
            <a:r>
              <a:rPr sz="2000" spc="35" dirty="0">
                <a:solidFill>
                  <a:srgbClr val="47221E"/>
                </a:solidFill>
                <a:latin typeface="Arial"/>
                <a:cs typeface="Arial"/>
              </a:rPr>
              <a:t>wrong </a:t>
            </a:r>
            <a:r>
              <a:rPr sz="2000" spc="-10" dirty="0">
                <a:solidFill>
                  <a:srgbClr val="47221E"/>
                </a:solidFill>
                <a:latin typeface="Arial"/>
                <a:cs typeface="Arial"/>
              </a:rPr>
              <a:t>gender </a:t>
            </a:r>
            <a:r>
              <a:rPr sz="2000" spc="-75" dirty="0">
                <a:solidFill>
                  <a:srgbClr val="47221E"/>
                </a:solidFill>
                <a:latin typeface="Arial"/>
                <a:cs typeface="Arial"/>
              </a:rPr>
              <a:t>is </a:t>
            </a:r>
            <a:r>
              <a:rPr sz="2000" spc="-5" dirty="0">
                <a:solidFill>
                  <a:srgbClr val="47221E"/>
                </a:solidFill>
                <a:latin typeface="Arial"/>
                <a:cs typeface="Arial"/>
              </a:rPr>
              <a:t>being </a:t>
            </a:r>
            <a:r>
              <a:rPr sz="2000" spc="20" dirty="0">
                <a:solidFill>
                  <a:srgbClr val="47221E"/>
                </a:solidFill>
                <a:latin typeface="Arial"/>
                <a:cs typeface="Arial"/>
              </a:rPr>
              <a:t>portrayed </a:t>
            </a:r>
            <a:r>
              <a:rPr sz="2000" spc="-5" dirty="0">
                <a:solidFill>
                  <a:srgbClr val="47221E"/>
                </a:solidFill>
                <a:latin typeface="Arial"/>
                <a:cs typeface="Arial"/>
              </a:rPr>
              <a:t>in </a:t>
            </a:r>
            <a:r>
              <a:rPr sz="2000" spc="-25" dirty="0">
                <a:solidFill>
                  <a:srgbClr val="47221E"/>
                </a:solidFill>
                <a:latin typeface="Arial"/>
                <a:cs typeface="Arial"/>
              </a:rPr>
              <a:t>media, </a:t>
            </a:r>
            <a:r>
              <a:rPr sz="2000" spc="5" dirty="0">
                <a:solidFill>
                  <a:srgbClr val="47221E"/>
                </a:solidFill>
                <a:latin typeface="Arial"/>
                <a:cs typeface="Arial"/>
              </a:rPr>
              <a:t>which </a:t>
            </a:r>
            <a:r>
              <a:rPr sz="2000" spc="-70" dirty="0">
                <a:solidFill>
                  <a:srgbClr val="47221E"/>
                </a:solidFill>
                <a:latin typeface="Arial"/>
                <a:cs typeface="Arial"/>
              </a:rPr>
              <a:t>is </a:t>
            </a:r>
            <a:r>
              <a:rPr sz="2000" spc="15" dirty="0">
                <a:solidFill>
                  <a:srgbClr val="47221E"/>
                </a:solidFill>
                <a:latin typeface="Arial"/>
                <a:cs typeface="Arial"/>
              </a:rPr>
              <a:t>why </a:t>
            </a:r>
            <a:r>
              <a:rPr sz="2000" spc="-5" dirty="0">
                <a:solidFill>
                  <a:srgbClr val="47221E"/>
                </a:solidFill>
                <a:latin typeface="Arial"/>
                <a:cs typeface="Arial"/>
              </a:rPr>
              <a:t>I </a:t>
            </a:r>
            <a:r>
              <a:rPr sz="2000" spc="-50" dirty="0">
                <a:solidFill>
                  <a:srgbClr val="47221E"/>
                </a:solidFill>
                <a:latin typeface="Arial"/>
                <a:cs typeface="Arial"/>
              </a:rPr>
              <a:t>chose </a:t>
            </a:r>
            <a:r>
              <a:rPr sz="2000" spc="100" dirty="0">
                <a:solidFill>
                  <a:srgbClr val="47221E"/>
                </a:solidFill>
                <a:latin typeface="Arial"/>
                <a:cs typeface="Arial"/>
              </a:rPr>
              <a:t>to  </a:t>
            </a:r>
            <a:r>
              <a:rPr sz="2000" spc="-40" dirty="0">
                <a:solidFill>
                  <a:srgbClr val="47221E"/>
                </a:solidFill>
                <a:latin typeface="Arial"/>
                <a:cs typeface="Arial"/>
              </a:rPr>
              <a:t>research </a:t>
            </a:r>
            <a:r>
              <a:rPr sz="2000" spc="10" dirty="0">
                <a:solidFill>
                  <a:srgbClr val="47221E"/>
                </a:solidFill>
                <a:latin typeface="Arial"/>
                <a:cs typeface="Arial"/>
              </a:rPr>
              <a:t>this </a:t>
            </a:r>
            <a:r>
              <a:rPr sz="2000" spc="35" dirty="0">
                <a:solidFill>
                  <a:srgbClr val="47221E"/>
                </a:solidFill>
                <a:latin typeface="Arial"/>
                <a:cs typeface="Arial"/>
              </a:rPr>
              <a:t>topic </a:t>
            </a:r>
            <a:r>
              <a:rPr sz="2000" spc="-40" dirty="0">
                <a:solidFill>
                  <a:srgbClr val="47221E"/>
                </a:solidFill>
                <a:latin typeface="Arial"/>
                <a:cs typeface="Arial"/>
              </a:rPr>
              <a:t>and </a:t>
            </a:r>
            <a:r>
              <a:rPr sz="2000" dirty="0">
                <a:solidFill>
                  <a:srgbClr val="47221E"/>
                </a:solidFill>
                <a:latin typeface="Arial"/>
                <a:cs typeface="Arial"/>
              </a:rPr>
              <a:t>present </a:t>
            </a:r>
            <a:r>
              <a:rPr sz="2000" spc="50" dirty="0">
                <a:solidFill>
                  <a:srgbClr val="47221E"/>
                </a:solidFill>
                <a:latin typeface="Arial"/>
                <a:cs typeface="Arial"/>
              </a:rPr>
              <a:t>it. </a:t>
            </a:r>
            <a:r>
              <a:rPr sz="2000" spc="-5" dirty="0">
                <a:solidFill>
                  <a:srgbClr val="47221E"/>
                </a:solidFill>
                <a:latin typeface="Arial"/>
                <a:cs typeface="Arial"/>
              </a:rPr>
              <a:t>Knowledge </a:t>
            </a:r>
            <a:r>
              <a:rPr sz="2000" spc="20" dirty="0">
                <a:solidFill>
                  <a:srgbClr val="47221E"/>
                </a:solidFill>
                <a:latin typeface="Arial"/>
                <a:cs typeface="Arial"/>
              </a:rPr>
              <a:t>about </a:t>
            </a:r>
            <a:r>
              <a:rPr sz="2000" spc="10" dirty="0">
                <a:solidFill>
                  <a:srgbClr val="47221E"/>
                </a:solidFill>
                <a:latin typeface="Arial"/>
                <a:cs typeface="Arial"/>
              </a:rPr>
              <a:t>this </a:t>
            </a:r>
            <a:r>
              <a:rPr sz="2000" spc="30" dirty="0">
                <a:solidFill>
                  <a:srgbClr val="47221E"/>
                </a:solidFill>
                <a:latin typeface="Arial"/>
                <a:cs typeface="Arial"/>
              </a:rPr>
              <a:t>furthers  </a:t>
            </a:r>
            <a:r>
              <a:rPr sz="2000" spc="-5" dirty="0">
                <a:solidFill>
                  <a:srgbClr val="47221E"/>
                </a:solidFill>
                <a:latin typeface="Arial"/>
                <a:cs typeface="Arial"/>
              </a:rPr>
              <a:t>understanding </a:t>
            </a:r>
            <a:r>
              <a:rPr sz="2000" spc="20" dirty="0">
                <a:solidFill>
                  <a:srgbClr val="47221E"/>
                </a:solidFill>
                <a:latin typeface="Arial"/>
                <a:cs typeface="Arial"/>
              </a:rPr>
              <a:t>about </a:t>
            </a:r>
            <a:r>
              <a:rPr sz="2000" spc="-10" dirty="0">
                <a:solidFill>
                  <a:srgbClr val="47221E"/>
                </a:solidFill>
                <a:latin typeface="Arial"/>
                <a:cs typeface="Arial"/>
              </a:rPr>
              <a:t>gender </a:t>
            </a:r>
            <a:r>
              <a:rPr sz="2000" spc="-5" dirty="0">
                <a:solidFill>
                  <a:srgbClr val="47221E"/>
                </a:solidFill>
                <a:latin typeface="Arial"/>
                <a:cs typeface="Arial"/>
              </a:rPr>
              <a:t>in </a:t>
            </a:r>
            <a:r>
              <a:rPr sz="2000" dirty="0">
                <a:solidFill>
                  <a:srgbClr val="47221E"/>
                </a:solidFill>
                <a:latin typeface="Arial"/>
                <a:cs typeface="Arial"/>
              </a:rPr>
              <a:t>communication </a:t>
            </a:r>
            <a:r>
              <a:rPr sz="2000" spc="-60" dirty="0">
                <a:solidFill>
                  <a:srgbClr val="47221E"/>
                </a:solidFill>
                <a:latin typeface="Arial"/>
                <a:cs typeface="Arial"/>
              </a:rPr>
              <a:t>because </a:t>
            </a:r>
            <a:r>
              <a:rPr sz="2000" spc="15" dirty="0">
                <a:solidFill>
                  <a:srgbClr val="47221E"/>
                </a:solidFill>
                <a:latin typeface="Arial"/>
                <a:cs typeface="Arial"/>
              </a:rPr>
              <a:t>we </a:t>
            </a:r>
            <a:r>
              <a:rPr sz="2000" spc="-40" dirty="0">
                <a:solidFill>
                  <a:srgbClr val="47221E"/>
                </a:solidFill>
                <a:latin typeface="Arial"/>
                <a:cs typeface="Arial"/>
              </a:rPr>
              <a:t>are  </a:t>
            </a:r>
            <a:r>
              <a:rPr sz="2000" spc="-5" dirty="0">
                <a:solidFill>
                  <a:srgbClr val="47221E"/>
                </a:solidFill>
                <a:latin typeface="Arial"/>
                <a:cs typeface="Arial"/>
              </a:rPr>
              <a:t>surrounded </a:t>
            </a:r>
            <a:r>
              <a:rPr sz="2000" spc="-20" dirty="0">
                <a:solidFill>
                  <a:srgbClr val="47221E"/>
                </a:solidFill>
                <a:latin typeface="Arial"/>
                <a:cs typeface="Arial"/>
              </a:rPr>
              <a:t>by </a:t>
            </a:r>
            <a:r>
              <a:rPr sz="2000" spc="-30" dirty="0">
                <a:solidFill>
                  <a:srgbClr val="47221E"/>
                </a:solidFill>
                <a:latin typeface="Arial"/>
                <a:cs typeface="Arial"/>
              </a:rPr>
              <a:t>media, </a:t>
            </a:r>
            <a:r>
              <a:rPr sz="2000" spc="5" dirty="0">
                <a:solidFill>
                  <a:srgbClr val="47221E"/>
                </a:solidFill>
                <a:latin typeface="Arial"/>
                <a:cs typeface="Arial"/>
              </a:rPr>
              <a:t>which </a:t>
            </a:r>
            <a:r>
              <a:rPr sz="2000" spc="-10" dirty="0">
                <a:solidFill>
                  <a:srgbClr val="47221E"/>
                </a:solidFill>
                <a:latin typeface="Arial"/>
                <a:cs typeface="Arial"/>
              </a:rPr>
              <a:t>communicated </a:t>
            </a:r>
            <a:r>
              <a:rPr sz="2000" spc="-15" dirty="0">
                <a:solidFill>
                  <a:srgbClr val="47221E"/>
                </a:solidFill>
                <a:latin typeface="Arial"/>
                <a:cs typeface="Arial"/>
              </a:rPr>
              <a:t>all </a:t>
            </a:r>
            <a:r>
              <a:rPr sz="2000" spc="80" dirty="0">
                <a:solidFill>
                  <a:srgbClr val="47221E"/>
                </a:solidFill>
                <a:latin typeface="Arial"/>
                <a:cs typeface="Arial"/>
              </a:rPr>
              <a:t>of </a:t>
            </a:r>
            <a:r>
              <a:rPr sz="2000" spc="-15" dirty="0">
                <a:solidFill>
                  <a:srgbClr val="47221E"/>
                </a:solidFill>
                <a:latin typeface="Arial"/>
                <a:cs typeface="Arial"/>
              </a:rPr>
              <a:t>these </a:t>
            </a:r>
            <a:r>
              <a:rPr sz="2000" spc="5" dirty="0">
                <a:solidFill>
                  <a:srgbClr val="47221E"/>
                </a:solidFill>
                <a:latin typeface="Arial"/>
                <a:cs typeface="Arial"/>
              </a:rPr>
              <a:t>things </a:t>
            </a:r>
            <a:r>
              <a:rPr sz="2000" spc="100" dirty="0">
                <a:solidFill>
                  <a:srgbClr val="47221E"/>
                </a:solidFill>
                <a:latin typeface="Arial"/>
                <a:cs typeface="Arial"/>
              </a:rPr>
              <a:t>to </a:t>
            </a:r>
            <a:r>
              <a:rPr sz="2000" spc="-90" dirty="0">
                <a:solidFill>
                  <a:srgbClr val="47221E"/>
                </a:solidFill>
                <a:latin typeface="Arial"/>
                <a:cs typeface="Arial"/>
              </a:rPr>
              <a:t>us  </a:t>
            </a:r>
            <a:r>
              <a:rPr sz="2000" dirty="0">
                <a:solidFill>
                  <a:srgbClr val="47221E"/>
                </a:solidFill>
                <a:latin typeface="Arial"/>
                <a:cs typeface="Arial"/>
              </a:rPr>
              <a:t>constantly. </a:t>
            </a:r>
            <a:r>
              <a:rPr sz="2000" spc="-55" dirty="0">
                <a:solidFill>
                  <a:srgbClr val="47221E"/>
                </a:solidFill>
                <a:latin typeface="Arial"/>
                <a:cs typeface="Arial"/>
              </a:rPr>
              <a:t>Gaining </a:t>
            </a:r>
            <a:r>
              <a:rPr sz="2000" spc="-5" dirty="0">
                <a:solidFill>
                  <a:srgbClr val="47221E"/>
                </a:solidFill>
                <a:latin typeface="Arial"/>
                <a:cs typeface="Arial"/>
              </a:rPr>
              <a:t>understanding, </a:t>
            </a:r>
            <a:r>
              <a:rPr sz="2000" spc="5" dirty="0">
                <a:solidFill>
                  <a:srgbClr val="47221E"/>
                </a:solidFill>
                <a:latin typeface="Arial"/>
                <a:cs typeface="Arial"/>
              </a:rPr>
              <a:t>knowledge, </a:t>
            </a:r>
            <a:r>
              <a:rPr sz="2000" spc="-40" dirty="0">
                <a:solidFill>
                  <a:srgbClr val="47221E"/>
                </a:solidFill>
                <a:latin typeface="Arial"/>
                <a:cs typeface="Arial"/>
              </a:rPr>
              <a:t>and </a:t>
            </a:r>
            <a:r>
              <a:rPr sz="2000" spc="-25" dirty="0">
                <a:solidFill>
                  <a:srgbClr val="47221E"/>
                </a:solidFill>
                <a:latin typeface="Arial"/>
                <a:cs typeface="Arial"/>
              </a:rPr>
              <a:t>having </a:t>
            </a:r>
            <a:r>
              <a:rPr sz="2000" spc="20" dirty="0">
                <a:solidFill>
                  <a:srgbClr val="47221E"/>
                </a:solidFill>
                <a:latin typeface="Arial"/>
                <a:cs typeface="Arial"/>
              </a:rPr>
              <a:t>our </a:t>
            </a:r>
            <a:r>
              <a:rPr sz="2000" spc="-80" dirty="0">
                <a:solidFill>
                  <a:srgbClr val="47221E"/>
                </a:solidFill>
                <a:latin typeface="Arial"/>
                <a:cs typeface="Arial"/>
              </a:rPr>
              <a:t>eyes </a:t>
            </a:r>
            <a:r>
              <a:rPr sz="2000" spc="-5" dirty="0">
                <a:solidFill>
                  <a:srgbClr val="47221E"/>
                </a:solidFill>
                <a:latin typeface="Arial"/>
                <a:cs typeface="Arial"/>
              </a:rPr>
              <a:t>open  </a:t>
            </a:r>
            <a:r>
              <a:rPr sz="2000" spc="100" dirty="0">
                <a:solidFill>
                  <a:srgbClr val="47221E"/>
                </a:solidFill>
                <a:latin typeface="Arial"/>
                <a:cs typeface="Arial"/>
              </a:rPr>
              <a:t>to </a:t>
            </a:r>
            <a:r>
              <a:rPr sz="2000" spc="45" dirty="0">
                <a:solidFill>
                  <a:srgbClr val="47221E"/>
                </a:solidFill>
                <a:latin typeface="Arial"/>
                <a:cs typeface="Arial"/>
              </a:rPr>
              <a:t>what </a:t>
            </a:r>
            <a:r>
              <a:rPr sz="2000" spc="-30" dirty="0">
                <a:solidFill>
                  <a:srgbClr val="47221E"/>
                </a:solidFill>
                <a:latin typeface="Arial"/>
                <a:cs typeface="Arial"/>
              </a:rPr>
              <a:t>media </a:t>
            </a:r>
            <a:r>
              <a:rPr sz="2000" spc="-75" dirty="0">
                <a:solidFill>
                  <a:srgbClr val="47221E"/>
                </a:solidFill>
                <a:latin typeface="Arial"/>
                <a:cs typeface="Arial"/>
              </a:rPr>
              <a:t>is </a:t>
            </a:r>
            <a:r>
              <a:rPr sz="2000" spc="-15" dirty="0">
                <a:solidFill>
                  <a:srgbClr val="47221E"/>
                </a:solidFill>
                <a:latin typeface="Arial"/>
                <a:cs typeface="Arial"/>
              </a:rPr>
              <a:t>exposing </a:t>
            </a:r>
            <a:r>
              <a:rPr sz="2000" spc="-90" dirty="0">
                <a:solidFill>
                  <a:srgbClr val="47221E"/>
                </a:solidFill>
                <a:latin typeface="Arial"/>
                <a:cs typeface="Arial"/>
              </a:rPr>
              <a:t>us </a:t>
            </a:r>
            <a:r>
              <a:rPr sz="2000" spc="100" dirty="0">
                <a:solidFill>
                  <a:srgbClr val="47221E"/>
                </a:solidFill>
                <a:latin typeface="Arial"/>
                <a:cs typeface="Arial"/>
              </a:rPr>
              <a:t>to </a:t>
            </a:r>
            <a:r>
              <a:rPr sz="2000" spc="50" dirty="0">
                <a:solidFill>
                  <a:srgbClr val="47221E"/>
                </a:solidFill>
                <a:latin typeface="Arial"/>
                <a:cs typeface="Arial"/>
              </a:rPr>
              <a:t>will </a:t>
            </a:r>
            <a:r>
              <a:rPr sz="2000" spc="-5" dirty="0">
                <a:solidFill>
                  <a:srgbClr val="47221E"/>
                </a:solidFill>
                <a:latin typeface="Arial"/>
                <a:cs typeface="Arial"/>
              </a:rPr>
              <a:t>help </a:t>
            </a:r>
            <a:r>
              <a:rPr sz="2000" spc="-90" dirty="0">
                <a:solidFill>
                  <a:srgbClr val="47221E"/>
                </a:solidFill>
                <a:latin typeface="Arial"/>
                <a:cs typeface="Arial"/>
              </a:rPr>
              <a:t>us </a:t>
            </a:r>
            <a:r>
              <a:rPr sz="2000" spc="-25" dirty="0">
                <a:solidFill>
                  <a:srgbClr val="47221E"/>
                </a:solidFill>
                <a:latin typeface="Arial"/>
                <a:cs typeface="Arial"/>
              </a:rPr>
              <a:t>be </a:t>
            </a:r>
            <a:r>
              <a:rPr sz="2000" spc="-30" dirty="0">
                <a:solidFill>
                  <a:srgbClr val="47221E"/>
                </a:solidFill>
                <a:latin typeface="Arial"/>
                <a:cs typeface="Arial"/>
              </a:rPr>
              <a:t>able </a:t>
            </a:r>
            <a:r>
              <a:rPr sz="2000" spc="100" dirty="0">
                <a:solidFill>
                  <a:srgbClr val="47221E"/>
                </a:solidFill>
                <a:latin typeface="Arial"/>
                <a:cs typeface="Arial"/>
              </a:rPr>
              <a:t>to </a:t>
            </a:r>
            <a:r>
              <a:rPr sz="2000" spc="-55" dirty="0">
                <a:solidFill>
                  <a:srgbClr val="47221E"/>
                </a:solidFill>
                <a:latin typeface="Arial"/>
                <a:cs typeface="Arial"/>
              </a:rPr>
              <a:t>dismiss </a:t>
            </a:r>
            <a:r>
              <a:rPr sz="2000" spc="-40" dirty="0">
                <a:solidFill>
                  <a:srgbClr val="47221E"/>
                </a:solidFill>
                <a:latin typeface="Arial"/>
                <a:cs typeface="Arial"/>
              </a:rPr>
              <a:t>and make  </a:t>
            </a:r>
            <a:r>
              <a:rPr sz="2000" spc="20" dirty="0">
                <a:solidFill>
                  <a:srgbClr val="47221E"/>
                </a:solidFill>
                <a:latin typeface="Arial"/>
                <a:cs typeface="Arial"/>
              </a:rPr>
              <a:t>our </a:t>
            </a:r>
            <a:r>
              <a:rPr sz="2000" spc="40" dirty="0">
                <a:solidFill>
                  <a:srgbClr val="47221E"/>
                </a:solidFill>
                <a:latin typeface="Arial"/>
                <a:cs typeface="Arial"/>
              </a:rPr>
              <a:t>own </a:t>
            </a:r>
            <a:r>
              <a:rPr sz="2000" spc="-40" dirty="0">
                <a:solidFill>
                  <a:srgbClr val="47221E"/>
                </a:solidFill>
                <a:latin typeface="Arial"/>
                <a:cs typeface="Arial"/>
              </a:rPr>
              <a:t>decisions and </a:t>
            </a:r>
            <a:r>
              <a:rPr sz="2000" spc="-45" dirty="0">
                <a:solidFill>
                  <a:srgbClr val="47221E"/>
                </a:solidFill>
                <a:latin typeface="Arial"/>
                <a:cs typeface="Arial"/>
              </a:rPr>
              <a:t>choices </a:t>
            </a:r>
            <a:r>
              <a:rPr sz="2000" dirty="0">
                <a:solidFill>
                  <a:srgbClr val="47221E"/>
                </a:solidFill>
                <a:latin typeface="Arial"/>
                <a:cs typeface="Arial"/>
              </a:rPr>
              <a:t>regarding </a:t>
            </a:r>
            <a:r>
              <a:rPr sz="2000" spc="-10" dirty="0">
                <a:solidFill>
                  <a:srgbClr val="47221E"/>
                </a:solidFill>
                <a:latin typeface="Arial"/>
                <a:cs typeface="Arial"/>
              </a:rPr>
              <a:t>gender. </a:t>
            </a:r>
            <a:r>
              <a:rPr sz="2000" spc="90" dirty="0">
                <a:solidFill>
                  <a:srgbClr val="47221E"/>
                </a:solidFill>
                <a:latin typeface="Arial"/>
                <a:cs typeface="Arial"/>
              </a:rPr>
              <a:t>It </a:t>
            </a:r>
            <a:r>
              <a:rPr sz="2000" spc="50" dirty="0">
                <a:solidFill>
                  <a:srgbClr val="47221E"/>
                </a:solidFill>
                <a:latin typeface="Arial"/>
                <a:cs typeface="Arial"/>
              </a:rPr>
              <a:t>will </a:t>
            </a:r>
            <a:r>
              <a:rPr sz="2000" spc="-45" dirty="0">
                <a:solidFill>
                  <a:srgbClr val="47221E"/>
                </a:solidFill>
                <a:latin typeface="Arial"/>
                <a:cs typeface="Arial"/>
              </a:rPr>
              <a:t>also </a:t>
            </a:r>
            <a:r>
              <a:rPr sz="2000" spc="-5" dirty="0">
                <a:solidFill>
                  <a:srgbClr val="47221E"/>
                </a:solidFill>
                <a:latin typeface="Arial"/>
                <a:cs typeface="Arial"/>
              </a:rPr>
              <a:t>help </a:t>
            </a:r>
            <a:r>
              <a:rPr sz="2000" spc="-90" dirty="0">
                <a:solidFill>
                  <a:srgbClr val="47221E"/>
                </a:solidFill>
                <a:latin typeface="Arial"/>
                <a:cs typeface="Arial"/>
              </a:rPr>
              <a:t>us  </a:t>
            </a:r>
            <a:r>
              <a:rPr sz="2000" spc="-10" dirty="0">
                <a:solidFill>
                  <a:srgbClr val="47221E"/>
                </a:solidFill>
                <a:latin typeface="Arial"/>
                <a:cs typeface="Arial"/>
              </a:rPr>
              <a:t>communicate </a:t>
            </a:r>
            <a:r>
              <a:rPr sz="2000" spc="20" dirty="0">
                <a:solidFill>
                  <a:srgbClr val="47221E"/>
                </a:solidFill>
                <a:latin typeface="Arial"/>
                <a:cs typeface="Arial"/>
              </a:rPr>
              <a:t>about </a:t>
            </a:r>
            <a:r>
              <a:rPr sz="2000" spc="-10" dirty="0">
                <a:solidFill>
                  <a:srgbClr val="47221E"/>
                </a:solidFill>
                <a:latin typeface="Arial"/>
                <a:cs typeface="Arial"/>
              </a:rPr>
              <a:t>gender </a:t>
            </a:r>
            <a:r>
              <a:rPr sz="2000" spc="-40" dirty="0">
                <a:solidFill>
                  <a:srgbClr val="47221E"/>
                </a:solidFill>
                <a:latin typeface="Arial"/>
                <a:cs typeface="Arial"/>
              </a:rPr>
              <a:t>and </a:t>
            </a:r>
            <a:r>
              <a:rPr sz="2000" spc="-15" dirty="0">
                <a:solidFill>
                  <a:srgbClr val="47221E"/>
                </a:solidFill>
                <a:latin typeface="Arial"/>
                <a:cs typeface="Arial"/>
              </a:rPr>
              <a:t>avoid </a:t>
            </a:r>
            <a:r>
              <a:rPr sz="2000" spc="15" dirty="0">
                <a:solidFill>
                  <a:srgbClr val="47221E"/>
                </a:solidFill>
                <a:latin typeface="Arial"/>
                <a:cs typeface="Arial"/>
              </a:rPr>
              <a:t>falling </a:t>
            </a:r>
            <a:r>
              <a:rPr sz="2000" spc="55" dirty="0">
                <a:solidFill>
                  <a:srgbClr val="47221E"/>
                </a:solidFill>
                <a:latin typeface="Arial"/>
                <a:cs typeface="Arial"/>
              </a:rPr>
              <a:t>into </a:t>
            </a:r>
            <a:r>
              <a:rPr sz="2000" spc="35" dirty="0">
                <a:solidFill>
                  <a:srgbClr val="47221E"/>
                </a:solidFill>
                <a:latin typeface="Arial"/>
                <a:cs typeface="Arial"/>
              </a:rPr>
              <a:t>the </a:t>
            </a:r>
            <a:r>
              <a:rPr sz="2000" spc="-40" dirty="0">
                <a:solidFill>
                  <a:srgbClr val="47221E"/>
                </a:solidFill>
                <a:latin typeface="Arial"/>
                <a:cs typeface="Arial"/>
              </a:rPr>
              <a:t>many </a:t>
            </a:r>
            <a:r>
              <a:rPr sz="2000" spc="-25" dirty="0">
                <a:solidFill>
                  <a:srgbClr val="47221E"/>
                </a:solidFill>
                <a:latin typeface="Arial"/>
                <a:cs typeface="Arial"/>
              </a:rPr>
              <a:t>oppressive  </a:t>
            </a:r>
            <a:r>
              <a:rPr sz="2000" spc="-20" dirty="0">
                <a:solidFill>
                  <a:srgbClr val="47221E"/>
                </a:solidFill>
                <a:latin typeface="Arial"/>
                <a:cs typeface="Arial"/>
              </a:rPr>
              <a:t>boxes </a:t>
            </a:r>
            <a:r>
              <a:rPr sz="2000" spc="-30" dirty="0">
                <a:solidFill>
                  <a:srgbClr val="47221E"/>
                </a:solidFill>
                <a:latin typeface="Arial"/>
                <a:cs typeface="Arial"/>
              </a:rPr>
              <a:t>media </a:t>
            </a:r>
            <a:r>
              <a:rPr sz="2000" spc="10" dirty="0">
                <a:solidFill>
                  <a:srgbClr val="47221E"/>
                </a:solidFill>
                <a:latin typeface="Arial"/>
                <a:cs typeface="Arial"/>
              </a:rPr>
              <a:t>puts </a:t>
            </a:r>
            <a:r>
              <a:rPr sz="2000" spc="-10" dirty="0">
                <a:solidFill>
                  <a:srgbClr val="47221E"/>
                </a:solidFill>
                <a:latin typeface="Arial"/>
                <a:cs typeface="Arial"/>
              </a:rPr>
              <a:t>gender</a:t>
            </a:r>
            <a:r>
              <a:rPr sz="2000" spc="-325" dirty="0">
                <a:solidFill>
                  <a:srgbClr val="47221E"/>
                </a:solidFill>
                <a:latin typeface="Arial"/>
                <a:cs typeface="Arial"/>
              </a:rPr>
              <a:t> </a:t>
            </a:r>
            <a:r>
              <a:rPr sz="2000" spc="-15" dirty="0">
                <a:solidFill>
                  <a:srgbClr val="47221E"/>
                </a:solidFill>
                <a:latin typeface="Arial"/>
                <a:cs typeface="Arial"/>
              </a:rPr>
              <a:t>in.</a:t>
            </a:r>
            <a:endParaRPr sz="20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8620" y="228600"/>
            <a:ext cx="4698492" cy="319735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63576" rIns="0" bIns="0" rtlCol="0">
            <a:spAutoFit/>
          </a:bodyPr>
          <a:lstStyle/>
          <a:p>
            <a:pPr marL="5018405" marR="5080">
              <a:lnSpc>
                <a:spcPct val="100000"/>
              </a:lnSpc>
              <a:spcBef>
                <a:spcPts val="100"/>
              </a:spcBef>
            </a:pPr>
            <a:r>
              <a:rPr sz="2000" spc="-70" dirty="0">
                <a:solidFill>
                  <a:srgbClr val="2D2123"/>
                </a:solidFill>
              </a:rPr>
              <a:t>Rapaille </a:t>
            </a:r>
            <a:r>
              <a:rPr sz="2000" spc="-40" dirty="0">
                <a:solidFill>
                  <a:srgbClr val="2D2123"/>
                </a:solidFill>
              </a:rPr>
              <a:t>believed </a:t>
            </a:r>
            <a:r>
              <a:rPr sz="2000" spc="40" dirty="0">
                <a:solidFill>
                  <a:srgbClr val="2D2123"/>
                </a:solidFill>
              </a:rPr>
              <a:t>that  </a:t>
            </a:r>
            <a:r>
              <a:rPr sz="2000" spc="-35" dirty="0">
                <a:solidFill>
                  <a:srgbClr val="2D2123"/>
                </a:solidFill>
              </a:rPr>
              <a:t>advertisements </a:t>
            </a:r>
            <a:r>
              <a:rPr sz="2000" dirty="0">
                <a:solidFill>
                  <a:srgbClr val="2D2123"/>
                </a:solidFill>
              </a:rPr>
              <a:t>worked</a:t>
            </a:r>
            <a:r>
              <a:rPr sz="2000" spc="-260" dirty="0">
                <a:solidFill>
                  <a:srgbClr val="2D2123"/>
                </a:solidFill>
              </a:rPr>
              <a:t> </a:t>
            </a:r>
            <a:r>
              <a:rPr sz="2000" spc="-20" dirty="0">
                <a:solidFill>
                  <a:srgbClr val="2D2123"/>
                </a:solidFill>
              </a:rPr>
              <a:t>best  </a:t>
            </a:r>
            <a:r>
              <a:rPr sz="2000" spc="-15" dirty="0">
                <a:solidFill>
                  <a:srgbClr val="2D2123"/>
                </a:solidFill>
              </a:rPr>
              <a:t>when</a:t>
            </a:r>
            <a:r>
              <a:rPr sz="2000" spc="-125" dirty="0">
                <a:solidFill>
                  <a:srgbClr val="2D2123"/>
                </a:solidFill>
              </a:rPr>
              <a:t> </a:t>
            </a:r>
            <a:r>
              <a:rPr sz="2000" spc="-5" dirty="0">
                <a:solidFill>
                  <a:srgbClr val="2D2123"/>
                </a:solidFill>
              </a:rPr>
              <a:t>they</a:t>
            </a:r>
            <a:r>
              <a:rPr sz="2000" spc="-140" dirty="0">
                <a:solidFill>
                  <a:srgbClr val="2D2123"/>
                </a:solidFill>
              </a:rPr>
              <a:t> </a:t>
            </a:r>
            <a:r>
              <a:rPr sz="2000" spc="-50" dirty="0">
                <a:solidFill>
                  <a:srgbClr val="2D2123"/>
                </a:solidFill>
              </a:rPr>
              <a:t>spoke</a:t>
            </a:r>
            <a:r>
              <a:rPr sz="2000" spc="-140" dirty="0">
                <a:solidFill>
                  <a:srgbClr val="2D2123"/>
                </a:solidFill>
              </a:rPr>
              <a:t> </a:t>
            </a:r>
            <a:r>
              <a:rPr sz="2000" spc="85" dirty="0">
                <a:solidFill>
                  <a:srgbClr val="2D2123"/>
                </a:solidFill>
              </a:rPr>
              <a:t>to</a:t>
            </a:r>
            <a:r>
              <a:rPr sz="2000" spc="-145" dirty="0">
                <a:solidFill>
                  <a:srgbClr val="2D2123"/>
                </a:solidFill>
              </a:rPr>
              <a:t> </a:t>
            </a:r>
            <a:r>
              <a:rPr sz="2000" spc="15" dirty="0">
                <a:solidFill>
                  <a:srgbClr val="2D2123"/>
                </a:solidFill>
              </a:rPr>
              <a:t>the</a:t>
            </a:r>
            <a:endParaRPr sz="2000"/>
          </a:p>
        </p:txBody>
      </p:sp>
      <p:sp>
        <p:nvSpPr>
          <p:cNvPr id="5" name="object 5"/>
          <p:cNvSpPr txBox="1"/>
          <p:nvPr/>
        </p:nvSpPr>
        <p:spPr>
          <a:xfrm>
            <a:off x="238759" y="1019937"/>
            <a:ext cx="8651240" cy="5592445"/>
          </a:xfrm>
          <a:prstGeom prst="rect">
            <a:avLst/>
          </a:prstGeom>
        </p:spPr>
        <p:txBody>
          <a:bodyPr vert="horz" wrap="square" lIns="0" tIns="13335" rIns="0" bIns="0" rtlCol="0">
            <a:spAutoFit/>
          </a:bodyPr>
          <a:lstStyle/>
          <a:p>
            <a:pPr marL="5136515" marR="5080">
              <a:lnSpc>
                <a:spcPct val="100000"/>
              </a:lnSpc>
              <a:spcBef>
                <a:spcPts val="105"/>
              </a:spcBef>
            </a:pPr>
            <a:r>
              <a:rPr sz="2000" spc="-50" dirty="0">
                <a:solidFill>
                  <a:srgbClr val="2D2123"/>
                </a:solidFill>
                <a:latin typeface="Arial"/>
                <a:cs typeface="Arial"/>
              </a:rPr>
              <a:t>consumer’s </a:t>
            </a:r>
            <a:r>
              <a:rPr sz="2000" spc="-25" dirty="0">
                <a:solidFill>
                  <a:srgbClr val="2D2123"/>
                </a:solidFill>
                <a:latin typeface="Arial"/>
                <a:cs typeface="Arial"/>
              </a:rPr>
              <a:t>inner </a:t>
            </a:r>
            <a:r>
              <a:rPr sz="2000" spc="-70" dirty="0">
                <a:solidFill>
                  <a:srgbClr val="2D2123"/>
                </a:solidFill>
                <a:latin typeface="Arial"/>
                <a:cs typeface="Arial"/>
              </a:rPr>
              <a:t>desires </a:t>
            </a:r>
            <a:r>
              <a:rPr sz="2000" spc="-60" dirty="0">
                <a:solidFill>
                  <a:srgbClr val="2D2123"/>
                </a:solidFill>
                <a:latin typeface="Arial"/>
                <a:cs typeface="Arial"/>
              </a:rPr>
              <a:t>and  </a:t>
            </a:r>
            <a:r>
              <a:rPr sz="2000" spc="-50" dirty="0">
                <a:solidFill>
                  <a:srgbClr val="2D2123"/>
                </a:solidFill>
                <a:latin typeface="Arial"/>
                <a:cs typeface="Arial"/>
              </a:rPr>
              <a:t>fantasies. </a:t>
            </a:r>
            <a:r>
              <a:rPr sz="2000" spc="-65" dirty="0">
                <a:solidFill>
                  <a:srgbClr val="2D2123"/>
                </a:solidFill>
                <a:latin typeface="Arial"/>
                <a:cs typeface="Arial"/>
              </a:rPr>
              <a:t>Using </a:t>
            </a:r>
            <a:r>
              <a:rPr sz="2000" spc="-35" dirty="0">
                <a:solidFill>
                  <a:srgbClr val="2D2123"/>
                </a:solidFill>
                <a:latin typeface="Arial"/>
                <a:cs typeface="Arial"/>
              </a:rPr>
              <a:t>sexuality </a:t>
            </a:r>
            <a:r>
              <a:rPr sz="2000" spc="-20" dirty="0">
                <a:solidFill>
                  <a:srgbClr val="2D2123"/>
                </a:solidFill>
                <a:latin typeface="Arial"/>
                <a:cs typeface="Arial"/>
              </a:rPr>
              <a:t>in  </a:t>
            </a:r>
            <a:r>
              <a:rPr sz="2000" spc="-35" dirty="0">
                <a:solidFill>
                  <a:srgbClr val="2D2123"/>
                </a:solidFill>
                <a:latin typeface="Arial"/>
                <a:cs typeface="Arial"/>
              </a:rPr>
              <a:t>advertisements </a:t>
            </a:r>
            <a:r>
              <a:rPr sz="2000" spc="-85" dirty="0">
                <a:solidFill>
                  <a:srgbClr val="2D2123"/>
                </a:solidFill>
                <a:latin typeface="Arial"/>
                <a:cs typeface="Arial"/>
              </a:rPr>
              <a:t>can </a:t>
            </a:r>
            <a:r>
              <a:rPr sz="2000" spc="10" dirty="0">
                <a:solidFill>
                  <a:srgbClr val="2D2123"/>
                </a:solidFill>
                <a:latin typeface="Arial"/>
                <a:cs typeface="Arial"/>
              </a:rPr>
              <a:t>trigger </a:t>
            </a:r>
            <a:r>
              <a:rPr sz="2000" spc="-130" dirty="0">
                <a:solidFill>
                  <a:srgbClr val="2D2123"/>
                </a:solidFill>
                <a:latin typeface="Arial"/>
                <a:cs typeface="Arial"/>
              </a:rPr>
              <a:t>a  </a:t>
            </a:r>
            <a:r>
              <a:rPr sz="2000" spc="-50" dirty="0">
                <a:solidFill>
                  <a:srgbClr val="2D2123"/>
                </a:solidFill>
                <a:latin typeface="Arial"/>
                <a:cs typeface="Arial"/>
              </a:rPr>
              <a:t>range</a:t>
            </a:r>
            <a:r>
              <a:rPr sz="2000" spc="-110" dirty="0">
                <a:solidFill>
                  <a:srgbClr val="2D2123"/>
                </a:solidFill>
                <a:latin typeface="Arial"/>
                <a:cs typeface="Arial"/>
              </a:rPr>
              <a:t> </a:t>
            </a:r>
            <a:r>
              <a:rPr sz="2000" spc="65" dirty="0">
                <a:solidFill>
                  <a:srgbClr val="2D2123"/>
                </a:solidFill>
                <a:latin typeface="Arial"/>
                <a:cs typeface="Arial"/>
              </a:rPr>
              <a:t>of</a:t>
            </a:r>
            <a:r>
              <a:rPr sz="2000" spc="-135" dirty="0">
                <a:solidFill>
                  <a:srgbClr val="2D2123"/>
                </a:solidFill>
                <a:latin typeface="Arial"/>
                <a:cs typeface="Arial"/>
              </a:rPr>
              <a:t> </a:t>
            </a:r>
            <a:r>
              <a:rPr sz="2000" spc="-65" dirty="0">
                <a:solidFill>
                  <a:srgbClr val="2D2123"/>
                </a:solidFill>
                <a:latin typeface="Arial"/>
                <a:cs typeface="Arial"/>
              </a:rPr>
              <a:t>desires,</a:t>
            </a:r>
            <a:r>
              <a:rPr sz="2000" spc="-140" dirty="0">
                <a:solidFill>
                  <a:srgbClr val="2D2123"/>
                </a:solidFill>
                <a:latin typeface="Arial"/>
                <a:cs typeface="Arial"/>
              </a:rPr>
              <a:t> </a:t>
            </a:r>
            <a:r>
              <a:rPr sz="2000" spc="35" dirty="0">
                <a:solidFill>
                  <a:srgbClr val="2D2123"/>
                </a:solidFill>
                <a:latin typeface="Arial"/>
                <a:cs typeface="Arial"/>
              </a:rPr>
              <a:t>from</a:t>
            </a:r>
            <a:r>
              <a:rPr sz="2000" spc="-135" dirty="0">
                <a:solidFill>
                  <a:srgbClr val="2D2123"/>
                </a:solidFill>
                <a:latin typeface="Arial"/>
                <a:cs typeface="Arial"/>
              </a:rPr>
              <a:t> </a:t>
            </a:r>
            <a:r>
              <a:rPr sz="2000" spc="-60" dirty="0">
                <a:solidFill>
                  <a:srgbClr val="2D2123"/>
                </a:solidFill>
                <a:latin typeface="Arial"/>
                <a:cs typeface="Arial"/>
              </a:rPr>
              <a:t>arousal</a:t>
            </a:r>
            <a:r>
              <a:rPr sz="2000" spc="-95" dirty="0">
                <a:solidFill>
                  <a:srgbClr val="2D2123"/>
                </a:solidFill>
                <a:latin typeface="Arial"/>
                <a:cs typeface="Arial"/>
              </a:rPr>
              <a:t> </a:t>
            </a:r>
            <a:r>
              <a:rPr sz="2000" spc="85" dirty="0">
                <a:solidFill>
                  <a:srgbClr val="2D2123"/>
                </a:solidFill>
                <a:latin typeface="Arial"/>
                <a:cs typeface="Arial"/>
              </a:rPr>
              <a:t>to  </a:t>
            </a:r>
            <a:r>
              <a:rPr sz="2000" spc="-30" dirty="0">
                <a:solidFill>
                  <a:srgbClr val="2D2123"/>
                </a:solidFill>
                <a:latin typeface="Arial"/>
                <a:cs typeface="Arial"/>
              </a:rPr>
              <a:t>unrealistic </a:t>
            </a:r>
            <a:r>
              <a:rPr sz="2000" spc="-65" dirty="0">
                <a:solidFill>
                  <a:srgbClr val="2D2123"/>
                </a:solidFill>
                <a:latin typeface="Arial"/>
                <a:cs typeface="Arial"/>
              </a:rPr>
              <a:t>desires </a:t>
            </a:r>
            <a:r>
              <a:rPr sz="2000" spc="65" dirty="0">
                <a:solidFill>
                  <a:srgbClr val="2D2123"/>
                </a:solidFill>
                <a:latin typeface="Arial"/>
                <a:cs typeface="Arial"/>
              </a:rPr>
              <a:t>of </a:t>
            </a:r>
            <a:r>
              <a:rPr sz="2000" dirty="0">
                <a:solidFill>
                  <a:srgbClr val="2D2123"/>
                </a:solidFill>
                <a:latin typeface="Arial"/>
                <a:cs typeface="Arial"/>
              </a:rPr>
              <a:t>wanting </a:t>
            </a:r>
            <a:r>
              <a:rPr sz="2000" spc="85" dirty="0">
                <a:solidFill>
                  <a:srgbClr val="2D2123"/>
                </a:solidFill>
                <a:latin typeface="Arial"/>
                <a:cs typeface="Arial"/>
              </a:rPr>
              <a:t>to  </a:t>
            </a:r>
            <a:r>
              <a:rPr sz="2000" dirty="0">
                <a:solidFill>
                  <a:srgbClr val="2D2123"/>
                </a:solidFill>
                <a:latin typeface="Arial"/>
                <a:cs typeface="Arial"/>
              </a:rPr>
              <a:t>look</a:t>
            </a:r>
            <a:r>
              <a:rPr sz="2000" spc="-130" dirty="0">
                <a:solidFill>
                  <a:srgbClr val="2D2123"/>
                </a:solidFill>
                <a:latin typeface="Arial"/>
                <a:cs typeface="Arial"/>
              </a:rPr>
              <a:t> </a:t>
            </a:r>
            <a:r>
              <a:rPr sz="2000" spc="-25" dirty="0">
                <a:solidFill>
                  <a:srgbClr val="2D2123"/>
                </a:solidFill>
                <a:latin typeface="Arial"/>
                <a:cs typeface="Arial"/>
              </a:rPr>
              <a:t>like</a:t>
            </a:r>
            <a:r>
              <a:rPr sz="2000" spc="-125" dirty="0">
                <a:solidFill>
                  <a:srgbClr val="2D2123"/>
                </a:solidFill>
                <a:latin typeface="Arial"/>
                <a:cs typeface="Arial"/>
              </a:rPr>
              <a:t> </a:t>
            </a:r>
            <a:r>
              <a:rPr sz="2000" spc="15" dirty="0">
                <a:solidFill>
                  <a:srgbClr val="2D2123"/>
                </a:solidFill>
                <a:latin typeface="Arial"/>
                <a:cs typeface="Arial"/>
              </a:rPr>
              <a:t>the</a:t>
            </a:r>
            <a:r>
              <a:rPr sz="2000" spc="-130" dirty="0">
                <a:solidFill>
                  <a:srgbClr val="2D2123"/>
                </a:solidFill>
                <a:latin typeface="Arial"/>
                <a:cs typeface="Arial"/>
              </a:rPr>
              <a:t> </a:t>
            </a:r>
            <a:r>
              <a:rPr sz="2000" spc="-40" dirty="0">
                <a:solidFill>
                  <a:srgbClr val="2D2123"/>
                </a:solidFill>
                <a:latin typeface="Arial"/>
                <a:cs typeface="Arial"/>
              </a:rPr>
              <a:t>person</a:t>
            </a:r>
            <a:r>
              <a:rPr sz="2000" spc="-125" dirty="0">
                <a:solidFill>
                  <a:srgbClr val="2D2123"/>
                </a:solidFill>
                <a:latin typeface="Arial"/>
                <a:cs typeface="Arial"/>
              </a:rPr>
              <a:t> </a:t>
            </a:r>
            <a:r>
              <a:rPr sz="2000" spc="-25" dirty="0">
                <a:solidFill>
                  <a:srgbClr val="2D2123"/>
                </a:solidFill>
                <a:latin typeface="Arial"/>
                <a:cs typeface="Arial"/>
              </a:rPr>
              <a:t>in</a:t>
            </a:r>
            <a:r>
              <a:rPr sz="2000" spc="-120" dirty="0">
                <a:solidFill>
                  <a:srgbClr val="2D2123"/>
                </a:solidFill>
                <a:latin typeface="Arial"/>
                <a:cs typeface="Arial"/>
              </a:rPr>
              <a:t> </a:t>
            </a:r>
            <a:r>
              <a:rPr sz="2000" spc="15" dirty="0">
                <a:solidFill>
                  <a:srgbClr val="2D2123"/>
                </a:solidFill>
                <a:latin typeface="Arial"/>
                <a:cs typeface="Arial"/>
              </a:rPr>
              <a:t>the</a:t>
            </a:r>
            <a:r>
              <a:rPr sz="2000" spc="-125" dirty="0">
                <a:solidFill>
                  <a:srgbClr val="2D2123"/>
                </a:solidFill>
                <a:latin typeface="Arial"/>
                <a:cs typeface="Arial"/>
              </a:rPr>
              <a:t> </a:t>
            </a:r>
            <a:r>
              <a:rPr sz="2000" spc="-65" dirty="0">
                <a:solidFill>
                  <a:srgbClr val="2D2123"/>
                </a:solidFill>
                <a:latin typeface="Arial"/>
                <a:cs typeface="Arial"/>
              </a:rPr>
              <a:t>ad,</a:t>
            </a:r>
            <a:r>
              <a:rPr sz="2000" spc="-130" dirty="0">
                <a:solidFill>
                  <a:srgbClr val="2D2123"/>
                </a:solidFill>
                <a:latin typeface="Arial"/>
                <a:cs typeface="Arial"/>
              </a:rPr>
              <a:t> </a:t>
            </a:r>
            <a:r>
              <a:rPr sz="2000" spc="25" dirty="0">
                <a:solidFill>
                  <a:srgbClr val="2D2123"/>
                </a:solidFill>
                <a:latin typeface="Arial"/>
                <a:cs typeface="Arial"/>
              </a:rPr>
              <a:t>or  </a:t>
            </a:r>
            <a:r>
              <a:rPr sz="2000" spc="-60" dirty="0">
                <a:solidFill>
                  <a:srgbClr val="2D2123"/>
                </a:solidFill>
                <a:latin typeface="Arial"/>
                <a:cs typeface="Arial"/>
              </a:rPr>
              <a:t>even </a:t>
            </a:r>
            <a:r>
              <a:rPr sz="2000" spc="-50" dirty="0">
                <a:solidFill>
                  <a:srgbClr val="2D2123"/>
                </a:solidFill>
                <a:latin typeface="Arial"/>
                <a:cs typeface="Arial"/>
              </a:rPr>
              <a:t>fantasies </a:t>
            </a:r>
            <a:r>
              <a:rPr sz="2000" spc="40" dirty="0">
                <a:solidFill>
                  <a:srgbClr val="2D2123"/>
                </a:solidFill>
                <a:latin typeface="Arial"/>
                <a:cs typeface="Arial"/>
              </a:rPr>
              <a:t>that </a:t>
            </a:r>
            <a:r>
              <a:rPr sz="2000" spc="-35" dirty="0">
                <a:solidFill>
                  <a:srgbClr val="2D2123"/>
                </a:solidFill>
                <a:latin typeface="Arial"/>
                <a:cs typeface="Arial"/>
              </a:rPr>
              <a:t>you </a:t>
            </a:r>
            <a:r>
              <a:rPr sz="2000" spc="-60" dirty="0">
                <a:solidFill>
                  <a:srgbClr val="2D2123"/>
                </a:solidFill>
                <a:latin typeface="Arial"/>
                <a:cs typeface="Arial"/>
              </a:rPr>
              <a:t>are </a:t>
            </a:r>
            <a:r>
              <a:rPr sz="2000" spc="15" dirty="0">
                <a:solidFill>
                  <a:srgbClr val="2D2123"/>
                </a:solidFill>
                <a:latin typeface="Arial"/>
                <a:cs typeface="Arial"/>
              </a:rPr>
              <a:t>the  </a:t>
            </a:r>
            <a:r>
              <a:rPr sz="2000" spc="-40" dirty="0">
                <a:solidFill>
                  <a:srgbClr val="2D2123"/>
                </a:solidFill>
                <a:latin typeface="Arial"/>
                <a:cs typeface="Arial"/>
              </a:rPr>
              <a:t>person </a:t>
            </a:r>
            <a:r>
              <a:rPr sz="2000" spc="-25" dirty="0">
                <a:solidFill>
                  <a:srgbClr val="2D2123"/>
                </a:solidFill>
                <a:latin typeface="Arial"/>
                <a:cs typeface="Arial"/>
              </a:rPr>
              <a:t>in </a:t>
            </a:r>
            <a:r>
              <a:rPr sz="2000" spc="15" dirty="0">
                <a:solidFill>
                  <a:srgbClr val="2D2123"/>
                </a:solidFill>
                <a:latin typeface="Arial"/>
                <a:cs typeface="Arial"/>
              </a:rPr>
              <a:t>the</a:t>
            </a:r>
            <a:r>
              <a:rPr sz="2000" spc="-300" dirty="0">
                <a:solidFill>
                  <a:srgbClr val="2D2123"/>
                </a:solidFill>
                <a:latin typeface="Arial"/>
                <a:cs typeface="Arial"/>
              </a:rPr>
              <a:t> </a:t>
            </a:r>
            <a:r>
              <a:rPr sz="2000" spc="-65" dirty="0">
                <a:solidFill>
                  <a:srgbClr val="2D2123"/>
                </a:solidFill>
                <a:latin typeface="Arial"/>
                <a:cs typeface="Arial"/>
              </a:rPr>
              <a:t>ad.</a:t>
            </a:r>
            <a:endParaRPr sz="2000">
              <a:latin typeface="Arial"/>
              <a:cs typeface="Arial"/>
            </a:endParaRPr>
          </a:p>
          <a:p>
            <a:pPr marL="184785" marR="113664" indent="-172085">
              <a:lnSpc>
                <a:spcPct val="100000"/>
              </a:lnSpc>
              <a:spcBef>
                <a:spcPts val="865"/>
              </a:spcBef>
              <a:buClr>
                <a:srgbClr val="60615E"/>
              </a:buClr>
              <a:buChar char="•"/>
              <a:tabLst>
                <a:tab pos="186690" algn="l"/>
              </a:tabLst>
            </a:pPr>
            <a:r>
              <a:rPr sz="2200" spc="-110" dirty="0">
                <a:solidFill>
                  <a:srgbClr val="47221E"/>
                </a:solidFill>
                <a:latin typeface="Arial"/>
                <a:cs typeface="Arial"/>
              </a:rPr>
              <a:t>The </a:t>
            </a:r>
            <a:r>
              <a:rPr sz="2200" spc="-25" dirty="0">
                <a:solidFill>
                  <a:srgbClr val="47221E"/>
                </a:solidFill>
                <a:latin typeface="Arial"/>
                <a:cs typeface="Arial"/>
              </a:rPr>
              <a:t>sexuality </a:t>
            </a:r>
            <a:r>
              <a:rPr sz="2200" spc="-75" dirty="0">
                <a:solidFill>
                  <a:srgbClr val="47221E"/>
                </a:solidFill>
                <a:latin typeface="Arial"/>
                <a:cs typeface="Arial"/>
              </a:rPr>
              <a:t>based </a:t>
            </a:r>
            <a:r>
              <a:rPr sz="2200" spc="-20" dirty="0">
                <a:solidFill>
                  <a:srgbClr val="47221E"/>
                </a:solidFill>
                <a:latin typeface="Arial"/>
                <a:cs typeface="Arial"/>
              </a:rPr>
              <a:t>advertisements </a:t>
            </a:r>
            <a:r>
              <a:rPr sz="2200" spc="-30" dirty="0">
                <a:solidFill>
                  <a:srgbClr val="47221E"/>
                </a:solidFill>
                <a:latin typeface="Arial"/>
                <a:cs typeface="Arial"/>
              </a:rPr>
              <a:t>generally </a:t>
            </a:r>
            <a:r>
              <a:rPr sz="2200" spc="10" dirty="0">
                <a:solidFill>
                  <a:srgbClr val="47221E"/>
                </a:solidFill>
                <a:latin typeface="Arial"/>
                <a:cs typeface="Arial"/>
              </a:rPr>
              <a:t>feature </a:t>
            </a:r>
            <a:r>
              <a:rPr sz="2200" spc="30" dirty="0">
                <a:solidFill>
                  <a:srgbClr val="47221E"/>
                </a:solidFill>
                <a:latin typeface="Arial"/>
                <a:cs typeface="Arial"/>
              </a:rPr>
              <a:t>the </a:t>
            </a:r>
            <a:r>
              <a:rPr sz="2200" spc="35" dirty="0">
                <a:solidFill>
                  <a:srgbClr val="47221E"/>
                </a:solidFill>
                <a:latin typeface="Arial"/>
                <a:cs typeface="Arial"/>
              </a:rPr>
              <a:t>‘perfect’  </a:t>
            </a:r>
            <a:r>
              <a:rPr sz="2200" spc="-10" dirty="0">
                <a:solidFill>
                  <a:srgbClr val="47221E"/>
                </a:solidFill>
                <a:latin typeface="Arial"/>
                <a:cs typeface="Arial"/>
              </a:rPr>
              <a:t>woman </a:t>
            </a:r>
            <a:r>
              <a:rPr sz="2200" spc="30" dirty="0">
                <a:solidFill>
                  <a:srgbClr val="47221E"/>
                </a:solidFill>
                <a:latin typeface="Arial"/>
                <a:cs typeface="Arial"/>
              </a:rPr>
              <a:t>or the </a:t>
            </a:r>
            <a:r>
              <a:rPr sz="2200" spc="35" dirty="0">
                <a:solidFill>
                  <a:srgbClr val="47221E"/>
                </a:solidFill>
                <a:latin typeface="Arial"/>
                <a:cs typeface="Arial"/>
              </a:rPr>
              <a:t>‘perfect’ </a:t>
            </a:r>
            <a:r>
              <a:rPr sz="2200" spc="-55" dirty="0">
                <a:solidFill>
                  <a:srgbClr val="47221E"/>
                </a:solidFill>
                <a:latin typeface="Arial"/>
                <a:cs typeface="Arial"/>
              </a:rPr>
              <a:t>man, </a:t>
            </a:r>
            <a:r>
              <a:rPr sz="2200" spc="30" dirty="0">
                <a:solidFill>
                  <a:srgbClr val="47221E"/>
                </a:solidFill>
                <a:latin typeface="Arial"/>
                <a:cs typeface="Arial"/>
              </a:rPr>
              <a:t>or </a:t>
            </a:r>
            <a:r>
              <a:rPr sz="2200" spc="-15" dirty="0">
                <a:solidFill>
                  <a:srgbClr val="47221E"/>
                </a:solidFill>
                <a:latin typeface="Arial"/>
                <a:cs typeface="Arial"/>
              </a:rPr>
              <a:t>in </a:t>
            </a:r>
            <a:r>
              <a:rPr sz="2200" spc="-65" dirty="0">
                <a:solidFill>
                  <a:srgbClr val="47221E"/>
                </a:solidFill>
                <a:latin typeface="Arial"/>
                <a:cs typeface="Arial"/>
              </a:rPr>
              <a:t>some </a:t>
            </a:r>
            <a:r>
              <a:rPr sz="2200" spc="-130" dirty="0">
                <a:solidFill>
                  <a:srgbClr val="47221E"/>
                </a:solidFill>
                <a:latin typeface="Arial"/>
                <a:cs typeface="Arial"/>
              </a:rPr>
              <a:t>cases </a:t>
            </a:r>
            <a:r>
              <a:rPr sz="2200" spc="30" dirty="0">
                <a:solidFill>
                  <a:srgbClr val="47221E"/>
                </a:solidFill>
                <a:latin typeface="Arial"/>
                <a:cs typeface="Arial"/>
              </a:rPr>
              <a:t>both. </a:t>
            </a:r>
            <a:r>
              <a:rPr sz="2200" spc="-85" dirty="0">
                <a:solidFill>
                  <a:srgbClr val="47221E"/>
                </a:solidFill>
                <a:latin typeface="Arial"/>
                <a:cs typeface="Arial"/>
              </a:rPr>
              <a:t>Consumers  </a:t>
            </a:r>
            <a:r>
              <a:rPr sz="2200" spc="-15" dirty="0">
                <a:solidFill>
                  <a:srgbClr val="47221E"/>
                </a:solidFill>
                <a:latin typeface="Arial"/>
                <a:cs typeface="Arial"/>
              </a:rPr>
              <a:t>connect </a:t>
            </a:r>
            <a:r>
              <a:rPr sz="2200" dirty="0">
                <a:solidFill>
                  <a:srgbClr val="47221E"/>
                </a:solidFill>
                <a:latin typeface="Arial"/>
                <a:cs typeface="Arial"/>
              </a:rPr>
              <a:t>this </a:t>
            </a:r>
            <a:r>
              <a:rPr sz="2200" spc="-50" dirty="0">
                <a:solidFill>
                  <a:srgbClr val="47221E"/>
                </a:solidFill>
                <a:latin typeface="Arial"/>
                <a:cs typeface="Arial"/>
              </a:rPr>
              <a:t>image </a:t>
            </a:r>
            <a:r>
              <a:rPr sz="2200" spc="70" dirty="0">
                <a:solidFill>
                  <a:srgbClr val="47221E"/>
                </a:solidFill>
                <a:latin typeface="Arial"/>
                <a:cs typeface="Arial"/>
              </a:rPr>
              <a:t>with </a:t>
            </a:r>
            <a:r>
              <a:rPr sz="2200" spc="25" dirty="0">
                <a:solidFill>
                  <a:srgbClr val="47221E"/>
                </a:solidFill>
                <a:latin typeface="Arial"/>
                <a:cs typeface="Arial"/>
              </a:rPr>
              <a:t>the product </a:t>
            </a:r>
            <a:r>
              <a:rPr sz="2200" spc="-25" dirty="0">
                <a:solidFill>
                  <a:srgbClr val="47221E"/>
                </a:solidFill>
                <a:latin typeface="Arial"/>
                <a:cs typeface="Arial"/>
              </a:rPr>
              <a:t>being </a:t>
            </a:r>
            <a:r>
              <a:rPr sz="2200" spc="-35" dirty="0">
                <a:solidFill>
                  <a:srgbClr val="47221E"/>
                </a:solidFill>
                <a:latin typeface="Arial"/>
                <a:cs typeface="Arial"/>
              </a:rPr>
              <a:t>sold, </a:t>
            </a:r>
            <a:r>
              <a:rPr sz="2200" spc="-80" dirty="0">
                <a:solidFill>
                  <a:srgbClr val="47221E"/>
                </a:solidFill>
                <a:latin typeface="Arial"/>
                <a:cs typeface="Arial"/>
              </a:rPr>
              <a:t>so </a:t>
            </a:r>
            <a:r>
              <a:rPr sz="2200" spc="-15" dirty="0">
                <a:solidFill>
                  <a:srgbClr val="47221E"/>
                </a:solidFill>
                <a:latin typeface="Arial"/>
                <a:cs typeface="Arial"/>
              </a:rPr>
              <a:t>in </a:t>
            </a:r>
            <a:r>
              <a:rPr sz="2200" spc="-65" dirty="0">
                <a:solidFill>
                  <a:srgbClr val="47221E"/>
                </a:solidFill>
                <a:latin typeface="Arial"/>
                <a:cs typeface="Arial"/>
              </a:rPr>
              <a:t>some </a:t>
            </a:r>
            <a:r>
              <a:rPr sz="2200" spc="-125" dirty="0">
                <a:solidFill>
                  <a:srgbClr val="47221E"/>
                </a:solidFill>
                <a:latin typeface="Arial"/>
                <a:cs typeface="Arial"/>
              </a:rPr>
              <a:t>cases </a:t>
            </a:r>
            <a:r>
              <a:rPr sz="2200" spc="25" dirty="0">
                <a:solidFill>
                  <a:srgbClr val="47221E"/>
                </a:solidFill>
                <a:latin typeface="Arial"/>
                <a:cs typeface="Arial"/>
              </a:rPr>
              <a:t>the  </a:t>
            </a:r>
            <a:r>
              <a:rPr sz="2200" spc="45" dirty="0">
                <a:solidFill>
                  <a:srgbClr val="47221E"/>
                </a:solidFill>
                <a:latin typeface="Arial"/>
                <a:cs typeface="Arial"/>
              </a:rPr>
              <a:t>thought </a:t>
            </a:r>
            <a:r>
              <a:rPr sz="2200" spc="-60" dirty="0">
                <a:solidFill>
                  <a:srgbClr val="47221E"/>
                </a:solidFill>
                <a:latin typeface="Arial"/>
                <a:cs typeface="Arial"/>
              </a:rPr>
              <a:t>process </a:t>
            </a:r>
            <a:r>
              <a:rPr sz="2200" spc="-70" dirty="0">
                <a:solidFill>
                  <a:srgbClr val="47221E"/>
                </a:solidFill>
                <a:latin typeface="Arial"/>
                <a:cs typeface="Arial"/>
              </a:rPr>
              <a:t>is, </a:t>
            </a:r>
            <a:r>
              <a:rPr sz="2200" spc="30" dirty="0">
                <a:solidFill>
                  <a:srgbClr val="47221E"/>
                </a:solidFill>
                <a:latin typeface="Arial"/>
                <a:cs typeface="Arial"/>
              </a:rPr>
              <a:t>the </a:t>
            </a:r>
            <a:r>
              <a:rPr sz="2200" spc="-40" dirty="0">
                <a:solidFill>
                  <a:srgbClr val="47221E"/>
                </a:solidFill>
                <a:latin typeface="Arial"/>
                <a:cs typeface="Arial"/>
              </a:rPr>
              <a:t>consumer </a:t>
            </a:r>
            <a:r>
              <a:rPr sz="2200" spc="-70" dirty="0">
                <a:solidFill>
                  <a:srgbClr val="47221E"/>
                </a:solidFill>
                <a:latin typeface="Arial"/>
                <a:cs typeface="Arial"/>
              </a:rPr>
              <a:t>needs </a:t>
            </a:r>
            <a:r>
              <a:rPr sz="2200" spc="30" dirty="0">
                <a:solidFill>
                  <a:srgbClr val="47221E"/>
                </a:solidFill>
                <a:latin typeface="Arial"/>
                <a:cs typeface="Arial"/>
              </a:rPr>
              <a:t>the </a:t>
            </a:r>
            <a:r>
              <a:rPr sz="2200" spc="20" dirty="0">
                <a:solidFill>
                  <a:srgbClr val="47221E"/>
                </a:solidFill>
                <a:latin typeface="Arial"/>
                <a:cs typeface="Arial"/>
              </a:rPr>
              <a:t>product </a:t>
            </a:r>
            <a:r>
              <a:rPr sz="2200" spc="-80" dirty="0">
                <a:solidFill>
                  <a:srgbClr val="47221E"/>
                </a:solidFill>
                <a:latin typeface="Arial"/>
                <a:cs typeface="Arial"/>
              </a:rPr>
              <a:t>so </a:t>
            </a:r>
            <a:r>
              <a:rPr sz="2200" spc="5" dirty="0">
                <a:solidFill>
                  <a:srgbClr val="47221E"/>
                </a:solidFill>
                <a:latin typeface="Arial"/>
                <a:cs typeface="Arial"/>
              </a:rPr>
              <a:t>they</a:t>
            </a:r>
            <a:r>
              <a:rPr sz="2200" spc="-445" dirty="0">
                <a:solidFill>
                  <a:srgbClr val="47221E"/>
                </a:solidFill>
                <a:latin typeface="Arial"/>
                <a:cs typeface="Arial"/>
              </a:rPr>
              <a:t> </a:t>
            </a:r>
            <a:r>
              <a:rPr sz="2200" spc="-85" dirty="0">
                <a:solidFill>
                  <a:srgbClr val="47221E"/>
                </a:solidFill>
                <a:latin typeface="Arial"/>
                <a:cs typeface="Arial"/>
              </a:rPr>
              <a:t>can </a:t>
            </a:r>
            <a:r>
              <a:rPr sz="2200" spc="10" dirty="0">
                <a:solidFill>
                  <a:srgbClr val="47221E"/>
                </a:solidFill>
                <a:latin typeface="Arial"/>
                <a:cs typeface="Arial"/>
              </a:rPr>
              <a:t>look  </a:t>
            </a:r>
            <a:r>
              <a:rPr sz="2200" spc="30" dirty="0">
                <a:solidFill>
                  <a:srgbClr val="47221E"/>
                </a:solidFill>
                <a:latin typeface="Arial"/>
                <a:cs typeface="Arial"/>
              </a:rPr>
              <a:t>or</a:t>
            </a:r>
            <a:r>
              <a:rPr sz="2200" spc="-75" dirty="0">
                <a:solidFill>
                  <a:srgbClr val="47221E"/>
                </a:solidFill>
                <a:latin typeface="Arial"/>
                <a:cs typeface="Arial"/>
              </a:rPr>
              <a:t> </a:t>
            </a:r>
            <a:r>
              <a:rPr sz="2200" spc="-40" dirty="0">
                <a:solidFill>
                  <a:srgbClr val="47221E"/>
                </a:solidFill>
                <a:latin typeface="Arial"/>
                <a:cs typeface="Arial"/>
              </a:rPr>
              <a:t>be</a:t>
            </a:r>
            <a:r>
              <a:rPr sz="2200" spc="-70" dirty="0">
                <a:solidFill>
                  <a:srgbClr val="47221E"/>
                </a:solidFill>
                <a:latin typeface="Arial"/>
                <a:cs typeface="Arial"/>
              </a:rPr>
              <a:t> </a:t>
            </a:r>
            <a:r>
              <a:rPr sz="2200" spc="-20" dirty="0">
                <a:solidFill>
                  <a:srgbClr val="47221E"/>
                </a:solidFill>
                <a:latin typeface="Arial"/>
                <a:cs typeface="Arial"/>
              </a:rPr>
              <a:t>like</a:t>
            </a:r>
            <a:r>
              <a:rPr sz="2200" spc="-75" dirty="0">
                <a:solidFill>
                  <a:srgbClr val="47221E"/>
                </a:solidFill>
                <a:latin typeface="Arial"/>
                <a:cs typeface="Arial"/>
              </a:rPr>
              <a:t> </a:t>
            </a:r>
            <a:r>
              <a:rPr sz="2200" spc="30" dirty="0">
                <a:solidFill>
                  <a:srgbClr val="47221E"/>
                </a:solidFill>
                <a:latin typeface="Arial"/>
                <a:cs typeface="Arial"/>
              </a:rPr>
              <a:t>the</a:t>
            </a:r>
            <a:r>
              <a:rPr sz="2200" spc="-70" dirty="0">
                <a:solidFill>
                  <a:srgbClr val="47221E"/>
                </a:solidFill>
                <a:latin typeface="Arial"/>
                <a:cs typeface="Arial"/>
              </a:rPr>
              <a:t> </a:t>
            </a:r>
            <a:r>
              <a:rPr sz="2200" spc="-30" dirty="0">
                <a:solidFill>
                  <a:srgbClr val="47221E"/>
                </a:solidFill>
                <a:latin typeface="Arial"/>
                <a:cs typeface="Arial"/>
              </a:rPr>
              <a:t>person</a:t>
            </a:r>
            <a:r>
              <a:rPr sz="2200" spc="-55" dirty="0">
                <a:solidFill>
                  <a:srgbClr val="47221E"/>
                </a:solidFill>
                <a:latin typeface="Arial"/>
                <a:cs typeface="Arial"/>
              </a:rPr>
              <a:t> </a:t>
            </a:r>
            <a:r>
              <a:rPr sz="2200" spc="-15" dirty="0">
                <a:solidFill>
                  <a:srgbClr val="47221E"/>
                </a:solidFill>
                <a:latin typeface="Arial"/>
                <a:cs typeface="Arial"/>
              </a:rPr>
              <a:t>in</a:t>
            </a:r>
            <a:r>
              <a:rPr sz="2200" spc="-75" dirty="0">
                <a:solidFill>
                  <a:srgbClr val="47221E"/>
                </a:solidFill>
                <a:latin typeface="Arial"/>
                <a:cs typeface="Arial"/>
              </a:rPr>
              <a:t> </a:t>
            </a:r>
            <a:r>
              <a:rPr sz="2200" spc="30" dirty="0">
                <a:solidFill>
                  <a:srgbClr val="47221E"/>
                </a:solidFill>
                <a:latin typeface="Arial"/>
                <a:cs typeface="Arial"/>
              </a:rPr>
              <a:t>the</a:t>
            </a:r>
            <a:r>
              <a:rPr sz="2200" spc="-85" dirty="0">
                <a:solidFill>
                  <a:srgbClr val="47221E"/>
                </a:solidFill>
                <a:latin typeface="Arial"/>
                <a:cs typeface="Arial"/>
              </a:rPr>
              <a:t> </a:t>
            </a:r>
            <a:r>
              <a:rPr sz="2200" spc="-60" dirty="0">
                <a:solidFill>
                  <a:srgbClr val="47221E"/>
                </a:solidFill>
                <a:latin typeface="Arial"/>
                <a:cs typeface="Arial"/>
              </a:rPr>
              <a:t>ad.</a:t>
            </a:r>
            <a:r>
              <a:rPr sz="2200" spc="-75" dirty="0">
                <a:solidFill>
                  <a:srgbClr val="47221E"/>
                </a:solidFill>
                <a:latin typeface="Arial"/>
                <a:cs typeface="Arial"/>
              </a:rPr>
              <a:t> </a:t>
            </a:r>
            <a:r>
              <a:rPr sz="2200" spc="-110" dirty="0">
                <a:solidFill>
                  <a:srgbClr val="47221E"/>
                </a:solidFill>
                <a:latin typeface="Arial"/>
                <a:cs typeface="Arial"/>
              </a:rPr>
              <a:t>The</a:t>
            </a:r>
            <a:r>
              <a:rPr sz="2200" spc="30" dirty="0">
                <a:solidFill>
                  <a:srgbClr val="47221E"/>
                </a:solidFill>
                <a:latin typeface="Arial"/>
                <a:cs typeface="Arial"/>
              </a:rPr>
              <a:t> </a:t>
            </a:r>
            <a:r>
              <a:rPr sz="2200" spc="80" dirty="0">
                <a:solidFill>
                  <a:srgbClr val="47221E"/>
                </a:solidFill>
                <a:latin typeface="Arial"/>
                <a:cs typeface="Arial"/>
              </a:rPr>
              <a:t>text</a:t>
            </a:r>
            <a:r>
              <a:rPr sz="2200" spc="-70" dirty="0">
                <a:solidFill>
                  <a:srgbClr val="47221E"/>
                </a:solidFill>
                <a:latin typeface="Arial"/>
                <a:cs typeface="Arial"/>
              </a:rPr>
              <a:t> </a:t>
            </a:r>
            <a:r>
              <a:rPr sz="2200" spc="-35" dirty="0">
                <a:solidFill>
                  <a:srgbClr val="47221E"/>
                </a:solidFill>
                <a:latin typeface="Arial"/>
                <a:cs typeface="Arial"/>
              </a:rPr>
              <a:t>by</a:t>
            </a:r>
            <a:r>
              <a:rPr sz="2200" spc="-50" dirty="0">
                <a:solidFill>
                  <a:srgbClr val="47221E"/>
                </a:solidFill>
                <a:latin typeface="Arial"/>
                <a:cs typeface="Arial"/>
              </a:rPr>
              <a:t> </a:t>
            </a:r>
            <a:r>
              <a:rPr sz="2200" spc="-30" dirty="0">
                <a:solidFill>
                  <a:srgbClr val="47221E"/>
                </a:solidFill>
                <a:latin typeface="Arial"/>
                <a:cs typeface="Arial"/>
              </a:rPr>
              <a:t>Sterin</a:t>
            </a:r>
            <a:r>
              <a:rPr sz="2200" spc="-60" dirty="0">
                <a:solidFill>
                  <a:srgbClr val="47221E"/>
                </a:solidFill>
                <a:latin typeface="Arial"/>
                <a:cs typeface="Arial"/>
              </a:rPr>
              <a:t> </a:t>
            </a:r>
            <a:r>
              <a:rPr sz="2200" spc="-25" dirty="0">
                <a:solidFill>
                  <a:srgbClr val="47221E"/>
                </a:solidFill>
                <a:latin typeface="Arial"/>
                <a:cs typeface="Arial"/>
              </a:rPr>
              <a:t>states,</a:t>
            </a:r>
            <a:r>
              <a:rPr sz="2200" spc="-70" dirty="0">
                <a:solidFill>
                  <a:srgbClr val="47221E"/>
                </a:solidFill>
                <a:latin typeface="Arial"/>
                <a:cs typeface="Arial"/>
              </a:rPr>
              <a:t> </a:t>
            </a:r>
            <a:r>
              <a:rPr sz="2200" spc="40" dirty="0">
                <a:solidFill>
                  <a:srgbClr val="47221E"/>
                </a:solidFill>
                <a:latin typeface="Arial"/>
                <a:cs typeface="Arial"/>
              </a:rPr>
              <a:t>“We</a:t>
            </a:r>
            <a:r>
              <a:rPr sz="2200" spc="-45" dirty="0">
                <a:solidFill>
                  <a:srgbClr val="47221E"/>
                </a:solidFill>
                <a:latin typeface="Arial"/>
                <a:cs typeface="Arial"/>
              </a:rPr>
              <a:t> </a:t>
            </a:r>
            <a:r>
              <a:rPr sz="2200" spc="-30" dirty="0">
                <a:solidFill>
                  <a:srgbClr val="47221E"/>
                </a:solidFill>
                <a:latin typeface="Arial"/>
                <a:cs typeface="Arial"/>
              </a:rPr>
              <a:t>all</a:t>
            </a:r>
            <a:r>
              <a:rPr sz="2200" spc="-90" dirty="0">
                <a:solidFill>
                  <a:srgbClr val="47221E"/>
                </a:solidFill>
                <a:latin typeface="Arial"/>
                <a:cs typeface="Arial"/>
              </a:rPr>
              <a:t> </a:t>
            </a:r>
            <a:r>
              <a:rPr sz="2200" spc="-70" dirty="0">
                <a:solidFill>
                  <a:srgbClr val="47221E"/>
                </a:solidFill>
                <a:latin typeface="Arial"/>
                <a:cs typeface="Arial"/>
              </a:rPr>
              <a:t>have  </a:t>
            </a:r>
            <a:r>
              <a:rPr sz="2200" spc="-150" dirty="0">
                <a:solidFill>
                  <a:srgbClr val="47221E"/>
                </a:solidFill>
                <a:latin typeface="Arial"/>
                <a:cs typeface="Arial"/>
              </a:rPr>
              <a:t>a </a:t>
            </a:r>
            <a:r>
              <a:rPr sz="2200" spc="10" dirty="0">
                <a:solidFill>
                  <a:srgbClr val="47221E"/>
                </a:solidFill>
                <a:latin typeface="Arial"/>
                <a:cs typeface="Arial"/>
              </a:rPr>
              <a:t>strong </a:t>
            </a:r>
            <a:r>
              <a:rPr sz="2200" spc="-20" dirty="0">
                <a:solidFill>
                  <a:srgbClr val="47221E"/>
                </a:solidFill>
                <a:latin typeface="Arial"/>
                <a:cs typeface="Arial"/>
              </a:rPr>
              <a:t>tendency </a:t>
            </a:r>
            <a:r>
              <a:rPr sz="2200" spc="100" dirty="0">
                <a:solidFill>
                  <a:srgbClr val="47221E"/>
                </a:solidFill>
                <a:latin typeface="Arial"/>
                <a:cs typeface="Arial"/>
              </a:rPr>
              <a:t>to </a:t>
            </a:r>
            <a:r>
              <a:rPr sz="2200" spc="-35" dirty="0">
                <a:solidFill>
                  <a:srgbClr val="47221E"/>
                </a:solidFill>
                <a:latin typeface="Arial"/>
                <a:cs typeface="Arial"/>
              </a:rPr>
              <a:t>copy </a:t>
            </a:r>
            <a:r>
              <a:rPr sz="2200" spc="35" dirty="0">
                <a:solidFill>
                  <a:srgbClr val="47221E"/>
                </a:solidFill>
                <a:latin typeface="Arial"/>
                <a:cs typeface="Arial"/>
              </a:rPr>
              <a:t>what </a:t>
            </a:r>
            <a:r>
              <a:rPr sz="2200" spc="5" dirty="0">
                <a:solidFill>
                  <a:srgbClr val="47221E"/>
                </a:solidFill>
                <a:latin typeface="Arial"/>
                <a:cs typeface="Arial"/>
              </a:rPr>
              <a:t>we </a:t>
            </a:r>
            <a:r>
              <a:rPr sz="2200" spc="-110" dirty="0">
                <a:solidFill>
                  <a:srgbClr val="47221E"/>
                </a:solidFill>
                <a:latin typeface="Arial"/>
                <a:cs typeface="Arial"/>
              </a:rPr>
              <a:t>see </a:t>
            </a:r>
            <a:r>
              <a:rPr sz="2200" dirty="0">
                <a:solidFill>
                  <a:srgbClr val="47221E"/>
                </a:solidFill>
                <a:latin typeface="Arial"/>
                <a:cs typeface="Arial"/>
              </a:rPr>
              <a:t>others </a:t>
            </a:r>
            <a:r>
              <a:rPr sz="2200" spc="-10" dirty="0">
                <a:solidFill>
                  <a:srgbClr val="47221E"/>
                </a:solidFill>
                <a:latin typeface="Arial"/>
                <a:cs typeface="Arial"/>
              </a:rPr>
              <a:t>do, </a:t>
            </a:r>
            <a:r>
              <a:rPr sz="2200" spc="-55" dirty="0">
                <a:solidFill>
                  <a:srgbClr val="47221E"/>
                </a:solidFill>
                <a:latin typeface="Arial"/>
                <a:cs typeface="Arial"/>
              </a:rPr>
              <a:t>especially </a:t>
            </a:r>
            <a:r>
              <a:rPr sz="2200" spc="70" dirty="0">
                <a:solidFill>
                  <a:srgbClr val="47221E"/>
                </a:solidFill>
                <a:latin typeface="Arial"/>
                <a:cs typeface="Arial"/>
              </a:rPr>
              <a:t>if </a:t>
            </a:r>
            <a:r>
              <a:rPr sz="2200" spc="5" dirty="0">
                <a:solidFill>
                  <a:srgbClr val="47221E"/>
                </a:solidFill>
                <a:latin typeface="Arial"/>
                <a:cs typeface="Arial"/>
              </a:rPr>
              <a:t>they  </a:t>
            </a:r>
            <a:r>
              <a:rPr sz="2200" spc="-45" dirty="0">
                <a:solidFill>
                  <a:srgbClr val="47221E"/>
                </a:solidFill>
                <a:latin typeface="Arial"/>
                <a:cs typeface="Arial"/>
              </a:rPr>
              <a:t>appear </a:t>
            </a:r>
            <a:r>
              <a:rPr sz="2200" spc="25" dirty="0">
                <a:solidFill>
                  <a:srgbClr val="47221E"/>
                </a:solidFill>
                <a:latin typeface="Arial"/>
                <a:cs typeface="Arial"/>
              </a:rPr>
              <a:t>powerful, </a:t>
            </a:r>
            <a:r>
              <a:rPr sz="2200" spc="-20" dirty="0">
                <a:solidFill>
                  <a:srgbClr val="47221E"/>
                </a:solidFill>
                <a:latin typeface="Arial"/>
                <a:cs typeface="Arial"/>
              </a:rPr>
              <a:t>rich, </a:t>
            </a:r>
            <a:r>
              <a:rPr sz="2200" spc="-55" dirty="0">
                <a:solidFill>
                  <a:srgbClr val="47221E"/>
                </a:solidFill>
                <a:latin typeface="Arial"/>
                <a:cs typeface="Arial"/>
              </a:rPr>
              <a:t>and </a:t>
            </a:r>
            <a:r>
              <a:rPr sz="2200" spc="45" dirty="0">
                <a:solidFill>
                  <a:srgbClr val="47221E"/>
                </a:solidFill>
                <a:latin typeface="Arial"/>
                <a:cs typeface="Arial"/>
              </a:rPr>
              <a:t>attractive.” </a:t>
            </a:r>
            <a:r>
              <a:rPr sz="2200" spc="-65" dirty="0">
                <a:solidFill>
                  <a:srgbClr val="47221E"/>
                </a:solidFill>
                <a:latin typeface="Arial"/>
                <a:cs typeface="Arial"/>
              </a:rPr>
              <a:t>Insane </a:t>
            </a:r>
            <a:r>
              <a:rPr sz="2200" spc="-25" dirty="0">
                <a:solidFill>
                  <a:srgbClr val="47221E"/>
                </a:solidFill>
                <a:latin typeface="Arial"/>
                <a:cs typeface="Arial"/>
              </a:rPr>
              <a:t>amounts </a:t>
            </a:r>
            <a:r>
              <a:rPr sz="2200" spc="75" dirty="0">
                <a:solidFill>
                  <a:srgbClr val="47221E"/>
                </a:solidFill>
                <a:latin typeface="Arial"/>
                <a:cs typeface="Arial"/>
              </a:rPr>
              <a:t>of </a:t>
            </a:r>
            <a:r>
              <a:rPr sz="2200" spc="10" dirty="0">
                <a:solidFill>
                  <a:srgbClr val="47221E"/>
                </a:solidFill>
                <a:latin typeface="Arial"/>
                <a:cs typeface="Arial"/>
              </a:rPr>
              <a:t>time,  </a:t>
            </a:r>
            <a:r>
              <a:rPr sz="2200" spc="-35" dirty="0">
                <a:solidFill>
                  <a:srgbClr val="47221E"/>
                </a:solidFill>
                <a:latin typeface="Arial"/>
                <a:cs typeface="Arial"/>
              </a:rPr>
              <a:t>money </a:t>
            </a:r>
            <a:r>
              <a:rPr sz="2200" spc="-55" dirty="0">
                <a:solidFill>
                  <a:srgbClr val="47221E"/>
                </a:solidFill>
                <a:latin typeface="Arial"/>
                <a:cs typeface="Arial"/>
              </a:rPr>
              <a:t>and </a:t>
            </a:r>
            <a:r>
              <a:rPr sz="2200" spc="80" dirty="0">
                <a:solidFill>
                  <a:srgbClr val="47221E"/>
                </a:solidFill>
                <a:latin typeface="Arial"/>
                <a:cs typeface="Arial"/>
              </a:rPr>
              <a:t>effort </a:t>
            </a:r>
            <a:r>
              <a:rPr sz="2200" spc="40" dirty="0">
                <a:solidFill>
                  <a:srgbClr val="47221E"/>
                </a:solidFill>
                <a:latin typeface="Arial"/>
                <a:cs typeface="Arial"/>
              </a:rPr>
              <a:t>will </a:t>
            </a:r>
            <a:r>
              <a:rPr sz="2200" spc="-10" dirty="0">
                <a:solidFill>
                  <a:srgbClr val="47221E"/>
                </a:solidFill>
                <a:latin typeface="Arial"/>
                <a:cs typeface="Arial"/>
              </a:rPr>
              <a:t>go </a:t>
            </a:r>
            <a:r>
              <a:rPr sz="2200" spc="45" dirty="0">
                <a:solidFill>
                  <a:srgbClr val="47221E"/>
                </a:solidFill>
                <a:latin typeface="Arial"/>
                <a:cs typeface="Arial"/>
              </a:rPr>
              <a:t>into </a:t>
            </a:r>
            <a:r>
              <a:rPr sz="2200" spc="25" dirty="0">
                <a:solidFill>
                  <a:srgbClr val="47221E"/>
                </a:solidFill>
                <a:latin typeface="Arial"/>
                <a:cs typeface="Arial"/>
              </a:rPr>
              <a:t>trying </a:t>
            </a:r>
            <a:r>
              <a:rPr sz="2200" spc="100" dirty="0">
                <a:solidFill>
                  <a:srgbClr val="47221E"/>
                </a:solidFill>
                <a:latin typeface="Arial"/>
                <a:cs typeface="Arial"/>
              </a:rPr>
              <a:t>to </a:t>
            </a:r>
            <a:r>
              <a:rPr sz="2200" spc="10" dirty="0">
                <a:solidFill>
                  <a:srgbClr val="47221E"/>
                </a:solidFill>
                <a:latin typeface="Arial"/>
                <a:cs typeface="Arial"/>
              </a:rPr>
              <a:t>look </a:t>
            </a:r>
            <a:r>
              <a:rPr sz="2200" spc="-20" dirty="0">
                <a:solidFill>
                  <a:srgbClr val="47221E"/>
                </a:solidFill>
                <a:latin typeface="Arial"/>
                <a:cs typeface="Arial"/>
              </a:rPr>
              <a:t>like </a:t>
            </a:r>
            <a:r>
              <a:rPr sz="2200" spc="55" dirty="0">
                <a:solidFill>
                  <a:srgbClr val="47221E"/>
                </a:solidFill>
                <a:latin typeface="Arial"/>
                <a:cs typeface="Arial"/>
              </a:rPr>
              <a:t>that </a:t>
            </a:r>
            <a:r>
              <a:rPr sz="2200" spc="-30" dirty="0">
                <a:solidFill>
                  <a:srgbClr val="47221E"/>
                </a:solidFill>
                <a:latin typeface="Arial"/>
                <a:cs typeface="Arial"/>
              </a:rPr>
              <a:t>person </a:t>
            </a:r>
            <a:r>
              <a:rPr sz="2200" spc="-5" dirty="0">
                <a:solidFill>
                  <a:srgbClr val="47221E"/>
                </a:solidFill>
                <a:latin typeface="Arial"/>
                <a:cs typeface="Arial"/>
              </a:rPr>
              <a:t>when </a:t>
            </a:r>
            <a:r>
              <a:rPr sz="2200" spc="-15" dirty="0">
                <a:solidFill>
                  <a:srgbClr val="47221E"/>
                </a:solidFill>
                <a:latin typeface="Arial"/>
                <a:cs typeface="Arial"/>
              </a:rPr>
              <a:t>in  </a:t>
            </a:r>
            <a:r>
              <a:rPr sz="2200" dirty="0">
                <a:solidFill>
                  <a:srgbClr val="47221E"/>
                </a:solidFill>
                <a:latin typeface="Arial"/>
                <a:cs typeface="Arial"/>
              </a:rPr>
              <a:t>reality </a:t>
            </a:r>
            <a:r>
              <a:rPr sz="2200" spc="90" dirty="0">
                <a:solidFill>
                  <a:srgbClr val="47221E"/>
                </a:solidFill>
                <a:latin typeface="Arial"/>
                <a:cs typeface="Arial"/>
              </a:rPr>
              <a:t>it</a:t>
            </a:r>
            <a:r>
              <a:rPr sz="2200" spc="-434" dirty="0">
                <a:solidFill>
                  <a:srgbClr val="47221E"/>
                </a:solidFill>
                <a:latin typeface="Arial"/>
                <a:cs typeface="Arial"/>
              </a:rPr>
              <a:t> </a:t>
            </a:r>
            <a:r>
              <a:rPr sz="2200" spc="-90" dirty="0">
                <a:solidFill>
                  <a:srgbClr val="47221E"/>
                </a:solidFill>
                <a:latin typeface="Arial"/>
                <a:cs typeface="Arial"/>
              </a:rPr>
              <a:t>is </a:t>
            </a:r>
            <a:r>
              <a:rPr sz="2200" spc="-5" dirty="0">
                <a:solidFill>
                  <a:srgbClr val="47221E"/>
                </a:solidFill>
                <a:latin typeface="Arial"/>
                <a:cs typeface="Arial"/>
              </a:rPr>
              <a:t>doing </a:t>
            </a:r>
            <a:r>
              <a:rPr sz="2200" spc="-10" dirty="0">
                <a:solidFill>
                  <a:srgbClr val="47221E"/>
                </a:solidFill>
                <a:latin typeface="Arial"/>
                <a:cs typeface="Arial"/>
              </a:rPr>
              <a:t>more </a:t>
            </a:r>
            <a:r>
              <a:rPr sz="2200" spc="-30" dirty="0">
                <a:solidFill>
                  <a:srgbClr val="47221E"/>
                </a:solidFill>
                <a:latin typeface="Arial"/>
                <a:cs typeface="Arial"/>
              </a:rPr>
              <a:t>harm </a:t>
            </a:r>
            <a:r>
              <a:rPr sz="2200" spc="5" dirty="0">
                <a:solidFill>
                  <a:srgbClr val="47221E"/>
                </a:solidFill>
                <a:latin typeface="Arial"/>
                <a:cs typeface="Arial"/>
              </a:rPr>
              <a:t>than </a:t>
            </a:r>
            <a:r>
              <a:rPr sz="2200" dirty="0">
                <a:solidFill>
                  <a:srgbClr val="47221E"/>
                </a:solidFill>
                <a:latin typeface="Arial"/>
                <a:cs typeface="Arial"/>
              </a:rPr>
              <a:t>good </a:t>
            </a:r>
            <a:r>
              <a:rPr sz="2200" spc="-5" dirty="0">
                <a:solidFill>
                  <a:srgbClr val="47221E"/>
                </a:solidFill>
                <a:latin typeface="Arial"/>
                <a:cs typeface="Arial"/>
              </a:rPr>
              <a:t>(Sterin, </a:t>
            </a:r>
            <a:r>
              <a:rPr sz="2200" spc="-140" dirty="0">
                <a:solidFill>
                  <a:srgbClr val="47221E"/>
                </a:solidFill>
                <a:latin typeface="Arial"/>
                <a:cs typeface="Arial"/>
              </a:rPr>
              <a:t>2014, </a:t>
            </a:r>
            <a:r>
              <a:rPr sz="2200" spc="-135" dirty="0">
                <a:solidFill>
                  <a:srgbClr val="47221E"/>
                </a:solidFill>
                <a:latin typeface="Arial"/>
                <a:cs typeface="Arial"/>
              </a:rPr>
              <a:t>2012).</a:t>
            </a:r>
            <a:endParaRPr sz="2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80872" y="15240"/>
            <a:ext cx="7514844" cy="27233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80872" y="2634994"/>
            <a:ext cx="7514844" cy="420928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33400"/>
            <a:ext cx="9144000" cy="55885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184392" cy="41239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184391" y="0"/>
            <a:ext cx="2959100" cy="25781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73652" y="2578607"/>
            <a:ext cx="5070347" cy="427938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4123942"/>
            <a:ext cx="4111752" cy="273405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82168"/>
            <a:ext cx="9144000" cy="556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67690" y="3964304"/>
            <a:ext cx="8435340" cy="2769870"/>
          </a:xfrm>
          <a:prstGeom prst="rect">
            <a:avLst/>
          </a:prstGeom>
        </p:spPr>
        <p:txBody>
          <a:bodyPr vert="horz" wrap="square" lIns="0" tIns="12700" rIns="0" bIns="0" rtlCol="0">
            <a:spAutoFit/>
          </a:bodyPr>
          <a:lstStyle/>
          <a:p>
            <a:pPr marL="12700" marR="5080" algn="just">
              <a:lnSpc>
                <a:spcPct val="100000"/>
              </a:lnSpc>
              <a:spcBef>
                <a:spcPts val="100"/>
              </a:spcBef>
            </a:pPr>
            <a:r>
              <a:rPr sz="2000" spc="-120" dirty="0">
                <a:solidFill>
                  <a:srgbClr val="47221E"/>
                </a:solidFill>
                <a:latin typeface="Arial"/>
                <a:cs typeface="Arial"/>
              </a:rPr>
              <a:t>These </a:t>
            </a:r>
            <a:r>
              <a:rPr sz="2000" spc="-30" dirty="0">
                <a:solidFill>
                  <a:srgbClr val="47221E"/>
                </a:solidFill>
                <a:latin typeface="Arial"/>
                <a:cs typeface="Arial"/>
              </a:rPr>
              <a:t>problems </a:t>
            </a:r>
            <a:r>
              <a:rPr sz="2000" spc="30" dirty="0">
                <a:solidFill>
                  <a:srgbClr val="47221E"/>
                </a:solidFill>
                <a:latin typeface="Arial"/>
                <a:cs typeface="Arial"/>
              </a:rPr>
              <a:t>don’t </a:t>
            </a:r>
            <a:r>
              <a:rPr sz="2000" spc="-15" dirty="0">
                <a:solidFill>
                  <a:srgbClr val="47221E"/>
                </a:solidFill>
                <a:latin typeface="Arial"/>
                <a:cs typeface="Arial"/>
              </a:rPr>
              <a:t>just </a:t>
            </a:r>
            <a:r>
              <a:rPr sz="2000" spc="15" dirty="0">
                <a:solidFill>
                  <a:srgbClr val="47221E"/>
                </a:solidFill>
                <a:latin typeface="Arial"/>
                <a:cs typeface="Arial"/>
              </a:rPr>
              <a:t>affect </a:t>
            </a:r>
            <a:r>
              <a:rPr sz="2000" spc="-35" dirty="0">
                <a:solidFill>
                  <a:srgbClr val="47221E"/>
                </a:solidFill>
                <a:latin typeface="Arial"/>
                <a:cs typeface="Arial"/>
              </a:rPr>
              <a:t>adults; </a:t>
            </a:r>
            <a:r>
              <a:rPr sz="2000" spc="-10" dirty="0">
                <a:solidFill>
                  <a:srgbClr val="47221E"/>
                </a:solidFill>
                <a:latin typeface="Arial"/>
                <a:cs typeface="Arial"/>
              </a:rPr>
              <a:t>they </a:t>
            </a:r>
            <a:r>
              <a:rPr sz="2000" spc="-70" dirty="0">
                <a:solidFill>
                  <a:srgbClr val="47221E"/>
                </a:solidFill>
                <a:latin typeface="Arial"/>
                <a:cs typeface="Arial"/>
              </a:rPr>
              <a:t>also </a:t>
            </a:r>
            <a:r>
              <a:rPr sz="2000" spc="15" dirty="0">
                <a:solidFill>
                  <a:srgbClr val="47221E"/>
                </a:solidFill>
                <a:latin typeface="Arial"/>
                <a:cs typeface="Arial"/>
              </a:rPr>
              <a:t>affect </a:t>
            </a:r>
            <a:r>
              <a:rPr sz="2000" spc="-30" dirty="0">
                <a:solidFill>
                  <a:srgbClr val="47221E"/>
                </a:solidFill>
                <a:latin typeface="Arial"/>
                <a:cs typeface="Arial"/>
              </a:rPr>
              <a:t>children </a:t>
            </a:r>
            <a:r>
              <a:rPr sz="2000" spc="-55" dirty="0">
                <a:solidFill>
                  <a:srgbClr val="47221E"/>
                </a:solidFill>
                <a:latin typeface="Arial"/>
                <a:cs typeface="Arial"/>
              </a:rPr>
              <a:t>and </a:t>
            </a:r>
            <a:r>
              <a:rPr sz="2000" spc="-35" dirty="0">
                <a:solidFill>
                  <a:srgbClr val="47221E"/>
                </a:solidFill>
                <a:latin typeface="Arial"/>
                <a:cs typeface="Arial"/>
              </a:rPr>
              <a:t>young  adults. </a:t>
            </a:r>
            <a:r>
              <a:rPr sz="2000" spc="75" dirty="0">
                <a:solidFill>
                  <a:srgbClr val="47221E"/>
                </a:solidFill>
                <a:latin typeface="Arial"/>
                <a:cs typeface="Arial"/>
              </a:rPr>
              <a:t>It </a:t>
            </a:r>
            <a:r>
              <a:rPr sz="2000" spc="-90" dirty="0">
                <a:solidFill>
                  <a:srgbClr val="47221E"/>
                </a:solidFill>
                <a:latin typeface="Arial"/>
                <a:cs typeface="Arial"/>
              </a:rPr>
              <a:t>is </a:t>
            </a:r>
            <a:r>
              <a:rPr sz="2000" spc="-55" dirty="0">
                <a:solidFill>
                  <a:srgbClr val="47221E"/>
                </a:solidFill>
                <a:latin typeface="Arial"/>
                <a:cs typeface="Arial"/>
              </a:rPr>
              <a:t>already </a:t>
            </a:r>
            <a:r>
              <a:rPr sz="2000" spc="25" dirty="0">
                <a:solidFill>
                  <a:srgbClr val="47221E"/>
                </a:solidFill>
                <a:latin typeface="Arial"/>
                <a:cs typeface="Arial"/>
              </a:rPr>
              <a:t>difficult </a:t>
            </a:r>
            <a:r>
              <a:rPr sz="2000" spc="55" dirty="0">
                <a:solidFill>
                  <a:srgbClr val="47221E"/>
                </a:solidFill>
                <a:latin typeface="Arial"/>
                <a:cs typeface="Arial"/>
              </a:rPr>
              <a:t>for </a:t>
            </a:r>
            <a:r>
              <a:rPr sz="2000" spc="-30" dirty="0">
                <a:solidFill>
                  <a:srgbClr val="47221E"/>
                </a:solidFill>
                <a:latin typeface="Arial"/>
                <a:cs typeface="Arial"/>
              </a:rPr>
              <a:t>children </a:t>
            </a:r>
            <a:r>
              <a:rPr sz="2000" spc="-60" dirty="0">
                <a:solidFill>
                  <a:srgbClr val="47221E"/>
                </a:solidFill>
                <a:latin typeface="Arial"/>
                <a:cs typeface="Arial"/>
              </a:rPr>
              <a:t>and </a:t>
            </a:r>
            <a:r>
              <a:rPr sz="2000" spc="-35" dirty="0">
                <a:solidFill>
                  <a:srgbClr val="47221E"/>
                </a:solidFill>
                <a:latin typeface="Arial"/>
                <a:cs typeface="Arial"/>
              </a:rPr>
              <a:t>young </a:t>
            </a:r>
            <a:r>
              <a:rPr sz="2000" spc="-30" dirty="0">
                <a:solidFill>
                  <a:srgbClr val="47221E"/>
                </a:solidFill>
                <a:latin typeface="Arial"/>
                <a:cs typeface="Arial"/>
              </a:rPr>
              <a:t>adults </a:t>
            </a:r>
            <a:r>
              <a:rPr sz="2000" spc="85" dirty="0">
                <a:solidFill>
                  <a:srgbClr val="47221E"/>
                </a:solidFill>
                <a:latin typeface="Arial"/>
                <a:cs typeface="Arial"/>
              </a:rPr>
              <a:t>to </a:t>
            </a:r>
            <a:r>
              <a:rPr sz="2000" spc="-5" dirty="0">
                <a:solidFill>
                  <a:srgbClr val="47221E"/>
                </a:solidFill>
                <a:latin typeface="Arial"/>
                <a:cs typeface="Arial"/>
              </a:rPr>
              <a:t>figure </a:t>
            </a:r>
            <a:r>
              <a:rPr sz="2000" spc="40" dirty="0">
                <a:solidFill>
                  <a:srgbClr val="47221E"/>
                </a:solidFill>
                <a:latin typeface="Arial"/>
                <a:cs typeface="Arial"/>
              </a:rPr>
              <a:t>out </a:t>
            </a:r>
            <a:r>
              <a:rPr sz="2000" spc="15" dirty="0">
                <a:solidFill>
                  <a:srgbClr val="47221E"/>
                </a:solidFill>
                <a:latin typeface="Arial"/>
                <a:cs typeface="Arial"/>
              </a:rPr>
              <a:t>who  </a:t>
            </a:r>
            <a:r>
              <a:rPr sz="2000" spc="-10" dirty="0">
                <a:solidFill>
                  <a:srgbClr val="47221E"/>
                </a:solidFill>
                <a:latin typeface="Arial"/>
                <a:cs typeface="Arial"/>
              </a:rPr>
              <a:t>they</a:t>
            </a:r>
            <a:r>
              <a:rPr sz="2000" spc="-85" dirty="0">
                <a:solidFill>
                  <a:srgbClr val="47221E"/>
                </a:solidFill>
                <a:latin typeface="Arial"/>
                <a:cs typeface="Arial"/>
              </a:rPr>
              <a:t> </a:t>
            </a:r>
            <a:r>
              <a:rPr sz="2000" spc="-55" dirty="0">
                <a:solidFill>
                  <a:srgbClr val="47221E"/>
                </a:solidFill>
                <a:latin typeface="Arial"/>
                <a:cs typeface="Arial"/>
              </a:rPr>
              <a:t>are</a:t>
            </a:r>
            <a:r>
              <a:rPr sz="2000" spc="-90" dirty="0">
                <a:solidFill>
                  <a:srgbClr val="47221E"/>
                </a:solidFill>
                <a:latin typeface="Arial"/>
                <a:cs typeface="Arial"/>
              </a:rPr>
              <a:t> </a:t>
            </a:r>
            <a:r>
              <a:rPr sz="2000" spc="-60" dirty="0">
                <a:solidFill>
                  <a:srgbClr val="47221E"/>
                </a:solidFill>
                <a:latin typeface="Arial"/>
                <a:cs typeface="Arial"/>
              </a:rPr>
              <a:t>and</a:t>
            </a:r>
            <a:r>
              <a:rPr sz="2000" spc="-85" dirty="0">
                <a:solidFill>
                  <a:srgbClr val="47221E"/>
                </a:solidFill>
                <a:latin typeface="Arial"/>
                <a:cs typeface="Arial"/>
              </a:rPr>
              <a:t> </a:t>
            </a:r>
            <a:r>
              <a:rPr sz="2000" spc="10" dirty="0">
                <a:solidFill>
                  <a:srgbClr val="47221E"/>
                </a:solidFill>
                <a:latin typeface="Arial"/>
                <a:cs typeface="Arial"/>
              </a:rPr>
              <a:t>their</a:t>
            </a:r>
            <a:r>
              <a:rPr sz="2000" spc="-95" dirty="0">
                <a:solidFill>
                  <a:srgbClr val="47221E"/>
                </a:solidFill>
                <a:latin typeface="Arial"/>
                <a:cs typeface="Arial"/>
              </a:rPr>
              <a:t> </a:t>
            </a:r>
            <a:r>
              <a:rPr sz="2000" spc="-60" dirty="0">
                <a:solidFill>
                  <a:srgbClr val="47221E"/>
                </a:solidFill>
                <a:latin typeface="Arial"/>
                <a:cs typeface="Arial"/>
              </a:rPr>
              <a:t>place</a:t>
            </a:r>
            <a:r>
              <a:rPr sz="2000" spc="-70" dirty="0">
                <a:solidFill>
                  <a:srgbClr val="47221E"/>
                </a:solidFill>
                <a:latin typeface="Arial"/>
                <a:cs typeface="Arial"/>
              </a:rPr>
              <a:t> </a:t>
            </a:r>
            <a:r>
              <a:rPr sz="2000" spc="-20" dirty="0">
                <a:solidFill>
                  <a:srgbClr val="47221E"/>
                </a:solidFill>
                <a:latin typeface="Arial"/>
                <a:cs typeface="Arial"/>
              </a:rPr>
              <a:t>in</a:t>
            </a:r>
            <a:r>
              <a:rPr sz="2000" spc="-80" dirty="0">
                <a:solidFill>
                  <a:srgbClr val="47221E"/>
                </a:solidFill>
                <a:latin typeface="Arial"/>
                <a:cs typeface="Arial"/>
              </a:rPr>
              <a:t> </a:t>
            </a:r>
            <a:r>
              <a:rPr sz="2000" spc="-10" dirty="0">
                <a:solidFill>
                  <a:srgbClr val="47221E"/>
                </a:solidFill>
                <a:latin typeface="Arial"/>
                <a:cs typeface="Arial"/>
              </a:rPr>
              <a:t>this</a:t>
            </a:r>
            <a:r>
              <a:rPr sz="2000" spc="-85" dirty="0">
                <a:solidFill>
                  <a:srgbClr val="47221E"/>
                </a:solidFill>
                <a:latin typeface="Arial"/>
                <a:cs typeface="Arial"/>
              </a:rPr>
              <a:t> </a:t>
            </a:r>
            <a:r>
              <a:rPr sz="2000" spc="10" dirty="0">
                <a:solidFill>
                  <a:srgbClr val="47221E"/>
                </a:solidFill>
                <a:latin typeface="Arial"/>
                <a:cs typeface="Arial"/>
              </a:rPr>
              <a:t>world,</a:t>
            </a:r>
            <a:r>
              <a:rPr sz="2000" spc="-90" dirty="0">
                <a:solidFill>
                  <a:srgbClr val="47221E"/>
                </a:solidFill>
                <a:latin typeface="Arial"/>
                <a:cs typeface="Arial"/>
              </a:rPr>
              <a:t> </a:t>
            </a:r>
            <a:r>
              <a:rPr sz="2000" spc="40" dirty="0">
                <a:solidFill>
                  <a:srgbClr val="47221E"/>
                </a:solidFill>
                <a:latin typeface="Arial"/>
                <a:cs typeface="Arial"/>
              </a:rPr>
              <a:t>but</a:t>
            </a:r>
            <a:r>
              <a:rPr sz="2000" spc="-75" dirty="0">
                <a:solidFill>
                  <a:srgbClr val="47221E"/>
                </a:solidFill>
                <a:latin typeface="Arial"/>
                <a:cs typeface="Arial"/>
              </a:rPr>
              <a:t> </a:t>
            </a:r>
            <a:r>
              <a:rPr sz="2000" spc="50" dirty="0">
                <a:solidFill>
                  <a:srgbClr val="47221E"/>
                </a:solidFill>
                <a:latin typeface="Arial"/>
                <a:cs typeface="Arial"/>
              </a:rPr>
              <a:t>with</a:t>
            </a:r>
            <a:r>
              <a:rPr sz="2000" spc="-95" dirty="0">
                <a:solidFill>
                  <a:srgbClr val="47221E"/>
                </a:solidFill>
                <a:latin typeface="Arial"/>
                <a:cs typeface="Arial"/>
              </a:rPr>
              <a:t> </a:t>
            </a:r>
            <a:r>
              <a:rPr sz="2000" spc="15" dirty="0">
                <a:solidFill>
                  <a:srgbClr val="47221E"/>
                </a:solidFill>
                <a:latin typeface="Arial"/>
                <a:cs typeface="Arial"/>
              </a:rPr>
              <a:t>the</a:t>
            </a:r>
            <a:r>
              <a:rPr sz="2000" spc="-85" dirty="0">
                <a:solidFill>
                  <a:srgbClr val="47221E"/>
                </a:solidFill>
                <a:latin typeface="Arial"/>
                <a:cs typeface="Arial"/>
              </a:rPr>
              <a:t> </a:t>
            </a:r>
            <a:r>
              <a:rPr sz="2000" spc="-55" dirty="0">
                <a:solidFill>
                  <a:srgbClr val="47221E"/>
                </a:solidFill>
                <a:latin typeface="Arial"/>
                <a:cs typeface="Arial"/>
              </a:rPr>
              <a:t>pressure</a:t>
            </a:r>
            <a:r>
              <a:rPr sz="2000" spc="-85" dirty="0">
                <a:solidFill>
                  <a:srgbClr val="47221E"/>
                </a:solidFill>
                <a:latin typeface="Arial"/>
                <a:cs typeface="Arial"/>
              </a:rPr>
              <a:t> </a:t>
            </a:r>
            <a:r>
              <a:rPr sz="2000" spc="60" dirty="0">
                <a:solidFill>
                  <a:srgbClr val="47221E"/>
                </a:solidFill>
                <a:latin typeface="Arial"/>
                <a:cs typeface="Arial"/>
              </a:rPr>
              <a:t>of</a:t>
            </a:r>
            <a:r>
              <a:rPr sz="2000" spc="-85" dirty="0">
                <a:solidFill>
                  <a:srgbClr val="47221E"/>
                </a:solidFill>
                <a:latin typeface="Arial"/>
                <a:cs typeface="Arial"/>
              </a:rPr>
              <a:t> </a:t>
            </a:r>
            <a:r>
              <a:rPr sz="2000" spc="-50" dirty="0">
                <a:solidFill>
                  <a:srgbClr val="47221E"/>
                </a:solidFill>
                <a:latin typeface="Arial"/>
                <a:cs typeface="Arial"/>
              </a:rPr>
              <a:t>media,</a:t>
            </a:r>
            <a:r>
              <a:rPr sz="2000" spc="-95" dirty="0">
                <a:solidFill>
                  <a:srgbClr val="47221E"/>
                </a:solidFill>
                <a:latin typeface="Arial"/>
                <a:cs typeface="Arial"/>
              </a:rPr>
              <a:t> </a:t>
            </a:r>
            <a:r>
              <a:rPr sz="2000" spc="80" dirty="0">
                <a:solidFill>
                  <a:srgbClr val="47221E"/>
                </a:solidFill>
                <a:latin typeface="Arial"/>
                <a:cs typeface="Arial"/>
              </a:rPr>
              <a:t>it</a:t>
            </a:r>
            <a:r>
              <a:rPr sz="2000" spc="-90" dirty="0">
                <a:solidFill>
                  <a:srgbClr val="47221E"/>
                </a:solidFill>
                <a:latin typeface="Arial"/>
                <a:cs typeface="Arial"/>
              </a:rPr>
              <a:t> makes  </a:t>
            </a:r>
            <a:r>
              <a:rPr sz="2000" spc="75" dirty="0">
                <a:solidFill>
                  <a:srgbClr val="47221E"/>
                </a:solidFill>
                <a:latin typeface="Arial"/>
                <a:cs typeface="Arial"/>
              </a:rPr>
              <a:t>it</a:t>
            </a:r>
            <a:r>
              <a:rPr sz="2000" spc="-90" dirty="0">
                <a:solidFill>
                  <a:srgbClr val="47221E"/>
                </a:solidFill>
                <a:latin typeface="Arial"/>
                <a:cs typeface="Arial"/>
              </a:rPr>
              <a:t> </a:t>
            </a:r>
            <a:r>
              <a:rPr sz="2000" spc="-45" dirty="0">
                <a:solidFill>
                  <a:srgbClr val="47221E"/>
                </a:solidFill>
                <a:latin typeface="Arial"/>
                <a:cs typeface="Arial"/>
              </a:rPr>
              <a:t>impossible.</a:t>
            </a:r>
            <a:r>
              <a:rPr sz="2000" spc="-105" dirty="0">
                <a:solidFill>
                  <a:srgbClr val="47221E"/>
                </a:solidFill>
                <a:latin typeface="Arial"/>
                <a:cs typeface="Arial"/>
              </a:rPr>
              <a:t> </a:t>
            </a:r>
            <a:r>
              <a:rPr sz="2000" spc="-55" dirty="0">
                <a:solidFill>
                  <a:srgbClr val="47221E"/>
                </a:solidFill>
                <a:latin typeface="Arial"/>
                <a:cs typeface="Arial"/>
              </a:rPr>
              <a:t>That</a:t>
            </a:r>
            <a:r>
              <a:rPr sz="2000" spc="-90" dirty="0">
                <a:solidFill>
                  <a:srgbClr val="47221E"/>
                </a:solidFill>
                <a:latin typeface="Arial"/>
                <a:cs typeface="Arial"/>
              </a:rPr>
              <a:t> is</a:t>
            </a:r>
            <a:r>
              <a:rPr sz="2000" spc="-85" dirty="0">
                <a:solidFill>
                  <a:srgbClr val="47221E"/>
                </a:solidFill>
                <a:latin typeface="Arial"/>
                <a:cs typeface="Arial"/>
              </a:rPr>
              <a:t> </a:t>
            </a:r>
            <a:r>
              <a:rPr sz="2000" spc="-5" dirty="0">
                <a:solidFill>
                  <a:srgbClr val="47221E"/>
                </a:solidFill>
                <a:latin typeface="Arial"/>
                <a:cs typeface="Arial"/>
              </a:rPr>
              <a:t>why</a:t>
            </a:r>
            <a:r>
              <a:rPr sz="2000" spc="-90" dirty="0">
                <a:solidFill>
                  <a:srgbClr val="47221E"/>
                </a:solidFill>
                <a:latin typeface="Arial"/>
                <a:cs typeface="Arial"/>
              </a:rPr>
              <a:t> </a:t>
            </a:r>
            <a:r>
              <a:rPr sz="2000" spc="-130" dirty="0">
                <a:solidFill>
                  <a:srgbClr val="47221E"/>
                </a:solidFill>
                <a:latin typeface="Arial"/>
                <a:cs typeface="Arial"/>
              </a:rPr>
              <a:t>a</a:t>
            </a:r>
            <a:r>
              <a:rPr sz="2000" spc="-80" dirty="0">
                <a:solidFill>
                  <a:srgbClr val="47221E"/>
                </a:solidFill>
                <a:latin typeface="Arial"/>
                <a:cs typeface="Arial"/>
              </a:rPr>
              <a:t> </a:t>
            </a:r>
            <a:r>
              <a:rPr sz="2000" spc="-40" dirty="0">
                <a:solidFill>
                  <a:srgbClr val="47221E"/>
                </a:solidFill>
                <a:latin typeface="Arial"/>
                <a:cs typeface="Arial"/>
              </a:rPr>
              <a:t>large</a:t>
            </a:r>
            <a:r>
              <a:rPr sz="2000" spc="-85" dirty="0">
                <a:solidFill>
                  <a:srgbClr val="47221E"/>
                </a:solidFill>
                <a:latin typeface="Arial"/>
                <a:cs typeface="Arial"/>
              </a:rPr>
              <a:t> </a:t>
            </a:r>
            <a:r>
              <a:rPr sz="2000" spc="25" dirty="0">
                <a:solidFill>
                  <a:srgbClr val="47221E"/>
                </a:solidFill>
                <a:latin typeface="Arial"/>
                <a:cs typeface="Arial"/>
              </a:rPr>
              <a:t>portion</a:t>
            </a:r>
            <a:r>
              <a:rPr sz="2000" spc="-100" dirty="0">
                <a:solidFill>
                  <a:srgbClr val="47221E"/>
                </a:solidFill>
                <a:latin typeface="Arial"/>
                <a:cs typeface="Arial"/>
              </a:rPr>
              <a:t> </a:t>
            </a:r>
            <a:r>
              <a:rPr sz="2000" spc="60" dirty="0">
                <a:solidFill>
                  <a:srgbClr val="47221E"/>
                </a:solidFill>
                <a:latin typeface="Arial"/>
                <a:cs typeface="Arial"/>
              </a:rPr>
              <a:t>of</a:t>
            </a:r>
            <a:r>
              <a:rPr sz="2000" spc="-85" dirty="0">
                <a:solidFill>
                  <a:srgbClr val="47221E"/>
                </a:solidFill>
                <a:latin typeface="Arial"/>
                <a:cs typeface="Arial"/>
              </a:rPr>
              <a:t> </a:t>
            </a:r>
            <a:r>
              <a:rPr sz="2000" spc="-40" dirty="0">
                <a:solidFill>
                  <a:srgbClr val="47221E"/>
                </a:solidFill>
                <a:latin typeface="Arial"/>
                <a:cs typeface="Arial"/>
              </a:rPr>
              <a:t>young</a:t>
            </a:r>
            <a:r>
              <a:rPr sz="2000" spc="-90" dirty="0">
                <a:solidFill>
                  <a:srgbClr val="47221E"/>
                </a:solidFill>
                <a:latin typeface="Arial"/>
                <a:cs typeface="Arial"/>
              </a:rPr>
              <a:t> </a:t>
            </a:r>
            <a:r>
              <a:rPr sz="2000" spc="-30" dirty="0">
                <a:solidFill>
                  <a:srgbClr val="47221E"/>
                </a:solidFill>
                <a:latin typeface="Arial"/>
                <a:cs typeface="Arial"/>
              </a:rPr>
              <a:t>adults</a:t>
            </a:r>
            <a:r>
              <a:rPr sz="2000" spc="-70" dirty="0">
                <a:solidFill>
                  <a:srgbClr val="47221E"/>
                </a:solidFill>
                <a:latin typeface="Arial"/>
                <a:cs typeface="Arial"/>
              </a:rPr>
              <a:t> </a:t>
            </a:r>
            <a:r>
              <a:rPr sz="2000" dirty="0">
                <a:solidFill>
                  <a:srgbClr val="47221E"/>
                </a:solidFill>
                <a:latin typeface="Arial"/>
                <a:cs typeface="Arial"/>
              </a:rPr>
              <a:t>suffer</a:t>
            </a:r>
            <a:r>
              <a:rPr sz="2000" spc="-105" dirty="0">
                <a:solidFill>
                  <a:srgbClr val="47221E"/>
                </a:solidFill>
                <a:latin typeface="Arial"/>
                <a:cs typeface="Arial"/>
              </a:rPr>
              <a:t> </a:t>
            </a:r>
            <a:r>
              <a:rPr sz="2000" spc="35" dirty="0">
                <a:solidFill>
                  <a:srgbClr val="47221E"/>
                </a:solidFill>
                <a:latin typeface="Arial"/>
                <a:cs typeface="Arial"/>
              </a:rPr>
              <a:t>from</a:t>
            </a:r>
            <a:r>
              <a:rPr sz="2000" spc="-90" dirty="0">
                <a:solidFill>
                  <a:srgbClr val="47221E"/>
                </a:solidFill>
                <a:latin typeface="Arial"/>
                <a:cs typeface="Arial"/>
              </a:rPr>
              <a:t> </a:t>
            </a:r>
            <a:r>
              <a:rPr sz="2000" spc="-80" dirty="0">
                <a:solidFill>
                  <a:srgbClr val="47221E"/>
                </a:solidFill>
                <a:latin typeface="Arial"/>
                <a:cs typeface="Arial"/>
              </a:rPr>
              <a:t>an</a:t>
            </a:r>
            <a:r>
              <a:rPr sz="2000" spc="-90" dirty="0">
                <a:solidFill>
                  <a:srgbClr val="47221E"/>
                </a:solidFill>
                <a:latin typeface="Arial"/>
                <a:cs typeface="Arial"/>
              </a:rPr>
              <a:t> </a:t>
            </a:r>
            <a:r>
              <a:rPr sz="2000" spc="-25" dirty="0">
                <a:solidFill>
                  <a:srgbClr val="47221E"/>
                </a:solidFill>
                <a:latin typeface="Arial"/>
                <a:cs typeface="Arial"/>
              </a:rPr>
              <a:t>eating  </a:t>
            </a:r>
            <a:r>
              <a:rPr sz="2000" spc="-30" dirty="0">
                <a:solidFill>
                  <a:srgbClr val="47221E"/>
                </a:solidFill>
                <a:latin typeface="Arial"/>
                <a:cs typeface="Arial"/>
              </a:rPr>
              <a:t>disorder, </a:t>
            </a:r>
            <a:r>
              <a:rPr sz="2000" spc="-20" dirty="0">
                <a:solidFill>
                  <a:srgbClr val="47221E"/>
                </a:solidFill>
                <a:latin typeface="Arial"/>
                <a:cs typeface="Arial"/>
              </a:rPr>
              <a:t>when </a:t>
            </a:r>
            <a:r>
              <a:rPr sz="2000" spc="-130" dirty="0">
                <a:solidFill>
                  <a:srgbClr val="47221E"/>
                </a:solidFill>
                <a:latin typeface="Arial"/>
                <a:cs typeface="Arial"/>
              </a:rPr>
              <a:t>a </a:t>
            </a:r>
            <a:r>
              <a:rPr sz="2000" spc="55" dirty="0">
                <a:solidFill>
                  <a:srgbClr val="47221E"/>
                </a:solidFill>
                <a:latin typeface="Arial"/>
                <a:cs typeface="Arial"/>
              </a:rPr>
              <a:t>lot </a:t>
            </a:r>
            <a:r>
              <a:rPr sz="2000" spc="60" dirty="0">
                <a:solidFill>
                  <a:srgbClr val="47221E"/>
                </a:solidFill>
                <a:latin typeface="Arial"/>
                <a:cs typeface="Arial"/>
              </a:rPr>
              <a:t>of </a:t>
            </a:r>
            <a:r>
              <a:rPr sz="2000" dirty="0">
                <a:solidFill>
                  <a:srgbClr val="47221E"/>
                </a:solidFill>
                <a:latin typeface="Arial"/>
                <a:cs typeface="Arial"/>
              </a:rPr>
              <a:t>them </a:t>
            </a:r>
            <a:r>
              <a:rPr sz="2000" spc="-60" dirty="0">
                <a:solidFill>
                  <a:srgbClr val="47221E"/>
                </a:solidFill>
                <a:latin typeface="Arial"/>
                <a:cs typeface="Arial"/>
              </a:rPr>
              <a:t>are </a:t>
            </a:r>
            <a:r>
              <a:rPr sz="2000" spc="-20" dirty="0">
                <a:solidFill>
                  <a:srgbClr val="47221E"/>
                </a:solidFill>
                <a:latin typeface="Arial"/>
                <a:cs typeface="Arial"/>
              </a:rPr>
              <a:t>probably </a:t>
            </a:r>
            <a:r>
              <a:rPr sz="2000" spc="-25" dirty="0">
                <a:solidFill>
                  <a:srgbClr val="47221E"/>
                </a:solidFill>
                <a:latin typeface="Arial"/>
                <a:cs typeface="Arial"/>
              </a:rPr>
              <a:t>normal </a:t>
            </a:r>
            <a:r>
              <a:rPr sz="2000" spc="-60" dirty="0">
                <a:solidFill>
                  <a:srgbClr val="47221E"/>
                </a:solidFill>
                <a:latin typeface="Arial"/>
                <a:cs typeface="Arial"/>
              </a:rPr>
              <a:t>and </a:t>
            </a:r>
            <a:r>
              <a:rPr sz="2000" spc="-30" dirty="0">
                <a:solidFill>
                  <a:srgbClr val="47221E"/>
                </a:solidFill>
                <a:latin typeface="Arial"/>
                <a:cs typeface="Arial"/>
              </a:rPr>
              <a:t>healthy </a:t>
            </a:r>
            <a:r>
              <a:rPr sz="2000" spc="85" dirty="0">
                <a:solidFill>
                  <a:srgbClr val="47221E"/>
                </a:solidFill>
                <a:latin typeface="Arial"/>
                <a:cs typeface="Arial"/>
              </a:rPr>
              <a:t>to </a:t>
            </a:r>
            <a:r>
              <a:rPr sz="2000" spc="-35" dirty="0">
                <a:solidFill>
                  <a:srgbClr val="47221E"/>
                </a:solidFill>
                <a:latin typeface="Arial"/>
                <a:cs typeface="Arial"/>
              </a:rPr>
              <a:t>begin </a:t>
            </a:r>
            <a:r>
              <a:rPr sz="2000" spc="25" dirty="0">
                <a:solidFill>
                  <a:srgbClr val="47221E"/>
                </a:solidFill>
                <a:latin typeface="Arial"/>
                <a:cs typeface="Arial"/>
              </a:rPr>
              <a:t>with.  </a:t>
            </a:r>
            <a:r>
              <a:rPr sz="2000" spc="10" dirty="0">
                <a:solidFill>
                  <a:srgbClr val="47221E"/>
                </a:solidFill>
                <a:latin typeface="Arial"/>
                <a:cs typeface="Arial"/>
              </a:rPr>
              <a:t>Most </a:t>
            </a:r>
            <a:r>
              <a:rPr sz="2000" spc="-100" dirty="0">
                <a:solidFill>
                  <a:srgbClr val="47221E"/>
                </a:solidFill>
                <a:latin typeface="Arial"/>
                <a:cs typeface="Arial"/>
              </a:rPr>
              <a:t>ads </a:t>
            </a:r>
            <a:r>
              <a:rPr sz="2000" spc="30" dirty="0">
                <a:solidFill>
                  <a:srgbClr val="47221E"/>
                </a:solidFill>
                <a:latin typeface="Arial"/>
                <a:cs typeface="Arial"/>
              </a:rPr>
              <a:t>don’t </a:t>
            </a:r>
            <a:r>
              <a:rPr sz="2000" spc="10" dirty="0">
                <a:solidFill>
                  <a:srgbClr val="47221E"/>
                </a:solidFill>
                <a:latin typeface="Arial"/>
                <a:cs typeface="Arial"/>
              </a:rPr>
              <a:t>promote </a:t>
            </a:r>
            <a:r>
              <a:rPr sz="2000" spc="-30" dirty="0">
                <a:solidFill>
                  <a:srgbClr val="47221E"/>
                </a:solidFill>
                <a:latin typeface="Arial"/>
                <a:cs typeface="Arial"/>
              </a:rPr>
              <a:t>healthy </a:t>
            </a:r>
            <a:r>
              <a:rPr sz="2000" spc="-20" dirty="0">
                <a:solidFill>
                  <a:srgbClr val="47221E"/>
                </a:solidFill>
                <a:latin typeface="Arial"/>
                <a:cs typeface="Arial"/>
              </a:rPr>
              <a:t>women, </a:t>
            </a:r>
            <a:r>
              <a:rPr sz="2000" spc="-55" dirty="0">
                <a:solidFill>
                  <a:srgbClr val="47221E"/>
                </a:solidFill>
                <a:latin typeface="Arial"/>
                <a:cs typeface="Arial"/>
              </a:rPr>
              <a:t>and </a:t>
            </a:r>
            <a:r>
              <a:rPr sz="2000" spc="-5" dirty="0">
                <a:solidFill>
                  <a:srgbClr val="47221E"/>
                </a:solidFill>
                <a:latin typeface="Arial"/>
                <a:cs typeface="Arial"/>
              </a:rPr>
              <a:t>they </a:t>
            </a:r>
            <a:r>
              <a:rPr sz="2000" spc="-45" dirty="0">
                <a:solidFill>
                  <a:srgbClr val="47221E"/>
                </a:solidFill>
                <a:latin typeface="Arial"/>
                <a:cs typeface="Arial"/>
              </a:rPr>
              <a:t>should. </a:t>
            </a:r>
            <a:r>
              <a:rPr sz="2000" spc="-110" dirty="0">
                <a:solidFill>
                  <a:srgbClr val="47221E"/>
                </a:solidFill>
                <a:latin typeface="Arial"/>
                <a:cs typeface="Arial"/>
              </a:rPr>
              <a:t>The </a:t>
            </a:r>
            <a:r>
              <a:rPr sz="2000" spc="25" dirty="0">
                <a:solidFill>
                  <a:srgbClr val="47221E"/>
                </a:solidFill>
                <a:latin typeface="Arial"/>
                <a:cs typeface="Arial"/>
              </a:rPr>
              <a:t>textbook </a:t>
            </a:r>
            <a:r>
              <a:rPr sz="2000" spc="-45" dirty="0">
                <a:solidFill>
                  <a:srgbClr val="47221E"/>
                </a:solidFill>
                <a:latin typeface="Arial"/>
                <a:cs typeface="Arial"/>
              </a:rPr>
              <a:t>by  </a:t>
            </a:r>
            <a:r>
              <a:rPr sz="2000" spc="-40" dirty="0">
                <a:solidFill>
                  <a:srgbClr val="47221E"/>
                </a:solidFill>
                <a:latin typeface="Arial"/>
                <a:cs typeface="Arial"/>
              </a:rPr>
              <a:t>Sterlin </a:t>
            </a:r>
            <a:r>
              <a:rPr sz="2000" spc="-114" dirty="0">
                <a:solidFill>
                  <a:srgbClr val="47221E"/>
                </a:solidFill>
                <a:latin typeface="Arial"/>
                <a:cs typeface="Arial"/>
              </a:rPr>
              <a:t>says, </a:t>
            </a:r>
            <a:r>
              <a:rPr sz="2000" spc="75" dirty="0">
                <a:solidFill>
                  <a:srgbClr val="47221E"/>
                </a:solidFill>
                <a:latin typeface="Arial"/>
                <a:cs typeface="Arial"/>
              </a:rPr>
              <a:t>“It’s </a:t>
            </a:r>
            <a:r>
              <a:rPr sz="2000" spc="5" dirty="0">
                <a:solidFill>
                  <a:srgbClr val="47221E"/>
                </a:solidFill>
                <a:latin typeface="Arial"/>
                <a:cs typeface="Arial"/>
              </a:rPr>
              <a:t>well </a:t>
            </a:r>
            <a:r>
              <a:rPr sz="2000" spc="-50" dirty="0">
                <a:solidFill>
                  <a:srgbClr val="47221E"/>
                </a:solidFill>
                <a:latin typeface="Arial"/>
                <a:cs typeface="Arial"/>
              </a:rPr>
              <a:t>established </a:t>
            </a:r>
            <a:r>
              <a:rPr sz="2000" spc="40" dirty="0">
                <a:solidFill>
                  <a:srgbClr val="47221E"/>
                </a:solidFill>
                <a:latin typeface="Arial"/>
                <a:cs typeface="Arial"/>
              </a:rPr>
              <a:t>that </a:t>
            </a:r>
            <a:r>
              <a:rPr sz="2000" spc="-70" dirty="0">
                <a:solidFill>
                  <a:srgbClr val="47221E"/>
                </a:solidFill>
                <a:latin typeface="Arial"/>
                <a:cs typeface="Arial"/>
              </a:rPr>
              <a:t>seeing </a:t>
            </a:r>
            <a:r>
              <a:rPr sz="2000" spc="-75" dirty="0">
                <a:solidFill>
                  <a:srgbClr val="47221E"/>
                </a:solidFill>
                <a:latin typeface="Arial"/>
                <a:cs typeface="Arial"/>
              </a:rPr>
              <a:t>images </a:t>
            </a:r>
            <a:r>
              <a:rPr sz="2000" spc="65" dirty="0">
                <a:solidFill>
                  <a:srgbClr val="47221E"/>
                </a:solidFill>
                <a:latin typeface="Arial"/>
                <a:cs typeface="Arial"/>
              </a:rPr>
              <a:t>of </a:t>
            </a:r>
            <a:r>
              <a:rPr sz="2000" spc="-5" dirty="0">
                <a:solidFill>
                  <a:srgbClr val="47221E"/>
                </a:solidFill>
                <a:latin typeface="Arial"/>
                <a:cs typeface="Arial"/>
              </a:rPr>
              <a:t>underweight </a:t>
            </a:r>
            <a:r>
              <a:rPr sz="2000" spc="-15" dirty="0">
                <a:solidFill>
                  <a:srgbClr val="47221E"/>
                </a:solidFill>
                <a:latin typeface="Arial"/>
                <a:cs typeface="Arial"/>
              </a:rPr>
              <a:t>women  </a:t>
            </a:r>
            <a:r>
              <a:rPr sz="2000" spc="-60" dirty="0">
                <a:solidFill>
                  <a:srgbClr val="47221E"/>
                </a:solidFill>
                <a:latin typeface="Arial"/>
                <a:cs typeface="Arial"/>
              </a:rPr>
              <a:t>make </a:t>
            </a:r>
            <a:r>
              <a:rPr sz="2000" spc="-10" dirty="0">
                <a:solidFill>
                  <a:srgbClr val="47221E"/>
                </a:solidFill>
                <a:latin typeface="Arial"/>
                <a:cs typeface="Arial"/>
              </a:rPr>
              <a:t>normal </a:t>
            </a:r>
            <a:r>
              <a:rPr sz="2000" spc="30" dirty="0">
                <a:solidFill>
                  <a:srgbClr val="47221E"/>
                </a:solidFill>
                <a:latin typeface="Arial"/>
                <a:cs typeface="Arial"/>
              </a:rPr>
              <a:t>or </a:t>
            </a:r>
            <a:r>
              <a:rPr sz="2000" spc="10" dirty="0">
                <a:solidFill>
                  <a:srgbClr val="47221E"/>
                </a:solidFill>
                <a:latin typeface="Arial"/>
                <a:cs typeface="Arial"/>
              </a:rPr>
              <a:t>overweight </a:t>
            </a:r>
            <a:r>
              <a:rPr sz="2000" dirty="0">
                <a:solidFill>
                  <a:srgbClr val="47221E"/>
                </a:solidFill>
                <a:latin typeface="Arial"/>
                <a:cs typeface="Arial"/>
              </a:rPr>
              <a:t>women feel </a:t>
            </a:r>
            <a:r>
              <a:rPr sz="2000" spc="-40" dirty="0">
                <a:solidFill>
                  <a:srgbClr val="47221E"/>
                </a:solidFill>
                <a:latin typeface="Arial"/>
                <a:cs typeface="Arial"/>
              </a:rPr>
              <a:t>bad </a:t>
            </a:r>
            <a:r>
              <a:rPr sz="2000" spc="5" dirty="0">
                <a:solidFill>
                  <a:srgbClr val="47221E"/>
                </a:solidFill>
                <a:latin typeface="Arial"/>
                <a:cs typeface="Arial"/>
              </a:rPr>
              <a:t>about </a:t>
            </a:r>
            <a:r>
              <a:rPr sz="2000" spc="-5" dirty="0">
                <a:solidFill>
                  <a:srgbClr val="47221E"/>
                </a:solidFill>
                <a:latin typeface="Arial"/>
                <a:cs typeface="Arial"/>
              </a:rPr>
              <a:t>themselves,” which  </a:t>
            </a:r>
            <a:r>
              <a:rPr sz="2000" spc="-165" dirty="0">
                <a:solidFill>
                  <a:srgbClr val="47221E"/>
                </a:solidFill>
                <a:latin typeface="Arial"/>
                <a:cs typeface="Arial"/>
              </a:rPr>
              <a:t>s</a:t>
            </a:r>
            <a:r>
              <a:rPr sz="2000" spc="-320" dirty="0">
                <a:solidFill>
                  <a:srgbClr val="47221E"/>
                </a:solidFill>
                <a:latin typeface="Arial"/>
                <a:cs typeface="Arial"/>
              </a:rPr>
              <a:t> </a:t>
            </a:r>
            <a:r>
              <a:rPr sz="2000" spc="-30" dirty="0">
                <a:solidFill>
                  <a:srgbClr val="47221E"/>
                </a:solidFill>
                <a:latin typeface="Arial"/>
                <a:cs typeface="Arial"/>
              </a:rPr>
              <a:t>h</a:t>
            </a:r>
            <a:r>
              <a:rPr sz="2000" spc="-325" dirty="0">
                <a:solidFill>
                  <a:srgbClr val="47221E"/>
                </a:solidFill>
                <a:latin typeface="Arial"/>
                <a:cs typeface="Arial"/>
              </a:rPr>
              <a:t> </a:t>
            </a:r>
            <a:r>
              <a:rPr sz="2000" spc="5" dirty="0">
                <a:solidFill>
                  <a:srgbClr val="47221E"/>
                </a:solidFill>
                <a:latin typeface="Arial"/>
                <a:cs typeface="Arial"/>
              </a:rPr>
              <a:t>o</a:t>
            </a:r>
            <a:r>
              <a:rPr sz="2000" spc="-325" dirty="0">
                <a:solidFill>
                  <a:srgbClr val="47221E"/>
                </a:solidFill>
                <a:latin typeface="Arial"/>
                <a:cs typeface="Arial"/>
              </a:rPr>
              <a:t> </a:t>
            </a:r>
            <a:r>
              <a:rPr sz="2000" spc="-40" dirty="0">
                <a:solidFill>
                  <a:srgbClr val="47221E"/>
                </a:solidFill>
                <a:latin typeface="Arial"/>
                <a:cs typeface="Arial"/>
              </a:rPr>
              <a:t>u</a:t>
            </a:r>
            <a:r>
              <a:rPr sz="2000" spc="-325" dirty="0">
                <a:solidFill>
                  <a:srgbClr val="47221E"/>
                </a:solidFill>
                <a:latin typeface="Arial"/>
                <a:cs typeface="Arial"/>
              </a:rPr>
              <a:t> </a:t>
            </a:r>
            <a:r>
              <a:rPr sz="2000" spc="10" dirty="0">
                <a:solidFill>
                  <a:srgbClr val="47221E"/>
                </a:solidFill>
                <a:latin typeface="Arial"/>
                <a:cs typeface="Arial"/>
              </a:rPr>
              <a:t>l</a:t>
            </a:r>
            <a:r>
              <a:rPr sz="2000" spc="-325" dirty="0">
                <a:solidFill>
                  <a:srgbClr val="47221E"/>
                </a:solidFill>
                <a:latin typeface="Arial"/>
                <a:cs typeface="Arial"/>
              </a:rPr>
              <a:t> </a:t>
            </a:r>
            <a:r>
              <a:rPr sz="2000" spc="-10" dirty="0">
                <a:solidFill>
                  <a:srgbClr val="47221E"/>
                </a:solidFill>
                <a:latin typeface="Arial"/>
                <a:cs typeface="Arial"/>
              </a:rPr>
              <a:t>d</a:t>
            </a:r>
            <a:r>
              <a:rPr sz="2000" spc="-320" dirty="0">
                <a:solidFill>
                  <a:srgbClr val="47221E"/>
                </a:solidFill>
                <a:latin typeface="Arial"/>
                <a:cs typeface="Arial"/>
              </a:rPr>
              <a:t> </a:t>
            </a:r>
            <a:r>
              <a:rPr sz="2000" spc="-30" dirty="0">
                <a:solidFill>
                  <a:srgbClr val="47221E"/>
                </a:solidFill>
                <a:latin typeface="Arial"/>
                <a:cs typeface="Arial"/>
              </a:rPr>
              <a:t>n</a:t>
            </a:r>
            <a:r>
              <a:rPr sz="2000" spc="-325" dirty="0">
                <a:solidFill>
                  <a:srgbClr val="47221E"/>
                </a:solidFill>
                <a:latin typeface="Arial"/>
                <a:cs typeface="Arial"/>
              </a:rPr>
              <a:t> </a:t>
            </a:r>
            <a:r>
              <a:rPr sz="2000" spc="60" dirty="0">
                <a:solidFill>
                  <a:srgbClr val="47221E"/>
                </a:solidFill>
                <a:latin typeface="Arial"/>
                <a:cs typeface="Arial"/>
              </a:rPr>
              <a:t>’</a:t>
            </a:r>
            <a:r>
              <a:rPr sz="2000" spc="-320" dirty="0">
                <a:solidFill>
                  <a:srgbClr val="47221E"/>
                </a:solidFill>
                <a:latin typeface="Arial"/>
                <a:cs typeface="Arial"/>
              </a:rPr>
              <a:t> </a:t>
            </a:r>
            <a:r>
              <a:rPr sz="2000" spc="160" dirty="0">
                <a:solidFill>
                  <a:srgbClr val="47221E"/>
                </a:solidFill>
                <a:latin typeface="Arial"/>
                <a:cs typeface="Arial"/>
              </a:rPr>
              <a:t>t</a:t>
            </a:r>
            <a:r>
              <a:rPr sz="2000" spc="225" dirty="0">
                <a:solidFill>
                  <a:srgbClr val="47221E"/>
                </a:solidFill>
                <a:latin typeface="Arial"/>
                <a:cs typeface="Arial"/>
              </a:rPr>
              <a:t> </a:t>
            </a:r>
            <a:r>
              <a:rPr sz="2000" spc="75" dirty="0">
                <a:solidFill>
                  <a:srgbClr val="47221E"/>
                </a:solidFill>
                <a:latin typeface="Arial"/>
                <a:cs typeface="Arial"/>
              </a:rPr>
              <a:t>be</a:t>
            </a:r>
            <a:r>
              <a:rPr sz="2000" spc="295" dirty="0">
                <a:solidFill>
                  <a:srgbClr val="47221E"/>
                </a:solidFill>
                <a:latin typeface="Arial"/>
                <a:cs typeface="Arial"/>
              </a:rPr>
              <a:t> </a:t>
            </a:r>
            <a:r>
              <a:rPr sz="2000" spc="-130" dirty="0">
                <a:solidFill>
                  <a:srgbClr val="47221E"/>
                </a:solidFill>
                <a:latin typeface="Arial"/>
                <a:cs typeface="Arial"/>
              </a:rPr>
              <a:t>a</a:t>
            </a:r>
            <a:r>
              <a:rPr sz="2000" spc="-320" dirty="0">
                <a:solidFill>
                  <a:srgbClr val="47221E"/>
                </a:solidFill>
                <a:latin typeface="Arial"/>
                <a:cs typeface="Arial"/>
              </a:rPr>
              <a:t> </a:t>
            </a:r>
            <a:r>
              <a:rPr sz="2000" spc="-95" dirty="0">
                <a:solidFill>
                  <a:srgbClr val="47221E"/>
                </a:solidFill>
                <a:latin typeface="Arial"/>
                <a:cs typeface="Arial"/>
              </a:rPr>
              <a:t>c</a:t>
            </a:r>
            <a:r>
              <a:rPr sz="2000" spc="-325" dirty="0">
                <a:solidFill>
                  <a:srgbClr val="47221E"/>
                </a:solidFill>
                <a:latin typeface="Arial"/>
                <a:cs typeface="Arial"/>
              </a:rPr>
              <a:t> </a:t>
            </a:r>
            <a:r>
              <a:rPr sz="2000" spc="-95" dirty="0">
                <a:solidFill>
                  <a:srgbClr val="47221E"/>
                </a:solidFill>
                <a:latin typeface="Arial"/>
                <a:cs typeface="Arial"/>
              </a:rPr>
              <a:t>c</a:t>
            </a:r>
            <a:r>
              <a:rPr sz="2000" spc="-335" dirty="0">
                <a:solidFill>
                  <a:srgbClr val="47221E"/>
                </a:solidFill>
                <a:latin typeface="Arial"/>
                <a:cs typeface="Arial"/>
              </a:rPr>
              <a:t> </a:t>
            </a:r>
            <a:r>
              <a:rPr sz="2000" spc="-85" dirty="0">
                <a:solidFill>
                  <a:srgbClr val="47221E"/>
                </a:solidFill>
                <a:latin typeface="Arial"/>
                <a:cs typeface="Arial"/>
              </a:rPr>
              <a:t>e</a:t>
            </a:r>
            <a:r>
              <a:rPr sz="2000" spc="-315" dirty="0">
                <a:solidFill>
                  <a:srgbClr val="47221E"/>
                </a:solidFill>
                <a:latin typeface="Arial"/>
                <a:cs typeface="Arial"/>
              </a:rPr>
              <a:t> </a:t>
            </a:r>
            <a:r>
              <a:rPr sz="2000" dirty="0">
                <a:solidFill>
                  <a:srgbClr val="47221E"/>
                </a:solidFill>
                <a:latin typeface="Arial"/>
                <a:cs typeface="Arial"/>
              </a:rPr>
              <a:t>p</a:t>
            </a:r>
            <a:r>
              <a:rPr sz="2000" spc="-330" dirty="0">
                <a:solidFill>
                  <a:srgbClr val="47221E"/>
                </a:solidFill>
                <a:latin typeface="Arial"/>
                <a:cs typeface="Arial"/>
              </a:rPr>
              <a:t> </a:t>
            </a:r>
            <a:r>
              <a:rPr sz="2000" spc="160" dirty="0">
                <a:solidFill>
                  <a:srgbClr val="47221E"/>
                </a:solidFill>
                <a:latin typeface="Arial"/>
                <a:cs typeface="Arial"/>
              </a:rPr>
              <a:t>t</a:t>
            </a:r>
            <a:r>
              <a:rPr sz="2000" spc="-320" dirty="0">
                <a:solidFill>
                  <a:srgbClr val="47221E"/>
                </a:solidFill>
                <a:latin typeface="Arial"/>
                <a:cs typeface="Arial"/>
              </a:rPr>
              <a:t> </a:t>
            </a:r>
            <a:r>
              <a:rPr sz="2000" spc="-130" dirty="0">
                <a:solidFill>
                  <a:srgbClr val="47221E"/>
                </a:solidFill>
                <a:latin typeface="Arial"/>
                <a:cs typeface="Arial"/>
              </a:rPr>
              <a:t>a</a:t>
            </a:r>
            <a:r>
              <a:rPr sz="2000" spc="-330" dirty="0">
                <a:solidFill>
                  <a:srgbClr val="47221E"/>
                </a:solidFill>
                <a:latin typeface="Arial"/>
                <a:cs typeface="Arial"/>
              </a:rPr>
              <a:t> </a:t>
            </a:r>
            <a:r>
              <a:rPr sz="2000" dirty="0">
                <a:solidFill>
                  <a:srgbClr val="47221E"/>
                </a:solidFill>
                <a:latin typeface="Arial"/>
                <a:cs typeface="Arial"/>
              </a:rPr>
              <a:t>b</a:t>
            </a:r>
            <a:r>
              <a:rPr sz="2000" spc="-315" dirty="0">
                <a:solidFill>
                  <a:srgbClr val="47221E"/>
                </a:solidFill>
                <a:latin typeface="Arial"/>
                <a:cs typeface="Arial"/>
              </a:rPr>
              <a:t> </a:t>
            </a:r>
            <a:r>
              <a:rPr sz="2000" spc="10" dirty="0">
                <a:solidFill>
                  <a:srgbClr val="47221E"/>
                </a:solidFill>
                <a:latin typeface="Arial"/>
                <a:cs typeface="Arial"/>
              </a:rPr>
              <a:t>l</a:t>
            </a:r>
            <a:r>
              <a:rPr sz="2000" spc="-325" dirty="0">
                <a:solidFill>
                  <a:srgbClr val="47221E"/>
                </a:solidFill>
                <a:latin typeface="Arial"/>
                <a:cs typeface="Arial"/>
              </a:rPr>
              <a:t> </a:t>
            </a:r>
            <a:r>
              <a:rPr sz="2000" spc="-85" dirty="0">
                <a:solidFill>
                  <a:srgbClr val="47221E"/>
                </a:solidFill>
                <a:latin typeface="Arial"/>
                <a:cs typeface="Arial"/>
              </a:rPr>
              <a:t>e</a:t>
            </a:r>
            <a:r>
              <a:rPr sz="2000" spc="-10" dirty="0">
                <a:solidFill>
                  <a:srgbClr val="47221E"/>
                </a:solidFill>
                <a:latin typeface="Arial"/>
                <a:cs typeface="Arial"/>
              </a:rPr>
              <a:t> </a:t>
            </a:r>
            <a:r>
              <a:rPr sz="2000" spc="40" dirty="0">
                <a:solidFill>
                  <a:srgbClr val="47221E"/>
                </a:solidFill>
                <a:latin typeface="Arial"/>
                <a:cs typeface="Arial"/>
              </a:rPr>
              <a:t>(</a:t>
            </a:r>
            <a:r>
              <a:rPr sz="2000" spc="-320" dirty="0">
                <a:solidFill>
                  <a:srgbClr val="47221E"/>
                </a:solidFill>
                <a:latin typeface="Arial"/>
                <a:cs typeface="Arial"/>
              </a:rPr>
              <a:t> </a:t>
            </a:r>
            <a:r>
              <a:rPr sz="2000" spc="-170" dirty="0">
                <a:solidFill>
                  <a:srgbClr val="47221E"/>
                </a:solidFill>
                <a:latin typeface="Arial"/>
                <a:cs typeface="Arial"/>
              </a:rPr>
              <a:t>J</a:t>
            </a:r>
            <a:r>
              <a:rPr sz="2000" spc="-325" dirty="0">
                <a:solidFill>
                  <a:srgbClr val="47221E"/>
                </a:solidFill>
                <a:latin typeface="Arial"/>
                <a:cs typeface="Arial"/>
              </a:rPr>
              <a:t> </a:t>
            </a:r>
            <a:r>
              <a:rPr sz="2000" spc="-30" dirty="0">
                <a:solidFill>
                  <a:srgbClr val="47221E"/>
                </a:solidFill>
                <a:latin typeface="Arial"/>
                <a:cs typeface="Arial"/>
              </a:rPr>
              <a:t>h</a:t>
            </a:r>
            <a:r>
              <a:rPr sz="2000" spc="-325" dirty="0">
                <a:solidFill>
                  <a:srgbClr val="47221E"/>
                </a:solidFill>
                <a:latin typeface="Arial"/>
                <a:cs typeface="Arial"/>
              </a:rPr>
              <a:t> </a:t>
            </a:r>
            <a:r>
              <a:rPr sz="2000" spc="-130" dirty="0">
                <a:solidFill>
                  <a:srgbClr val="47221E"/>
                </a:solidFill>
                <a:latin typeface="Arial"/>
                <a:cs typeface="Arial"/>
              </a:rPr>
              <a:t>a</a:t>
            </a:r>
            <a:r>
              <a:rPr sz="2000" spc="-320" dirty="0">
                <a:solidFill>
                  <a:srgbClr val="47221E"/>
                </a:solidFill>
                <a:latin typeface="Arial"/>
                <a:cs typeface="Arial"/>
              </a:rPr>
              <a:t> </a:t>
            </a:r>
            <a:r>
              <a:rPr sz="2000" spc="10" dirty="0">
                <a:solidFill>
                  <a:srgbClr val="47221E"/>
                </a:solidFill>
                <a:latin typeface="Arial"/>
                <a:cs typeface="Arial"/>
              </a:rPr>
              <a:t>l</a:t>
            </a:r>
            <a:r>
              <a:rPr sz="2000" spc="-325" dirty="0">
                <a:solidFill>
                  <a:srgbClr val="47221E"/>
                </a:solidFill>
                <a:latin typeface="Arial"/>
                <a:cs typeface="Arial"/>
              </a:rPr>
              <a:t> </a:t>
            </a:r>
            <a:r>
              <a:rPr sz="2000" spc="10" dirty="0">
                <a:solidFill>
                  <a:srgbClr val="47221E"/>
                </a:solidFill>
                <a:latin typeface="Arial"/>
                <a:cs typeface="Arial"/>
              </a:rPr>
              <a:t>l</a:t>
            </a:r>
            <a:r>
              <a:rPr sz="2000" spc="-325" dirty="0">
                <a:solidFill>
                  <a:srgbClr val="47221E"/>
                </a:solidFill>
                <a:latin typeface="Arial"/>
                <a:cs typeface="Arial"/>
              </a:rPr>
              <a:t> </a:t>
            </a:r>
            <a:r>
              <a:rPr sz="2000" spc="-70" dirty="0">
                <a:solidFill>
                  <a:srgbClr val="47221E"/>
                </a:solidFill>
                <a:latin typeface="Arial"/>
                <a:cs typeface="Arial"/>
              </a:rPr>
              <a:t>y</a:t>
            </a:r>
            <a:r>
              <a:rPr sz="2000" spc="-310" dirty="0">
                <a:solidFill>
                  <a:srgbClr val="47221E"/>
                </a:solidFill>
                <a:latin typeface="Arial"/>
                <a:cs typeface="Arial"/>
              </a:rPr>
              <a:t> </a:t>
            </a:r>
            <a:r>
              <a:rPr sz="2000" spc="-55" dirty="0">
                <a:solidFill>
                  <a:srgbClr val="47221E"/>
                </a:solidFill>
                <a:latin typeface="Arial"/>
                <a:cs typeface="Arial"/>
              </a:rPr>
              <a:t>,</a:t>
            </a:r>
            <a:r>
              <a:rPr sz="2000" spc="415" dirty="0">
                <a:solidFill>
                  <a:srgbClr val="47221E"/>
                </a:solidFill>
                <a:latin typeface="Arial"/>
                <a:cs typeface="Arial"/>
              </a:rPr>
              <a:t> </a:t>
            </a:r>
            <a:r>
              <a:rPr sz="2000" spc="-190" dirty="0">
                <a:solidFill>
                  <a:srgbClr val="47221E"/>
                </a:solidFill>
                <a:latin typeface="Arial"/>
                <a:cs typeface="Arial"/>
              </a:rPr>
              <a:t>2</a:t>
            </a:r>
            <a:r>
              <a:rPr sz="2000" spc="-320" dirty="0">
                <a:solidFill>
                  <a:srgbClr val="47221E"/>
                </a:solidFill>
                <a:latin typeface="Arial"/>
                <a:cs typeface="Arial"/>
              </a:rPr>
              <a:t> </a:t>
            </a:r>
            <a:r>
              <a:rPr sz="2000" spc="-15" dirty="0">
                <a:solidFill>
                  <a:srgbClr val="47221E"/>
                </a:solidFill>
                <a:latin typeface="Arial"/>
                <a:cs typeface="Arial"/>
              </a:rPr>
              <a:t>0</a:t>
            </a:r>
            <a:r>
              <a:rPr sz="2000" spc="-315" dirty="0">
                <a:solidFill>
                  <a:srgbClr val="47221E"/>
                </a:solidFill>
                <a:latin typeface="Arial"/>
                <a:cs typeface="Arial"/>
              </a:rPr>
              <a:t> </a:t>
            </a:r>
            <a:r>
              <a:rPr sz="2000" spc="-415" dirty="0">
                <a:solidFill>
                  <a:srgbClr val="47221E"/>
                </a:solidFill>
                <a:latin typeface="Arial"/>
                <a:cs typeface="Arial"/>
              </a:rPr>
              <a:t>1</a:t>
            </a:r>
            <a:r>
              <a:rPr sz="2000" spc="-325" dirty="0">
                <a:solidFill>
                  <a:srgbClr val="47221E"/>
                </a:solidFill>
                <a:latin typeface="Arial"/>
                <a:cs typeface="Arial"/>
              </a:rPr>
              <a:t> </a:t>
            </a:r>
            <a:r>
              <a:rPr sz="2000" spc="-15" dirty="0">
                <a:solidFill>
                  <a:srgbClr val="47221E"/>
                </a:solidFill>
                <a:latin typeface="Arial"/>
                <a:cs typeface="Arial"/>
              </a:rPr>
              <a:t>0</a:t>
            </a:r>
            <a:r>
              <a:rPr sz="2000" spc="-315" dirty="0">
                <a:solidFill>
                  <a:srgbClr val="47221E"/>
                </a:solidFill>
                <a:latin typeface="Arial"/>
                <a:cs typeface="Arial"/>
              </a:rPr>
              <a:t> </a:t>
            </a:r>
            <a:r>
              <a:rPr sz="2000" spc="40" dirty="0">
                <a:solidFill>
                  <a:srgbClr val="47221E"/>
                </a:solidFill>
                <a:latin typeface="Arial"/>
                <a:cs typeface="Arial"/>
              </a:rPr>
              <a:t>)</a:t>
            </a:r>
            <a:r>
              <a:rPr sz="2000" spc="310" dirty="0">
                <a:solidFill>
                  <a:srgbClr val="47221E"/>
                </a:solidFill>
                <a:latin typeface="Arial"/>
                <a:cs typeface="Arial"/>
              </a:rPr>
              <a:t> </a:t>
            </a:r>
            <a:r>
              <a:rPr sz="2000" spc="40" dirty="0">
                <a:solidFill>
                  <a:srgbClr val="47221E"/>
                </a:solidFill>
                <a:latin typeface="Arial"/>
                <a:cs typeface="Arial"/>
              </a:rPr>
              <a:t>(</a:t>
            </a:r>
            <a:r>
              <a:rPr sz="2000" spc="-320" dirty="0">
                <a:solidFill>
                  <a:srgbClr val="47221E"/>
                </a:solidFill>
                <a:latin typeface="Arial"/>
                <a:cs typeface="Arial"/>
              </a:rPr>
              <a:t> </a:t>
            </a:r>
            <a:r>
              <a:rPr sz="2000" spc="-310" dirty="0">
                <a:solidFill>
                  <a:srgbClr val="47221E"/>
                </a:solidFill>
                <a:latin typeface="Arial"/>
                <a:cs typeface="Arial"/>
              </a:rPr>
              <a:t>S</a:t>
            </a:r>
            <a:r>
              <a:rPr sz="2000" spc="-320" dirty="0">
                <a:solidFill>
                  <a:srgbClr val="47221E"/>
                </a:solidFill>
                <a:latin typeface="Arial"/>
                <a:cs typeface="Arial"/>
              </a:rPr>
              <a:t> </a:t>
            </a:r>
            <a:r>
              <a:rPr sz="2000" spc="160" dirty="0">
                <a:solidFill>
                  <a:srgbClr val="47221E"/>
                </a:solidFill>
                <a:latin typeface="Arial"/>
                <a:cs typeface="Arial"/>
              </a:rPr>
              <a:t>t</a:t>
            </a:r>
            <a:r>
              <a:rPr sz="2000" spc="-325" dirty="0">
                <a:solidFill>
                  <a:srgbClr val="47221E"/>
                </a:solidFill>
                <a:latin typeface="Arial"/>
                <a:cs typeface="Arial"/>
              </a:rPr>
              <a:t> </a:t>
            </a:r>
            <a:r>
              <a:rPr sz="2000" spc="-85" dirty="0">
                <a:solidFill>
                  <a:srgbClr val="47221E"/>
                </a:solidFill>
                <a:latin typeface="Arial"/>
                <a:cs typeface="Arial"/>
              </a:rPr>
              <a:t>e</a:t>
            </a:r>
            <a:r>
              <a:rPr sz="2000" spc="-315" dirty="0">
                <a:solidFill>
                  <a:srgbClr val="47221E"/>
                </a:solidFill>
                <a:latin typeface="Arial"/>
                <a:cs typeface="Arial"/>
              </a:rPr>
              <a:t> </a:t>
            </a:r>
            <a:r>
              <a:rPr sz="2000" spc="40" dirty="0">
                <a:solidFill>
                  <a:srgbClr val="47221E"/>
                </a:solidFill>
                <a:latin typeface="Arial"/>
                <a:cs typeface="Arial"/>
              </a:rPr>
              <a:t>r</a:t>
            </a:r>
            <a:r>
              <a:rPr sz="2000" spc="-320" dirty="0">
                <a:solidFill>
                  <a:srgbClr val="47221E"/>
                </a:solidFill>
                <a:latin typeface="Arial"/>
                <a:cs typeface="Arial"/>
              </a:rPr>
              <a:t> </a:t>
            </a:r>
            <a:r>
              <a:rPr sz="2000" spc="-10" dirty="0">
                <a:solidFill>
                  <a:srgbClr val="47221E"/>
                </a:solidFill>
                <a:latin typeface="Arial"/>
                <a:cs typeface="Arial"/>
              </a:rPr>
              <a:t>i</a:t>
            </a:r>
            <a:r>
              <a:rPr sz="2000" spc="-320" dirty="0">
                <a:solidFill>
                  <a:srgbClr val="47221E"/>
                </a:solidFill>
                <a:latin typeface="Arial"/>
                <a:cs typeface="Arial"/>
              </a:rPr>
              <a:t> </a:t>
            </a:r>
            <a:r>
              <a:rPr sz="2000" spc="-30" dirty="0">
                <a:solidFill>
                  <a:srgbClr val="47221E"/>
                </a:solidFill>
                <a:latin typeface="Arial"/>
                <a:cs typeface="Arial"/>
              </a:rPr>
              <a:t>n</a:t>
            </a:r>
            <a:r>
              <a:rPr sz="2000" spc="-320" dirty="0">
                <a:solidFill>
                  <a:srgbClr val="47221E"/>
                </a:solidFill>
                <a:latin typeface="Arial"/>
                <a:cs typeface="Arial"/>
              </a:rPr>
              <a:t> </a:t>
            </a:r>
            <a:r>
              <a:rPr sz="2000" spc="-55" dirty="0">
                <a:solidFill>
                  <a:srgbClr val="47221E"/>
                </a:solidFill>
                <a:latin typeface="Arial"/>
                <a:cs typeface="Arial"/>
              </a:rPr>
              <a:t>,</a:t>
            </a:r>
            <a:r>
              <a:rPr sz="2000" spc="420" dirty="0">
                <a:solidFill>
                  <a:srgbClr val="47221E"/>
                </a:solidFill>
                <a:latin typeface="Arial"/>
                <a:cs typeface="Arial"/>
              </a:rPr>
              <a:t> </a:t>
            </a:r>
            <a:r>
              <a:rPr sz="2000" spc="-190" dirty="0">
                <a:solidFill>
                  <a:srgbClr val="47221E"/>
                </a:solidFill>
                <a:latin typeface="Arial"/>
                <a:cs typeface="Arial"/>
              </a:rPr>
              <a:t>2</a:t>
            </a:r>
            <a:r>
              <a:rPr sz="2000" spc="-320" dirty="0">
                <a:solidFill>
                  <a:srgbClr val="47221E"/>
                </a:solidFill>
                <a:latin typeface="Arial"/>
                <a:cs typeface="Arial"/>
              </a:rPr>
              <a:t> </a:t>
            </a:r>
            <a:r>
              <a:rPr sz="2000" spc="-15" dirty="0">
                <a:solidFill>
                  <a:srgbClr val="47221E"/>
                </a:solidFill>
                <a:latin typeface="Arial"/>
                <a:cs typeface="Arial"/>
              </a:rPr>
              <a:t>0</a:t>
            </a:r>
            <a:r>
              <a:rPr sz="2000" spc="-315" dirty="0">
                <a:solidFill>
                  <a:srgbClr val="47221E"/>
                </a:solidFill>
                <a:latin typeface="Arial"/>
                <a:cs typeface="Arial"/>
              </a:rPr>
              <a:t> </a:t>
            </a:r>
            <a:r>
              <a:rPr sz="2000" spc="-415" dirty="0">
                <a:solidFill>
                  <a:srgbClr val="47221E"/>
                </a:solidFill>
                <a:latin typeface="Arial"/>
                <a:cs typeface="Arial"/>
              </a:rPr>
              <a:t>1</a:t>
            </a:r>
            <a:r>
              <a:rPr sz="2000" spc="-325" dirty="0">
                <a:solidFill>
                  <a:srgbClr val="47221E"/>
                </a:solidFill>
                <a:latin typeface="Arial"/>
                <a:cs typeface="Arial"/>
              </a:rPr>
              <a:t> </a:t>
            </a:r>
            <a:r>
              <a:rPr sz="2000" spc="-45" dirty="0">
                <a:solidFill>
                  <a:srgbClr val="47221E"/>
                </a:solidFill>
                <a:latin typeface="Arial"/>
                <a:cs typeface="Arial"/>
              </a:rPr>
              <a:t>4</a:t>
            </a:r>
            <a:r>
              <a:rPr sz="2000" spc="-325" dirty="0">
                <a:solidFill>
                  <a:srgbClr val="47221E"/>
                </a:solidFill>
                <a:latin typeface="Arial"/>
                <a:cs typeface="Arial"/>
              </a:rPr>
              <a:t> </a:t>
            </a:r>
            <a:r>
              <a:rPr sz="2000" spc="-55" dirty="0">
                <a:solidFill>
                  <a:srgbClr val="47221E"/>
                </a:solidFill>
                <a:latin typeface="Arial"/>
                <a:cs typeface="Arial"/>
              </a:rPr>
              <a:t>,</a:t>
            </a:r>
            <a:r>
              <a:rPr sz="2000" spc="409" dirty="0">
                <a:solidFill>
                  <a:srgbClr val="47221E"/>
                </a:solidFill>
                <a:latin typeface="Arial"/>
                <a:cs typeface="Arial"/>
              </a:rPr>
              <a:t> </a:t>
            </a:r>
            <a:r>
              <a:rPr sz="2000" spc="-190" dirty="0">
                <a:solidFill>
                  <a:srgbClr val="47221E"/>
                </a:solidFill>
                <a:latin typeface="Arial"/>
                <a:cs typeface="Arial"/>
              </a:rPr>
              <a:t>2</a:t>
            </a:r>
            <a:r>
              <a:rPr sz="2000" spc="-320" dirty="0">
                <a:solidFill>
                  <a:srgbClr val="47221E"/>
                </a:solidFill>
                <a:latin typeface="Arial"/>
                <a:cs typeface="Arial"/>
              </a:rPr>
              <a:t> </a:t>
            </a:r>
            <a:r>
              <a:rPr sz="2000" spc="-15" dirty="0">
                <a:solidFill>
                  <a:srgbClr val="47221E"/>
                </a:solidFill>
                <a:latin typeface="Arial"/>
                <a:cs typeface="Arial"/>
              </a:rPr>
              <a:t>0</a:t>
            </a:r>
            <a:r>
              <a:rPr sz="2000" spc="-315" dirty="0">
                <a:solidFill>
                  <a:srgbClr val="47221E"/>
                </a:solidFill>
                <a:latin typeface="Arial"/>
                <a:cs typeface="Arial"/>
              </a:rPr>
              <a:t> </a:t>
            </a:r>
            <a:r>
              <a:rPr sz="2000" spc="-415" dirty="0">
                <a:solidFill>
                  <a:srgbClr val="47221E"/>
                </a:solidFill>
                <a:latin typeface="Arial"/>
                <a:cs typeface="Arial"/>
              </a:rPr>
              <a:t>1</a:t>
            </a:r>
            <a:r>
              <a:rPr sz="2000" spc="-325" dirty="0">
                <a:solidFill>
                  <a:srgbClr val="47221E"/>
                </a:solidFill>
                <a:latin typeface="Arial"/>
                <a:cs typeface="Arial"/>
              </a:rPr>
              <a:t> </a:t>
            </a:r>
            <a:r>
              <a:rPr sz="2000" spc="-190" dirty="0">
                <a:solidFill>
                  <a:srgbClr val="47221E"/>
                </a:solidFill>
                <a:latin typeface="Arial"/>
                <a:cs typeface="Arial"/>
              </a:rPr>
              <a:t>2</a:t>
            </a:r>
            <a:r>
              <a:rPr sz="2000" spc="-315" dirty="0">
                <a:solidFill>
                  <a:srgbClr val="47221E"/>
                </a:solidFill>
                <a:latin typeface="Arial"/>
                <a:cs typeface="Arial"/>
              </a:rPr>
              <a:t> </a:t>
            </a:r>
            <a:r>
              <a:rPr sz="2000" spc="40" dirty="0">
                <a:solidFill>
                  <a:srgbClr val="47221E"/>
                </a:solidFill>
                <a:latin typeface="Arial"/>
                <a:cs typeface="Arial"/>
              </a:rPr>
              <a:t>)</a:t>
            </a:r>
            <a:r>
              <a:rPr sz="2000" spc="-330" dirty="0">
                <a:solidFill>
                  <a:srgbClr val="47221E"/>
                </a:solidFill>
                <a:latin typeface="Arial"/>
                <a:cs typeface="Arial"/>
              </a:rPr>
              <a:t> </a:t>
            </a:r>
            <a:r>
              <a:rPr sz="2000" spc="-55" dirty="0">
                <a:solidFill>
                  <a:srgbClr val="47221E"/>
                </a:solidFill>
                <a:latin typeface="Arial"/>
                <a:cs typeface="Arial"/>
              </a:rPr>
              <a:t>.</a:t>
            </a:r>
            <a:endParaRPr sz="2000">
              <a:latin typeface="Arial"/>
              <a:cs typeface="Arial"/>
            </a:endParaRPr>
          </a:p>
        </p:txBody>
      </p:sp>
      <p:sp>
        <p:nvSpPr>
          <p:cNvPr id="4" name="object 4"/>
          <p:cNvSpPr/>
          <p:nvPr/>
        </p:nvSpPr>
        <p:spPr>
          <a:xfrm>
            <a:off x="2438400" y="74676"/>
            <a:ext cx="4355592" cy="38298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8955" y="716280"/>
            <a:ext cx="9092184" cy="590092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07695" y="17780"/>
            <a:ext cx="8907780" cy="848994"/>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2D2123"/>
                </a:solidFill>
                <a:latin typeface="Arial"/>
                <a:cs typeface="Arial"/>
              </a:rPr>
              <a:t>“Although</a:t>
            </a:r>
            <a:r>
              <a:rPr sz="1800" spc="-90" dirty="0">
                <a:solidFill>
                  <a:srgbClr val="2D2123"/>
                </a:solidFill>
                <a:latin typeface="Arial"/>
                <a:cs typeface="Arial"/>
              </a:rPr>
              <a:t> </a:t>
            </a:r>
            <a:r>
              <a:rPr sz="1800" spc="-50" dirty="0">
                <a:solidFill>
                  <a:srgbClr val="2D2123"/>
                </a:solidFill>
                <a:latin typeface="Arial"/>
                <a:cs typeface="Arial"/>
              </a:rPr>
              <a:t>media</a:t>
            </a:r>
            <a:r>
              <a:rPr sz="1800" spc="-120" dirty="0">
                <a:solidFill>
                  <a:srgbClr val="2D2123"/>
                </a:solidFill>
                <a:latin typeface="Arial"/>
                <a:cs typeface="Arial"/>
              </a:rPr>
              <a:t> </a:t>
            </a:r>
            <a:r>
              <a:rPr sz="1800" spc="-70" dirty="0">
                <a:solidFill>
                  <a:srgbClr val="2D2123"/>
                </a:solidFill>
                <a:latin typeface="Arial"/>
                <a:cs typeface="Arial"/>
              </a:rPr>
              <a:t>images</a:t>
            </a:r>
            <a:r>
              <a:rPr sz="1800" spc="-120" dirty="0">
                <a:solidFill>
                  <a:srgbClr val="2D2123"/>
                </a:solidFill>
                <a:latin typeface="Arial"/>
                <a:cs typeface="Arial"/>
              </a:rPr>
              <a:t> </a:t>
            </a:r>
            <a:r>
              <a:rPr sz="1800" spc="-55" dirty="0">
                <a:solidFill>
                  <a:srgbClr val="2D2123"/>
                </a:solidFill>
                <a:latin typeface="Arial"/>
                <a:cs typeface="Arial"/>
              </a:rPr>
              <a:t>are</a:t>
            </a:r>
            <a:r>
              <a:rPr sz="1800" spc="-105" dirty="0">
                <a:solidFill>
                  <a:srgbClr val="2D2123"/>
                </a:solidFill>
                <a:latin typeface="Arial"/>
                <a:cs typeface="Arial"/>
              </a:rPr>
              <a:t> </a:t>
            </a:r>
            <a:r>
              <a:rPr sz="1800" spc="35" dirty="0">
                <a:solidFill>
                  <a:srgbClr val="2D2123"/>
                </a:solidFill>
                <a:latin typeface="Arial"/>
                <a:cs typeface="Arial"/>
              </a:rPr>
              <a:t>not</a:t>
            </a:r>
            <a:r>
              <a:rPr sz="1800" spc="-95" dirty="0">
                <a:solidFill>
                  <a:srgbClr val="2D2123"/>
                </a:solidFill>
                <a:latin typeface="Arial"/>
                <a:cs typeface="Arial"/>
              </a:rPr>
              <a:t> </a:t>
            </a:r>
            <a:r>
              <a:rPr sz="1800" spc="-40" dirty="0">
                <a:solidFill>
                  <a:srgbClr val="2D2123"/>
                </a:solidFill>
                <a:latin typeface="Arial"/>
                <a:cs typeface="Arial"/>
              </a:rPr>
              <a:t>real,</a:t>
            </a:r>
            <a:r>
              <a:rPr sz="1800" spc="-105" dirty="0">
                <a:solidFill>
                  <a:srgbClr val="2D2123"/>
                </a:solidFill>
                <a:latin typeface="Arial"/>
                <a:cs typeface="Arial"/>
              </a:rPr>
              <a:t> </a:t>
            </a:r>
            <a:r>
              <a:rPr sz="1800" spc="-10" dirty="0">
                <a:solidFill>
                  <a:srgbClr val="2D2123"/>
                </a:solidFill>
                <a:latin typeface="Arial"/>
                <a:cs typeface="Arial"/>
              </a:rPr>
              <a:t>they</a:t>
            </a:r>
            <a:r>
              <a:rPr sz="1800" spc="-110" dirty="0">
                <a:solidFill>
                  <a:srgbClr val="2D2123"/>
                </a:solidFill>
                <a:latin typeface="Arial"/>
                <a:cs typeface="Arial"/>
              </a:rPr>
              <a:t> </a:t>
            </a:r>
            <a:r>
              <a:rPr sz="1800" spc="-70" dirty="0">
                <a:solidFill>
                  <a:srgbClr val="2D2123"/>
                </a:solidFill>
                <a:latin typeface="Arial"/>
                <a:cs typeface="Arial"/>
              </a:rPr>
              <a:t>have</a:t>
            </a:r>
            <a:r>
              <a:rPr sz="1800" spc="-95" dirty="0">
                <a:solidFill>
                  <a:srgbClr val="2D2123"/>
                </a:solidFill>
                <a:latin typeface="Arial"/>
                <a:cs typeface="Arial"/>
              </a:rPr>
              <a:t> </a:t>
            </a:r>
            <a:r>
              <a:rPr sz="1800" spc="-40" dirty="0">
                <a:solidFill>
                  <a:srgbClr val="2D2123"/>
                </a:solidFill>
                <a:latin typeface="Arial"/>
                <a:cs typeface="Arial"/>
              </a:rPr>
              <a:t>real</a:t>
            </a:r>
            <a:r>
              <a:rPr sz="1800" spc="-105" dirty="0">
                <a:solidFill>
                  <a:srgbClr val="2D2123"/>
                </a:solidFill>
                <a:latin typeface="Arial"/>
                <a:cs typeface="Arial"/>
              </a:rPr>
              <a:t> </a:t>
            </a:r>
            <a:r>
              <a:rPr sz="1800" spc="-5" dirty="0">
                <a:solidFill>
                  <a:srgbClr val="2D2123"/>
                </a:solidFill>
                <a:latin typeface="Arial"/>
                <a:cs typeface="Arial"/>
              </a:rPr>
              <a:t>effects</a:t>
            </a:r>
            <a:r>
              <a:rPr sz="1800" spc="-105" dirty="0">
                <a:solidFill>
                  <a:srgbClr val="2D2123"/>
                </a:solidFill>
                <a:latin typeface="Arial"/>
                <a:cs typeface="Arial"/>
              </a:rPr>
              <a:t> </a:t>
            </a:r>
            <a:r>
              <a:rPr sz="1800" spc="-15" dirty="0">
                <a:solidFill>
                  <a:srgbClr val="2D2123"/>
                </a:solidFill>
                <a:latin typeface="Arial"/>
                <a:cs typeface="Arial"/>
              </a:rPr>
              <a:t>on</a:t>
            </a:r>
            <a:r>
              <a:rPr sz="1800" spc="-120" dirty="0">
                <a:solidFill>
                  <a:srgbClr val="2D2123"/>
                </a:solidFill>
                <a:latin typeface="Arial"/>
                <a:cs typeface="Arial"/>
              </a:rPr>
              <a:t> </a:t>
            </a:r>
            <a:r>
              <a:rPr sz="1800" spc="15" dirty="0">
                <a:solidFill>
                  <a:srgbClr val="2D2123"/>
                </a:solidFill>
                <a:latin typeface="Arial"/>
                <a:cs typeface="Arial"/>
              </a:rPr>
              <a:t>how</a:t>
            </a:r>
            <a:r>
              <a:rPr sz="1800" spc="-125" dirty="0">
                <a:solidFill>
                  <a:srgbClr val="2D2123"/>
                </a:solidFill>
                <a:latin typeface="Arial"/>
                <a:cs typeface="Arial"/>
              </a:rPr>
              <a:t> </a:t>
            </a:r>
            <a:r>
              <a:rPr sz="1800" spc="-25" dirty="0">
                <a:solidFill>
                  <a:srgbClr val="2D2123"/>
                </a:solidFill>
                <a:latin typeface="Arial"/>
                <a:cs typeface="Arial"/>
              </a:rPr>
              <a:t>people</a:t>
            </a:r>
            <a:r>
              <a:rPr sz="1800" spc="-105" dirty="0">
                <a:solidFill>
                  <a:srgbClr val="2D2123"/>
                </a:solidFill>
                <a:latin typeface="Arial"/>
                <a:cs typeface="Arial"/>
              </a:rPr>
              <a:t> </a:t>
            </a:r>
            <a:r>
              <a:rPr sz="1800" spc="-45" dirty="0">
                <a:solidFill>
                  <a:srgbClr val="2D2123"/>
                </a:solidFill>
                <a:latin typeface="Arial"/>
                <a:cs typeface="Arial"/>
              </a:rPr>
              <a:t>perceive</a:t>
            </a:r>
            <a:r>
              <a:rPr sz="1800" spc="-114" dirty="0">
                <a:solidFill>
                  <a:srgbClr val="2D2123"/>
                </a:solidFill>
                <a:latin typeface="Arial"/>
                <a:cs typeface="Arial"/>
              </a:rPr>
              <a:t> </a:t>
            </a:r>
            <a:r>
              <a:rPr sz="1800" spc="-75" dirty="0">
                <a:solidFill>
                  <a:srgbClr val="2D2123"/>
                </a:solidFill>
                <a:latin typeface="Arial"/>
                <a:cs typeface="Arial"/>
              </a:rPr>
              <a:t>sex</a:t>
            </a:r>
            <a:r>
              <a:rPr sz="1800" spc="-110" dirty="0">
                <a:solidFill>
                  <a:srgbClr val="2D2123"/>
                </a:solidFill>
                <a:latin typeface="Arial"/>
                <a:cs typeface="Arial"/>
              </a:rPr>
              <a:t> </a:t>
            </a:r>
            <a:r>
              <a:rPr sz="1800" spc="-55" dirty="0">
                <a:solidFill>
                  <a:srgbClr val="2D2123"/>
                </a:solidFill>
                <a:latin typeface="Arial"/>
                <a:cs typeface="Arial"/>
              </a:rPr>
              <a:t>and</a:t>
            </a:r>
            <a:endParaRPr sz="1800">
              <a:latin typeface="Arial"/>
              <a:cs typeface="Arial"/>
            </a:endParaRPr>
          </a:p>
          <a:p>
            <a:pPr marL="12700">
              <a:lnSpc>
                <a:spcPct val="100000"/>
              </a:lnSpc>
            </a:pPr>
            <a:r>
              <a:rPr sz="1800" spc="15" dirty="0">
                <a:solidFill>
                  <a:srgbClr val="2D2123"/>
                </a:solidFill>
                <a:latin typeface="Arial"/>
                <a:cs typeface="Arial"/>
              </a:rPr>
              <a:t>gender” </a:t>
            </a:r>
            <a:r>
              <a:rPr sz="1800" spc="-70" dirty="0">
                <a:solidFill>
                  <a:srgbClr val="2D2123"/>
                </a:solidFill>
                <a:latin typeface="Arial"/>
                <a:cs typeface="Arial"/>
              </a:rPr>
              <a:t>(DeFrancisco,</a:t>
            </a:r>
            <a:r>
              <a:rPr sz="1800" spc="-265" dirty="0">
                <a:solidFill>
                  <a:srgbClr val="2D2123"/>
                </a:solidFill>
                <a:latin typeface="Arial"/>
                <a:cs typeface="Arial"/>
              </a:rPr>
              <a:t> </a:t>
            </a:r>
            <a:r>
              <a:rPr sz="1800" spc="-120" dirty="0">
                <a:solidFill>
                  <a:srgbClr val="2D2123"/>
                </a:solidFill>
                <a:latin typeface="Arial"/>
                <a:cs typeface="Arial"/>
              </a:rPr>
              <a:t>2014)</a:t>
            </a:r>
            <a:endParaRPr sz="1800">
              <a:latin typeface="Arial"/>
              <a:cs typeface="Arial"/>
            </a:endParaRPr>
          </a:p>
          <a:p>
            <a:pPr marL="12700">
              <a:lnSpc>
                <a:spcPct val="100000"/>
              </a:lnSpc>
            </a:pPr>
            <a:r>
              <a:rPr sz="1800" spc="-50" dirty="0">
                <a:solidFill>
                  <a:srgbClr val="2D2123"/>
                </a:solidFill>
                <a:latin typeface="Arial"/>
                <a:cs typeface="Arial"/>
              </a:rPr>
              <a:t>.</a:t>
            </a:r>
            <a:endParaRPr sz="18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78458" y="71627"/>
            <a:ext cx="6254495" cy="582168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23215" y="5883046"/>
            <a:ext cx="8762365" cy="848360"/>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2D2123"/>
                </a:solidFill>
                <a:latin typeface="Arial"/>
                <a:cs typeface="Arial"/>
              </a:rPr>
              <a:t>I</a:t>
            </a:r>
            <a:r>
              <a:rPr sz="1800" spc="-65" dirty="0">
                <a:solidFill>
                  <a:srgbClr val="2D2123"/>
                </a:solidFill>
                <a:latin typeface="Arial"/>
                <a:cs typeface="Arial"/>
              </a:rPr>
              <a:t> </a:t>
            </a:r>
            <a:r>
              <a:rPr sz="1800" spc="5" dirty="0">
                <a:solidFill>
                  <a:srgbClr val="2D2123"/>
                </a:solidFill>
                <a:latin typeface="Arial"/>
                <a:cs typeface="Arial"/>
              </a:rPr>
              <a:t>found</a:t>
            </a:r>
            <a:r>
              <a:rPr sz="1800" spc="-55" dirty="0">
                <a:solidFill>
                  <a:srgbClr val="2D2123"/>
                </a:solidFill>
                <a:latin typeface="Arial"/>
                <a:cs typeface="Arial"/>
              </a:rPr>
              <a:t> </a:t>
            </a:r>
            <a:r>
              <a:rPr sz="1800" spc="-10" dirty="0">
                <a:solidFill>
                  <a:srgbClr val="2D2123"/>
                </a:solidFill>
                <a:latin typeface="Arial"/>
                <a:cs typeface="Arial"/>
              </a:rPr>
              <a:t>this</a:t>
            </a:r>
            <a:r>
              <a:rPr sz="1800" spc="-60" dirty="0">
                <a:solidFill>
                  <a:srgbClr val="2D2123"/>
                </a:solidFill>
                <a:latin typeface="Arial"/>
                <a:cs typeface="Arial"/>
              </a:rPr>
              <a:t> </a:t>
            </a:r>
            <a:r>
              <a:rPr sz="1800" spc="-55" dirty="0">
                <a:solidFill>
                  <a:srgbClr val="2D2123"/>
                </a:solidFill>
                <a:latin typeface="Arial"/>
                <a:cs typeface="Arial"/>
              </a:rPr>
              <a:t>image </a:t>
            </a:r>
            <a:r>
              <a:rPr sz="1800" spc="-15" dirty="0">
                <a:solidFill>
                  <a:srgbClr val="2D2123"/>
                </a:solidFill>
                <a:latin typeface="Arial"/>
                <a:cs typeface="Arial"/>
              </a:rPr>
              <a:t>on</a:t>
            </a:r>
            <a:r>
              <a:rPr sz="1800" spc="-55" dirty="0">
                <a:solidFill>
                  <a:srgbClr val="2D2123"/>
                </a:solidFill>
                <a:latin typeface="Arial"/>
                <a:cs typeface="Arial"/>
              </a:rPr>
              <a:t> </a:t>
            </a:r>
            <a:r>
              <a:rPr sz="1800" spc="-65" dirty="0">
                <a:solidFill>
                  <a:srgbClr val="2D2123"/>
                </a:solidFill>
                <a:latin typeface="Arial"/>
                <a:cs typeface="Arial"/>
              </a:rPr>
              <a:t>Google</a:t>
            </a:r>
            <a:r>
              <a:rPr sz="1800" spc="-60" dirty="0">
                <a:solidFill>
                  <a:srgbClr val="2D2123"/>
                </a:solidFill>
                <a:latin typeface="Arial"/>
                <a:cs typeface="Arial"/>
              </a:rPr>
              <a:t> </a:t>
            </a:r>
            <a:r>
              <a:rPr sz="1800" spc="-135" dirty="0">
                <a:solidFill>
                  <a:srgbClr val="2D2123"/>
                </a:solidFill>
                <a:latin typeface="Arial"/>
                <a:cs typeface="Arial"/>
              </a:rPr>
              <a:t>as</a:t>
            </a:r>
            <a:r>
              <a:rPr sz="1800" spc="-65" dirty="0">
                <a:solidFill>
                  <a:srgbClr val="2D2123"/>
                </a:solidFill>
                <a:latin typeface="Arial"/>
                <a:cs typeface="Arial"/>
              </a:rPr>
              <a:t> </a:t>
            </a:r>
            <a:r>
              <a:rPr sz="1800" spc="-5" dirty="0">
                <a:solidFill>
                  <a:srgbClr val="2D2123"/>
                </a:solidFill>
                <a:latin typeface="Arial"/>
                <a:cs typeface="Arial"/>
              </a:rPr>
              <a:t>I</a:t>
            </a:r>
            <a:r>
              <a:rPr sz="1800" spc="-60" dirty="0">
                <a:solidFill>
                  <a:srgbClr val="2D2123"/>
                </a:solidFill>
                <a:latin typeface="Arial"/>
                <a:cs typeface="Arial"/>
              </a:rPr>
              <a:t> </a:t>
            </a:r>
            <a:r>
              <a:rPr sz="1800" spc="-65" dirty="0">
                <a:solidFill>
                  <a:srgbClr val="2D2123"/>
                </a:solidFill>
                <a:latin typeface="Arial"/>
                <a:cs typeface="Arial"/>
              </a:rPr>
              <a:t>was</a:t>
            </a:r>
            <a:r>
              <a:rPr sz="1800" spc="-55" dirty="0">
                <a:solidFill>
                  <a:srgbClr val="2D2123"/>
                </a:solidFill>
                <a:latin typeface="Arial"/>
                <a:cs typeface="Arial"/>
              </a:rPr>
              <a:t> </a:t>
            </a:r>
            <a:r>
              <a:rPr sz="1800" spc="-15" dirty="0">
                <a:solidFill>
                  <a:srgbClr val="2D2123"/>
                </a:solidFill>
                <a:latin typeface="Arial"/>
                <a:cs typeface="Arial"/>
              </a:rPr>
              <a:t>looking</a:t>
            </a:r>
            <a:r>
              <a:rPr sz="1800" spc="-55" dirty="0">
                <a:solidFill>
                  <a:srgbClr val="2D2123"/>
                </a:solidFill>
                <a:latin typeface="Arial"/>
                <a:cs typeface="Arial"/>
              </a:rPr>
              <a:t> </a:t>
            </a:r>
            <a:r>
              <a:rPr sz="1800" spc="50" dirty="0">
                <a:solidFill>
                  <a:srgbClr val="2D2123"/>
                </a:solidFill>
                <a:latin typeface="Arial"/>
                <a:cs typeface="Arial"/>
              </a:rPr>
              <a:t>for</a:t>
            </a:r>
            <a:r>
              <a:rPr sz="1800" spc="-60" dirty="0">
                <a:solidFill>
                  <a:srgbClr val="2D2123"/>
                </a:solidFill>
                <a:latin typeface="Arial"/>
                <a:cs typeface="Arial"/>
              </a:rPr>
              <a:t> </a:t>
            </a:r>
            <a:r>
              <a:rPr sz="1800" spc="-55" dirty="0">
                <a:solidFill>
                  <a:srgbClr val="2D2123"/>
                </a:solidFill>
                <a:latin typeface="Arial"/>
                <a:cs typeface="Arial"/>
              </a:rPr>
              <a:t>examples</a:t>
            </a:r>
            <a:r>
              <a:rPr sz="1800" spc="-50" dirty="0">
                <a:solidFill>
                  <a:srgbClr val="2D2123"/>
                </a:solidFill>
                <a:latin typeface="Arial"/>
                <a:cs typeface="Arial"/>
              </a:rPr>
              <a:t> </a:t>
            </a:r>
            <a:r>
              <a:rPr sz="1800" spc="55" dirty="0">
                <a:solidFill>
                  <a:srgbClr val="2D2123"/>
                </a:solidFill>
                <a:latin typeface="Arial"/>
                <a:cs typeface="Arial"/>
              </a:rPr>
              <a:t>of</a:t>
            </a:r>
            <a:r>
              <a:rPr sz="1800" spc="-70" dirty="0">
                <a:solidFill>
                  <a:srgbClr val="2D2123"/>
                </a:solidFill>
                <a:latin typeface="Arial"/>
                <a:cs typeface="Arial"/>
              </a:rPr>
              <a:t> </a:t>
            </a:r>
            <a:r>
              <a:rPr sz="1800" spc="-35" dirty="0">
                <a:solidFill>
                  <a:srgbClr val="2D2123"/>
                </a:solidFill>
                <a:latin typeface="Arial"/>
                <a:cs typeface="Arial"/>
              </a:rPr>
              <a:t>gender</a:t>
            </a:r>
            <a:r>
              <a:rPr sz="1800" spc="-55" dirty="0">
                <a:solidFill>
                  <a:srgbClr val="2D2123"/>
                </a:solidFill>
                <a:latin typeface="Arial"/>
                <a:cs typeface="Arial"/>
              </a:rPr>
              <a:t> </a:t>
            </a:r>
            <a:r>
              <a:rPr sz="1800" spc="-20" dirty="0">
                <a:solidFill>
                  <a:srgbClr val="2D2123"/>
                </a:solidFill>
                <a:latin typeface="Arial"/>
                <a:cs typeface="Arial"/>
              </a:rPr>
              <a:t>in</a:t>
            </a:r>
            <a:r>
              <a:rPr sz="1800" spc="-60" dirty="0">
                <a:solidFill>
                  <a:srgbClr val="2D2123"/>
                </a:solidFill>
                <a:latin typeface="Arial"/>
                <a:cs typeface="Arial"/>
              </a:rPr>
              <a:t> </a:t>
            </a:r>
            <a:r>
              <a:rPr sz="1800" spc="-55" dirty="0">
                <a:solidFill>
                  <a:srgbClr val="2D2123"/>
                </a:solidFill>
                <a:latin typeface="Arial"/>
                <a:cs typeface="Arial"/>
              </a:rPr>
              <a:t>media.</a:t>
            </a:r>
            <a:r>
              <a:rPr sz="1800" spc="-50" dirty="0">
                <a:solidFill>
                  <a:srgbClr val="2D2123"/>
                </a:solidFill>
                <a:latin typeface="Arial"/>
                <a:cs typeface="Arial"/>
              </a:rPr>
              <a:t> </a:t>
            </a:r>
            <a:r>
              <a:rPr sz="1800" spc="5" dirty="0">
                <a:solidFill>
                  <a:srgbClr val="2D2123"/>
                </a:solidFill>
                <a:latin typeface="Arial"/>
                <a:cs typeface="Arial"/>
              </a:rPr>
              <a:t>I’m</a:t>
            </a:r>
            <a:r>
              <a:rPr sz="1800" spc="-60" dirty="0">
                <a:solidFill>
                  <a:srgbClr val="2D2123"/>
                </a:solidFill>
                <a:latin typeface="Arial"/>
                <a:cs typeface="Arial"/>
              </a:rPr>
              <a:t> </a:t>
            </a:r>
            <a:r>
              <a:rPr sz="1800" spc="-120" dirty="0">
                <a:solidFill>
                  <a:srgbClr val="2D2123"/>
                </a:solidFill>
                <a:latin typeface="Arial"/>
                <a:cs typeface="Arial"/>
              </a:rPr>
              <a:t>a</a:t>
            </a:r>
            <a:r>
              <a:rPr sz="1800" spc="-55" dirty="0">
                <a:solidFill>
                  <a:srgbClr val="2D2123"/>
                </a:solidFill>
                <a:latin typeface="Arial"/>
                <a:cs typeface="Arial"/>
              </a:rPr>
              <a:t> </a:t>
            </a:r>
            <a:r>
              <a:rPr sz="1800" spc="-50" dirty="0">
                <a:solidFill>
                  <a:srgbClr val="2D2123"/>
                </a:solidFill>
                <a:latin typeface="Arial"/>
                <a:cs typeface="Arial"/>
              </a:rPr>
              <a:t>huge  </a:t>
            </a:r>
            <a:r>
              <a:rPr sz="1800" spc="-80" dirty="0">
                <a:solidFill>
                  <a:srgbClr val="2D2123"/>
                </a:solidFill>
                <a:latin typeface="Arial"/>
                <a:cs typeface="Arial"/>
              </a:rPr>
              <a:t>Disney </a:t>
            </a:r>
            <a:r>
              <a:rPr sz="1800" spc="-15" dirty="0">
                <a:solidFill>
                  <a:srgbClr val="2D2123"/>
                </a:solidFill>
                <a:latin typeface="Arial"/>
                <a:cs typeface="Arial"/>
              </a:rPr>
              <a:t>fan </a:t>
            </a:r>
            <a:r>
              <a:rPr sz="1800" spc="-60" dirty="0">
                <a:solidFill>
                  <a:srgbClr val="2D2123"/>
                </a:solidFill>
                <a:latin typeface="Arial"/>
                <a:cs typeface="Arial"/>
              </a:rPr>
              <a:t>and </a:t>
            </a:r>
            <a:r>
              <a:rPr sz="1800" dirty="0">
                <a:solidFill>
                  <a:srgbClr val="2D2123"/>
                </a:solidFill>
                <a:latin typeface="Arial"/>
                <a:cs typeface="Arial"/>
              </a:rPr>
              <a:t>grew </a:t>
            </a:r>
            <a:r>
              <a:rPr sz="1800" spc="-25" dirty="0">
                <a:solidFill>
                  <a:srgbClr val="2D2123"/>
                </a:solidFill>
                <a:latin typeface="Arial"/>
                <a:cs typeface="Arial"/>
              </a:rPr>
              <a:t>up </a:t>
            </a:r>
            <a:r>
              <a:rPr sz="1800" spc="-15" dirty="0">
                <a:solidFill>
                  <a:srgbClr val="2D2123"/>
                </a:solidFill>
                <a:latin typeface="Arial"/>
                <a:cs typeface="Arial"/>
              </a:rPr>
              <a:t>on </a:t>
            </a:r>
            <a:r>
              <a:rPr sz="1800" spc="-35" dirty="0">
                <a:solidFill>
                  <a:srgbClr val="2D2123"/>
                </a:solidFill>
                <a:latin typeface="Arial"/>
                <a:cs typeface="Arial"/>
              </a:rPr>
              <a:t>all </a:t>
            </a:r>
            <a:r>
              <a:rPr sz="1800" spc="55" dirty="0">
                <a:solidFill>
                  <a:srgbClr val="2D2123"/>
                </a:solidFill>
                <a:latin typeface="Arial"/>
                <a:cs typeface="Arial"/>
              </a:rPr>
              <a:t>of </a:t>
            </a:r>
            <a:r>
              <a:rPr sz="1800" spc="-40" dirty="0">
                <a:solidFill>
                  <a:srgbClr val="2D2123"/>
                </a:solidFill>
                <a:latin typeface="Arial"/>
                <a:cs typeface="Arial"/>
              </a:rPr>
              <a:t>these </a:t>
            </a:r>
            <a:r>
              <a:rPr sz="1800" spc="-55" dirty="0">
                <a:solidFill>
                  <a:srgbClr val="2D2123"/>
                </a:solidFill>
                <a:latin typeface="Arial"/>
                <a:cs typeface="Arial"/>
              </a:rPr>
              <a:t>movies, </a:t>
            </a:r>
            <a:r>
              <a:rPr sz="1800" spc="30" dirty="0">
                <a:solidFill>
                  <a:srgbClr val="2D2123"/>
                </a:solidFill>
                <a:latin typeface="Arial"/>
                <a:cs typeface="Arial"/>
              </a:rPr>
              <a:t>but </a:t>
            </a:r>
            <a:r>
              <a:rPr sz="1800" spc="-15" dirty="0">
                <a:solidFill>
                  <a:srgbClr val="2D2123"/>
                </a:solidFill>
                <a:latin typeface="Arial"/>
                <a:cs typeface="Arial"/>
              </a:rPr>
              <a:t>this </a:t>
            </a:r>
            <a:r>
              <a:rPr sz="1800" spc="-55" dirty="0">
                <a:solidFill>
                  <a:srgbClr val="2D2123"/>
                </a:solidFill>
                <a:latin typeface="Arial"/>
                <a:cs typeface="Arial"/>
              </a:rPr>
              <a:t>image </a:t>
            </a:r>
            <a:r>
              <a:rPr sz="1800" spc="-80" dirty="0">
                <a:solidFill>
                  <a:srgbClr val="2D2123"/>
                </a:solidFill>
                <a:latin typeface="Arial"/>
                <a:cs typeface="Arial"/>
              </a:rPr>
              <a:t>makes </a:t>
            </a:r>
            <a:r>
              <a:rPr sz="1800" spc="-120" dirty="0">
                <a:solidFill>
                  <a:srgbClr val="2D2123"/>
                </a:solidFill>
                <a:latin typeface="Arial"/>
                <a:cs typeface="Arial"/>
              </a:rPr>
              <a:t>a </a:t>
            </a:r>
            <a:r>
              <a:rPr sz="1800" spc="-15" dirty="0">
                <a:solidFill>
                  <a:srgbClr val="2D2123"/>
                </a:solidFill>
                <a:latin typeface="Arial"/>
                <a:cs typeface="Arial"/>
              </a:rPr>
              <a:t>good </a:t>
            </a:r>
            <a:r>
              <a:rPr sz="1800" spc="20" dirty="0">
                <a:solidFill>
                  <a:srgbClr val="2D2123"/>
                </a:solidFill>
                <a:latin typeface="Arial"/>
                <a:cs typeface="Arial"/>
              </a:rPr>
              <a:t>point </a:t>
            </a:r>
            <a:r>
              <a:rPr sz="1800" spc="-5" dirty="0">
                <a:solidFill>
                  <a:srgbClr val="2D2123"/>
                </a:solidFill>
                <a:latin typeface="Arial"/>
                <a:cs typeface="Arial"/>
              </a:rPr>
              <a:t>about  </a:t>
            </a:r>
            <a:r>
              <a:rPr sz="1800" spc="60" dirty="0">
                <a:solidFill>
                  <a:srgbClr val="2D2123"/>
                </a:solidFill>
                <a:latin typeface="Arial"/>
                <a:cs typeface="Arial"/>
              </a:rPr>
              <a:t>how </a:t>
            </a:r>
            <a:r>
              <a:rPr sz="1800" spc="25" dirty="0">
                <a:solidFill>
                  <a:srgbClr val="2D2123"/>
                </a:solidFill>
                <a:latin typeface="Arial"/>
                <a:cs typeface="Arial"/>
              </a:rPr>
              <a:t>gender </a:t>
            </a:r>
            <a:r>
              <a:rPr sz="1800" spc="-45" dirty="0">
                <a:solidFill>
                  <a:srgbClr val="2D2123"/>
                </a:solidFill>
                <a:latin typeface="Arial"/>
                <a:cs typeface="Arial"/>
              </a:rPr>
              <a:t>is </a:t>
            </a:r>
            <a:r>
              <a:rPr sz="1800" spc="40" dirty="0">
                <a:solidFill>
                  <a:srgbClr val="2D2123"/>
                </a:solidFill>
                <a:latin typeface="Arial"/>
                <a:cs typeface="Arial"/>
              </a:rPr>
              <a:t>depicted </a:t>
            </a:r>
            <a:r>
              <a:rPr sz="1800" spc="20" dirty="0">
                <a:solidFill>
                  <a:srgbClr val="2D2123"/>
                </a:solidFill>
                <a:latin typeface="Arial"/>
                <a:cs typeface="Arial"/>
              </a:rPr>
              <a:t>in </a:t>
            </a:r>
            <a:r>
              <a:rPr sz="1800" dirty="0">
                <a:solidFill>
                  <a:srgbClr val="2D2123"/>
                </a:solidFill>
                <a:latin typeface="Arial"/>
                <a:cs typeface="Arial"/>
              </a:rPr>
              <a:t>media </a:t>
            </a:r>
            <a:r>
              <a:rPr sz="1800" spc="85" dirty="0">
                <a:solidFill>
                  <a:srgbClr val="2D2123"/>
                </a:solidFill>
                <a:latin typeface="Arial"/>
                <a:cs typeface="Arial"/>
              </a:rPr>
              <a:t>that </a:t>
            </a:r>
            <a:r>
              <a:rPr sz="1800" spc="-50" dirty="0">
                <a:solidFill>
                  <a:srgbClr val="2D2123"/>
                </a:solidFill>
                <a:latin typeface="Arial"/>
                <a:cs typeface="Arial"/>
              </a:rPr>
              <a:t>is </a:t>
            </a:r>
            <a:r>
              <a:rPr sz="1800" spc="-5" dirty="0">
                <a:solidFill>
                  <a:srgbClr val="2D2123"/>
                </a:solidFill>
                <a:latin typeface="Arial"/>
                <a:cs typeface="Arial"/>
              </a:rPr>
              <a:t>even </a:t>
            </a:r>
            <a:r>
              <a:rPr sz="1800" spc="5" dirty="0">
                <a:solidFill>
                  <a:srgbClr val="2D2123"/>
                </a:solidFill>
                <a:latin typeface="Arial"/>
                <a:cs typeface="Arial"/>
              </a:rPr>
              <a:t>geared </a:t>
            </a:r>
            <a:r>
              <a:rPr sz="1800" spc="75" dirty="0">
                <a:solidFill>
                  <a:srgbClr val="2D2123"/>
                </a:solidFill>
                <a:latin typeface="Arial"/>
                <a:cs typeface="Arial"/>
              </a:rPr>
              <a:t>toward </a:t>
            </a:r>
            <a:r>
              <a:rPr sz="1800" spc="15" dirty="0">
                <a:solidFill>
                  <a:srgbClr val="2D2123"/>
                </a:solidFill>
                <a:latin typeface="Arial"/>
                <a:cs typeface="Arial"/>
              </a:rPr>
              <a:t>young</a:t>
            </a:r>
            <a:r>
              <a:rPr sz="1800" spc="190" dirty="0">
                <a:solidFill>
                  <a:srgbClr val="2D2123"/>
                </a:solidFill>
                <a:latin typeface="Arial"/>
                <a:cs typeface="Arial"/>
              </a:rPr>
              <a:t> </a:t>
            </a:r>
            <a:r>
              <a:rPr sz="1800" spc="30" dirty="0">
                <a:solidFill>
                  <a:srgbClr val="2D2123"/>
                </a:solidFill>
                <a:latin typeface="Arial"/>
                <a:cs typeface="Arial"/>
              </a:rPr>
              <a:t>children.</a:t>
            </a:r>
            <a:endParaRPr sz="1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0795" marR="5080">
              <a:lnSpc>
                <a:spcPct val="100000"/>
              </a:lnSpc>
              <a:spcBef>
                <a:spcPts val="100"/>
              </a:spcBef>
            </a:pPr>
            <a:r>
              <a:rPr sz="2400" spc="-60" dirty="0"/>
              <a:t>While</a:t>
            </a:r>
            <a:r>
              <a:rPr sz="2400" spc="-135" dirty="0"/>
              <a:t> </a:t>
            </a:r>
            <a:r>
              <a:rPr sz="2400" spc="-105" dirty="0"/>
              <a:t>Disney</a:t>
            </a:r>
            <a:r>
              <a:rPr sz="2400" spc="-160" dirty="0"/>
              <a:t> </a:t>
            </a:r>
            <a:r>
              <a:rPr sz="2400" spc="-130" dirty="0"/>
              <a:t>has</a:t>
            </a:r>
            <a:r>
              <a:rPr sz="2400" spc="-140" dirty="0"/>
              <a:t> </a:t>
            </a:r>
            <a:r>
              <a:rPr sz="2400" spc="-85" dirty="0"/>
              <a:t>some</a:t>
            </a:r>
            <a:r>
              <a:rPr sz="2400" spc="-140" dirty="0"/>
              <a:t> </a:t>
            </a:r>
            <a:r>
              <a:rPr sz="2400" spc="-60" dirty="0"/>
              <a:t>bad</a:t>
            </a:r>
            <a:r>
              <a:rPr sz="2400" spc="-135" dirty="0"/>
              <a:t> </a:t>
            </a:r>
            <a:r>
              <a:rPr sz="2400" spc="-40" dirty="0"/>
              <a:t>gender</a:t>
            </a:r>
            <a:r>
              <a:rPr sz="2400" spc="-125" dirty="0"/>
              <a:t> </a:t>
            </a:r>
            <a:r>
              <a:rPr sz="2400" spc="-120" dirty="0"/>
              <a:t>messages,</a:t>
            </a:r>
            <a:r>
              <a:rPr sz="2400" spc="-160" dirty="0"/>
              <a:t> </a:t>
            </a:r>
            <a:r>
              <a:rPr sz="2400" spc="-45" dirty="0"/>
              <a:t>one</a:t>
            </a:r>
            <a:r>
              <a:rPr sz="2400" spc="-135" dirty="0"/>
              <a:t> </a:t>
            </a:r>
            <a:r>
              <a:rPr sz="2400" spc="75" dirty="0"/>
              <a:t>of</a:t>
            </a:r>
            <a:r>
              <a:rPr sz="2400" spc="-145" dirty="0"/>
              <a:t> </a:t>
            </a:r>
            <a:r>
              <a:rPr sz="2400" spc="-60" dirty="0"/>
              <a:t>my</a:t>
            </a:r>
            <a:r>
              <a:rPr sz="2400" spc="-145" dirty="0"/>
              <a:t> </a:t>
            </a:r>
            <a:r>
              <a:rPr sz="2400" spc="10" dirty="0"/>
              <a:t>favorite  </a:t>
            </a:r>
            <a:r>
              <a:rPr sz="2400" spc="-105" dirty="0"/>
              <a:t>Disney </a:t>
            </a:r>
            <a:r>
              <a:rPr sz="2400" spc="-65" dirty="0"/>
              <a:t>movies </a:t>
            </a:r>
            <a:r>
              <a:rPr sz="2400" spc="-80" dirty="0"/>
              <a:t>does </a:t>
            </a:r>
            <a:r>
              <a:rPr sz="2400" spc="-85" dirty="0"/>
              <a:t>have </a:t>
            </a:r>
            <a:r>
              <a:rPr sz="2400" spc="-160" dirty="0"/>
              <a:t>a </a:t>
            </a:r>
            <a:r>
              <a:rPr sz="2400" spc="-5" dirty="0"/>
              <a:t>strong </a:t>
            </a:r>
            <a:r>
              <a:rPr sz="2400" spc="-40" dirty="0"/>
              <a:t>female </a:t>
            </a:r>
            <a:r>
              <a:rPr sz="2400" spc="-45" dirty="0"/>
              <a:t>character </a:t>
            </a:r>
            <a:r>
              <a:rPr sz="2400" spc="20" dirty="0"/>
              <a:t>who </a:t>
            </a:r>
            <a:r>
              <a:rPr sz="2400" spc="-80" dirty="0"/>
              <a:t>goes  </a:t>
            </a:r>
            <a:r>
              <a:rPr sz="2400" spc="-60" dirty="0"/>
              <a:t>against</a:t>
            </a:r>
            <a:r>
              <a:rPr sz="2400" spc="-140" dirty="0"/>
              <a:t> </a:t>
            </a:r>
            <a:r>
              <a:rPr sz="2400" spc="-40" dirty="0"/>
              <a:t>gender</a:t>
            </a:r>
            <a:r>
              <a:rPr sz="2400" spc="-120" dirty="0"/>
              <a:t> </a:t>
            </a:r>
            <a:r>
              <a:rPr sz="2400" spc="-30" dirty="0"/>
              <a:t>expectations</a:t>
            </a:r>
            <a:r>
              <a:rPr sz="2400" spc="-125" dirty="0"/>
              <a:t> </a:t>
            </a:r>
            <a:r>
              <a:rPr sz="2400" spc="100" dirty="0"/>
              <a:t>to</a:t>
            </a:r>
            <a:r>
              <a:rPr sz="2400" spc="-135" dirty="0"/>
              <a:t> </a:t>
            </a:r>
            <a:r>
              <a:rPr sz="2400" spc="-130" dirty="0"/>
              <a:t>save</a:t>
            </a:r>
            <a:r>
              <a:rPr sz="2400" spc="-135" dirty="0"/>
              <a:t> </a:t>
            </a:r>
            <a:r>
              <a:rPr sz="2400" spc="-30" dirty="0"/>
              <a:t>her</a:t>
            </a:r>
            <a:r>
              <a:rPr sz="2400" spc="-135" dirty="0"/>
              <a:t> </a:t>
            </a:r>
            <a:r>
              <a:rPr sz="2400" spc="5" dirty="0"/>
              <a:t>father,</a:t>
            </a:r>
            <a:r>
              <a:rPr sz="2400" spc="-140" dirty="0"/>
              <a:t> </a:t>
            </a:r>
            <a:r>
              <a:rPr sz="2400" spc="5" dirty="0"/>
              <a:t>though</a:t>
            </a:r>
            <a:r>
              <a:rPr sz="2400" spc="-125" dirty="0"/>
              <a:t> </a:t>
            </a:r>
            <a:r>
              <a:rPr sz="2400" spc="-114" dirty="0"/>
              <a:t>she</a:t>
            </a:r>
            <a:r>
              <a:rPr sz="2400" spc="-135" dirty="0"/>
              <a:t> </a:t>
            </a:r>
            <a:r>
              <a:rPr sz="2400" spc="-130" dirty="0"/>
              <a:t>has</a:t>
            </a:r>
            <a:endParaRPr sz="2400"/>
          </a:p>
          <a:p>
            <a:pPr marL="10795" marR="336550">
              <a:lnSpc>
                <a:spcPct val="100000"/>
              </a:lnSpc>
            </a:pPr>
            <a:r>
              <a:rPr sz="2400" spc="100" dirty="0"/>
              <a:t>to</a:t>
            </a:r>
            <a:r>
              <a:rPr sz="2400" spc="-140" dirty="0"/>
              <a:t> </a:t>
            </a:r>
            <a:r>
              <a:rPr sz="2400" spc="-5" dirty="0"/>
              <a:t>pretend</a:t>
            </a:r>
            <a:r>
              <a:rPr sz="2400" spc="-125" dirty="0"/>
              <a:t> </a:t>
            </a:r>
            <a:r>
              <a:rPr sz="2400" spc="100" dirty="0"/>
              <a:t>to</a:t>
            </a:r>
            <a:r>
              <a:rPr sz="2400" spc="-135" dirty="0"/>
              <a:t> </a:t>
            </a:r>
            <a:r>
              <a:rPr sz="2400" spc="-55" dirty="0"/>
              <a:t>be</a:t>
            </a:r>
            <a:r>
              <a:rPr sz="2400" spc="-135" dirty="0"/>
              <a:t> </a:t>
            </a:r>
            <a:r>
              <a:rPr sz="2400" spc="-160" dirty="0"/>
              <a:t>a</a:t>
            </a:r>
            <a:r>
              <a:rPr sz="2400" spc="-135" dirty="0"/>
              <a:t> </a:t>
            </a:r>
            <a:r>
              <a:rPr sz="2400" spc="-80" dirty="0"/>
              <a:t>man</a:t>
            </a:r>
            <a:r>
              <a:rPr sz="2400" spc="-140" dirty="0"/>
              <a:t> </a:t>
            </a:r>
            <a:r>
              <a:rPr sz="2400" spc="-25" dirty="0"/>
              <a:t>in</a:t>
            </a:r>
            <a:r>
              <a:rPr sz="2400" spc="-140" dirty="0"/>
              <a:t> </a:t>
            </a:r>
            <a:r>
              <a:rPr sz="2400" dirty="0"/>
              <a:t>order</a:t>
            </a:r>
            <a:r>
              <a:rPr sz="2400" spc="-135" dirty="0"/>
              <a:t> </a:t>
            </a:r>
            <a:r>
              <a:rPr sz="2400" spc="100" dirty="0"/>
              <a:t>to</a:t>
            </a:r>
            <a:r>
              <a:rPr sz="2400" spc="-135" dirty="0"/>
              <a:t> </a:t>
            </a:r>
            <a:r>
              <a:rPr sz="2400" spc="-10" dirty="0"/>
              <a:t>do</a:t>
            </a:r>
            <a:r>
              <a:rPr sz="2400" spc="-140" dirty="0"/>
              <a:t> </a:t>
            </a:r>
            <a:r>
              <a:rPr sz="2400" spc="60" dirty="0"/>
              <a:t>it…</a:t>
            </a:r>
            <a:r>
              <a:rPr sz="2400" spc="-140" dirty="0"/>
              <a:t> </a:t>
            </a:r>
            <a:r>
              <a:rPr sz="2400" spc="-25" dirty="0"/>
              <a:t>In</a:t>
            </a:r>
            <a:r>
              <a:rPr sz="2400" spc="-150" dirty="0"/>
              <a:t> </a:t>
            </a:r>
            <a:r>
              <a:rPr sz="2400" spc="20" dirty="0"/>
              <a:t>the</a:t>
            </a:r>
            <a:r>
              <a:rPr sz="2400" spc="-130" dirty="0"/>
              <a:t> </a:t>
            </a:r>
            <a:r>
              <a:rPr sz="2400" spc="-55" dirty="0"/>
              <a:t>end</a:t>
            </a:r>
            <a:r>
              <a:rPr sz="2400" spc="-125" dirty="0"/>
              <a:t> </a:t>
            </a:r>
            <a:r>
              <a:rPr sz="2400" spc="-114" dirty="0"/>
              <a:t>she</a:t>
            </a:r>
            <a:r>
              <a:rPr sz="2400" spc="-130" dirty="0"/>
              <a:t> </a:t>
            </a:r>
            <a:r>
              <a:rPr sz="2400" spc="-90" dirty="0"/>
              <a:t>gains  </a:t>
            </a:r>
            <a:r>
              <a:rPr sz="2400" spc="-40" dirty="0"/>
              <a:t>respect </a:t>
            </a:r>
            <a:r>
              <a:rPr sz="2400" spc="-180" dirty="0"/>
              <a:t>as </a:t>
            </a:r>
            <a:r>
              <a:rPr sz="2400" spc="-160" dirty="0"/>
              <a:t>a</a:t>
            </a:r>
            <a:r>
              <a:rPr sz="2400" spc="-204" dirty="0"/>
              <a:t> </a:t>
            </a:r>
            <a:r>
              <a:rPr sz="2400" spc="-25" dirty="0"/>
              <a:t>women.</a:t>
            </a:r>
            <a:endParaRPr sz="2400"/>
          </a:p>
        </p:txBody>
      </p:sp>
      <p:sp>
        <p:nvSpPr>
          <p:cNvPr id="4" name="object 4"/>
          <p:cNvSpPr/>
          <p:nvPr/>
        </p:nvSpPr>
        <p:spPr>
          <a:xfrm>
            <a:off x="1149096" y="1842514"/>
            <a:ext cx="6589776" cy="49423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79323" y="5333491"/>
            <a:ext cx="8435340" cy="1550670"/>
          </a:xfrm>
          <a:prstGeom prst="rect">
            <a:avLst/>
          </a:prstGeom>
        </p:spPr>
        <p:txBody>
          <a:bodyPr vert="horz" wrap="square" lIns="0" tIns="12700" rIns="0" bIns="0" rtlCol="0">
            <a:spAutoFit/>
          </a:bodyPr>
          <a:lstStyle/>
          <a:p>
            <a:pPr marL="12700" marR="5080" algn="just">
              <a:lnSpc>
                <a:spcPct val="100000"/>
              </a:lnSpc>
              <a:spcBef>
                <a:spcPts val="100"/>
              </a:spcBef>
            </a:pPr>
            <a:r>
              <a:rPr sz="2000" spc="-35" dirty="0">
                <a:solidFill>
                  <a:srgbClr val="47221E"/>
                </a:solidFill>
                <a:latin typeface="Arial"/>
                <a:cs typeface="Arial"/>
              </a:rPr>
              <a:t>Photoshop </a:t>
            </a:r>
            <a:r>
              <a:rPr sz="2000" spc="-90" dirty="0">
                <a:solidFill>
                  <a:srgbClr val="47221E"/>
                </a:solidFill>
                <a:latin typeface="Arial"/>
                <a:cs typeface="Arial"/>
              </a:rPr>
              <a:t>is </a:t>
            </a:r>
            <a:r>
              <a:rPr sz="2000" spc="-130" dirty="0">
                <a:solidFill>
                  <a:srgbClr val="47221E"/>
                </a:solidFill>
                <a:latin typeface="Arial"/>
                <a:cs typeface="Arial"/>
              </a:rPr>
              <a:t>a </a:t>
            </a:r>
            <a:r>
              <a:rPr sz="2000" spc="-50" dirty="0">
                <a:solidFill>
                  <a:srgbClr val="47221E"/>
                </a:solidFill>
                <a:latin typeface="Arial"/>
                <a:cs typeface="Arial"/>
              </a:rPr>
              <a:t>huge </a:t>
            </a:r>
            <a:r>
              <a:rPr sz="2000" spc="20" dirty="0">
                <a:solidFill>
                  <a:srgbClr val="47221E"/>
                </a:solidFill>
                <a:latin typeface="Arial"/>
                <a:cs typeface="Arial"/>
              </a:rPr>
              <a:t>part </a:t>
            </a:r>
            <a:r>
              <a:rPr sz="2000" spc="65" dirty="0">
                <a:solidFill>
                  <a:srgbClr val="47221E"/>
                </a:solidFill>
                <a:latin typeface="Arial"/>
                <a:cs typeface="Arial"/>
              </a:rPr>
              <a:t>of </a:t>
            </a:r>
            <a:r>
              <a:rPr sz="2000" spc="15" dirty="0">
                <a:solidFill>
                  <a:srgbClr val="47221E"/>
                </a:solidFill>
                <a:latin typeface="Arial"/>
                <a:cs typeface="Arial"/>
              </a:rPr>
              <a:t>the </a:t>
            </a:r>
            <a:r>
              <a:rPr sz="2000" spc="-15" dirty="0">
                <a:solidFill>
                  <a:srgbClr val="47221E"/>
                </a:solidFill>
                <a:latin typeface="Arial"/>
                <a:cs typeface="Arial"/>
              </a:rPr>
              <a:t>problem, </a:t>
            </a:r>
            <a:r>
              <a:rPr sz="2000" spc="-80" dirty="0">
                <a:solidFill>
                  <a:srgbClr val="47221E"/>
                </a:solidFill>
                <a:latin typeface="Arial"/>
                <a:cs typeface="Arial"/>
              </a:rPr>
              <a:t>since </a:t>
            </a:r>
            <a:r>
              <a:rPr sz="2000" spc="75" dirty="0">
                <a:solidFill>
                  <a:srgbClr val="47221E"/>
                </a:solidFill>
                <a:latin typeface="Arial"/>
                <a:cs typeface="Arial"/>
              </a:rPr>
              <a:t>it </a:t>
            </a:r>
            <a:r>
              <a:rPr sz="2000" spc="-90" dirty="0">
                <a:solidFill>
                  <a:srgbClr val="47221E"/>
                </a:solidFill>
                <a:latin typeface="Arial"/>
                <a:cs typeface="Arial"/>
              </a:rPr>
              <a:t>is </a:t>
            </a:r>
            <a:r>
              <a:rPr sz="2000" spc="-30" dirty="0">
                <a:solidFill>
                  <a:srgbClr val="47221E"/>
                </a:solidFill>
                <a:latin typeface="Arial"/>
                <a:cs typeface="Arial"/>
              </a:rPr>
              <a:t>rare </a:t>
            </a:r>
            <a:r>
              <a:rPr sz="2000" spc="40" dirty="0">
                <a:solidFill>
                  <a:srgbClr val="47221E"/>
                </a:solidFill>
                <a:latin typeface="Arial"/>
                <a:cs typeface="Arial"/>
              </a:rPr>
              <a:t>that </a:t>
            </a:r>
            <a:r>
              <a:rPr sz="2000" spc="-75" dirty="0">
                <a:solidFill>
                  <a:srgbClr val="47221E"/>
                </a:solidFill>
                <a:latin typeface="Arial"/>
                <a:cs typeface="Arial"/>
              </a:rPr>
              <a:t>an </a:t>
            </a:r>
            <a:r>
              <a:rPr sz="2000" spc="-25" dirty="0">
                <a:solidFill>
                  <a:srgbClr val="47221E"/>
                </a:solidFill>
                <a:latin typeface="Arial"/>
                <a:cs typeface="Arial"/>
              </a:rPr>
              <a:t>untouched  </a:t>
            </a:r>
            <a:r>
              <a:rPr sz="2000" spc="25" dirty="0">
                <a:solidFill>
                  <a:srgbClr val="47221E"/>
                </a:solidFill>
                <a:latin typeface="Arial"/>
                <a:cs typeface="Arial"/>
              </a:rPr>
              <a:t>photo</a:t>
            </a:r>
            <a:r>
              <a:rPr sz="2000" spc="-85" dirty="0">
                <a:solidFill>
                  <a:srgbClr val="47221E"/>
                </a:solidFill>
                <a:latin typeface="Arial"/>
                <a:cs typeface="Arial"/>
              </a:rPr>
              <a:t> </a:t>
            </a:r>
            <a:r>
              <a:rPr sz="2000" spc="-90" dirty="0">
                <a:solidFill>
                  <a:srgbClr val="47221E"/>
                </a:solidFill>
                <a:latin typeface="Arial"/>
                <a:cs typeface="Arial"/>
              </a:rPr>
              <a:t>is</a:t>
            </a:r>
            <a:r>
              <a:rPr sz="2000" spc="-85" dirty="0">
                <a:solidFill>
                  <a:srgbClr val="47221E"/>
                </a:solidFill>
                <a:latin typeface="Arial"/>
                <a:cs typeface="Arial"/>
              </a:rPr>
              <a:t> </a:t>
            </a:r>
            <a:r>
              <a:rPr sz="2000" spc="-40" dirty="0">
                <a:solidFill>
                  <a:srgbClr val="47221E"/>
                </a:solidFill>
                <a:latin typeface="Arial"/>
                <a:cs typeface="Arial"/>
              </a:rPr>
              <a:t>published;</a:t>
            </a:r>
            <a:r>
              <a:rPr sz="2000" spc="-85" dirty="0">
                <a:solidFill>
                  <a:srgbClr val="47221E"/>
                </a:solidFill>
                <a:latin typeface="Arial"/>
                <a:cs typeface="Arial"/>
              </a:rPr>
              <a:t> </a:t>
            </a:r>
            <a:r>
              <a:rPr sz="2000" spc="30" dirty="0">
                <a:solidFill>
                  <a:srgbClr val="47221E"/>
                </a:solidFill>
                <a:latin typeface="Arial"/>
                <a:cs typeface="Arial"/>
              </a:rPr>
              <a:t>first</a:t>
            </a:r>
            <a:r>
              <a:rPr sz="2000" spc="-80" dirty="0">
                <a:solidFill>
                  <a:srgbClr val="47221E"/>
                </a:solidFill>
                <a:latin typeface="Arial"/>
                <a:cs typeface="Arial"/>
              </a:rPr>
              <a:t> </a:t>
            </a:r>
            <a:r>
              <a:rPr sz="2000" spc="75" dirty="0">
                <a:solidFill>
                  <a:srgbClr val="47221E"/>
                </a:solidFill>
                <a:latin typeface="Arial"/>
                <a:cs typeface="Arial"/>
              </a:rPr>
              <a:t>it</a:t>
            </a:r>
            <a:r>
              <a:rPr sz="2000" spc="-85" dirty="0">
                <a:solidFill>
                  <a:srgbClr val="47221E"/>
                </a:solidFill>
                <a:latin typeface="Arial"/>
                <a:cs typeface="Arial"/>
              </a:rPr>
              <a:t> </a:t>
            </a:r>
            <a:r>
              <a:rPr sz="2000" spc="-90" dirty="0">
                <a:solidFill>
                  <a:srgbClr val="47221E"/>
                </a:solidFill>
                <a:latin typeface="Arial"/>
                <a:cs typeface="Arial"/>
              </a:rPr>
              <a:t>is</a:t>
            </a:r>
            <a:r>
              <a:rPr sz="2000" spc="-60" dirty="0">
                <a:solidFill>
                  <a:srgbClr val="47221E"/>
                </a:solidFill>
                <a:latin typeface="Arial"/>
                <a:cs typeface="Arial"/>
              </a:rPr>
              <a:t> </a:t>
            </a:r>
            <a:r>
              <a:rPr sz="2000" spc="-20" dirty="0">
                <a:solidFill>
                  <a:srgbClr val="47221E"/>
                </a:solidFill>
                <a:latin typeface="Arial"/>
                <a:cs typeface="Arial"/>
              </a:rPr>
              <a:t>edited,</a:t>
            </a:r>
            <a:r>
              <a:rPr sz="2000" spc="-75" dirty="0">
                <a:solidFill>
                  <a:srgbClr val="47221E"/>
                </a:solidFill>
                <a:latin typeface="Arial"/>
                <a:cs typeface="Arial"/>
              </a:rPr>
              <a:t> </a:t>
            </a:r>
            <a:r>
              <a:rPr sz="2000" spc="-80" dirty="0">
                <a:solidFill>
                  <a:srgbClr val="47221E"/>
                </a:solidFill>
                <a:latin typeface="Arial"/>
                <a:cs typeface="Arial"/>
              </a:rPr>
              <a:t>so</a:t>
            </a:r>
            <a:r>
              <a:rPr sz="2000" spc="-85" dirty="0">
                <a:solidFill>
                  <a:srgbClr val="47221E"/>
                </a:solidFill>
                <a:latin typeface="Arial"/>
                <a:cs typeface="Arial"/>
              </a:rPr>
              <a:t> </a:t>
            </a:r>
            <a:r>
              <a:rPr sz="2000" spc="-5" dirty="0">
                <a:solidFill>
                  <a:srgbClr val="47221E"/>
                </a:solidFill>
                <a:latin typeface="Arial"/>
                <a:cs typeface="Arial"/>
              </a:rPr>
              <a:t>there</a:t>
            </a:r>
            <a:r>
              <a:rPr sz="2000" spc="-85" dirty="0">
                <a:solidFill>
                  <a:srgbClr val="47221E"/>
                </a:solidFill>
                <a:latin typeface="Arial"/>
                <a:cs typeface="Arial"/>
              </a:rPr>
              <a:t> </a:t>
            </a:r>
            <a:r>
              <a:rPr sz="2000" spc="-60" dirty="0">
                <a:solidFill>
                  <a:srgbClr val="47221E"/>
                </a:solidFill>
                <a:latin typeface="Arial"/>
                <a:cs typeface="Arial"/>
              </a:rPr>
              <a:t>are</a:t>
            </a:r>
            <a:r>
              <a:rPr sz="2000" spc="-65" dirty="0">
                <a:solidFill>
                  <a:srgbClr val="47221E"/>
                </a:solidFill>
                <a:latin typeface="Arial"/>
                <a:cs typeface="Arial"/>
              </a:rPr>
              <a:t> </a:t>
            </a:r>
            <a:r>
              <a:rPr sz="2000" spc="-15" dirty="0">
                <a:solidFill>
                  <a:srgbClr val="47221E"/>
                </a:solidFill>
                <a:latin typeface="Arial"/>
                <a:cs typeface="Arial"/>
              </a:rPr>
              <a:t>no</a:t>
            </a:r>
            <a:r>
              <a:rPr sz="2000" spc="-75" dirty="0">
                <a:solidFill>
                  <a:srgbClr val="47221E"/>
                </a:solidFill>
                <a:latin typeface="Arial"/>
                <a:cs typeface="Arial"/>
              </a:rPr>
              <a:t> </a:t>
            </a:r>
            <a:r>
              <a:rPr sz="2000" spc="-60" dirty="0">
                <a:solidFill>
                  <a:srgbClr val="47221E"/>
                </a:solidFill>
                <a:latin typeface="Arial"/>
                <a:cs typeface="Arial"/>
              </a:rPr>
              <a:t>blemishes</a:t>
            </a:r>
            <a:r>
              <a:rPr sz="2000" spc="-75" dirty="0">
                <a:solidFill>
                  <a:srgbClr val="47221E"/>
                </a:solidFill>
                <a:latin typeface="Arial"/>
                <a:cs typeface="Arial"/>
              </a:rPr>
              <a:t> </a:t>
            </a:r>
            <a:r>
              <a:rPr sz="2000" spc="20" dirty="0">
                <a:solidFill>
                  <a:srgbClr val="47221E"/>
                </a:solidFill>
                <a:latin typeface="Arial"/>
                <a:cs typeface="Arial"/>
              </a:rPr>
              <a:t>or</a:t>
            </a:r>
            <a:r>
              <a:rPr sz="2000" spc="-75" dirty="0">
                <a:solidFill>
                  <a:srgbClr val="47221E"/>
                </a:solidFill>
                <a:latin typeface="Arial"/>
                <a:cs typeface="Arial"/>
              </a:rPr>
              <a:t> </a:t>
            </a:r>
            <a:r>
              <a:rPr sz="2000" spc="-45" dirty="0">
                <a:solidFill>
                  <a:srgbClr val="47221E"/>
                </a:solidFill>
                <a:latin typeface="Arial"/>
                <a:cs typeface="Arial"/>
              </a:rPr>
              <a:t>pores,</a:t>
            </a:r>
            <a:r>
              <a:rPr sz="2000" spc="-80" dirty="0">
                <a:solidFill>
                  <a:srgbClr val="47221E"/>
                </a:solidFill>
                <a:latin typeface="Arial"/>
                <a:cs typeface="Arial"/>
              </a:rPr>
              <a:t> </a:t>
            </a:r>
            <a:r>
              <a:rPr sz="2000" spc="-60" dirty="0">
                <a:solidFill>
                  <a:srgbClr val="47221E"/>
                </a:solidFill>
                <a:latin typeface="Arial"/>
                <a:cs typeface="Arial"/>
              </a:rPr>
              <a:t>and</a:t>
            </a:r>
            <a:r>
              <a:rPr sz="2000" spc="-85" dirty="0">
                <a:solidFill>
                  <a:srgbClr val="47221E"/>
                </a:solidFill>
                <a:latin typeface="Arial"/>
                <a:cs typeface="Arial"/>
              </a:rPr>
              <a:t> </a:t>
            </a:r>
            <a:r>
              <a:rPr sz="2000" spc="-70" dirty="0">
                <a:solidFill>
                  <a:srgbClr val="47221E"/>
                </a:solidFill>
                <a:latin typeface="Arial"/>
                <a:cs typeface="Arial"/>
              </a:rPr>
              <a:t>so  </a:t>
            </a:r>
            <a:r>
              <a:rPr sz="2000" spc="15" dirty="0">
                <a:solidFill>
                  <a:srgbClr val="47221E"/>
                </a:solidFill>
                <a:latin typeface="Arial"/>
                <a:cs typeface="Arial"/>
              </a:rPr>
              <a:t>the </a:t>
            </a:r>
            <a:r>
              <a:rPr sz="2000" spc="-40" dirty="0">
                <a:solidFill>
                  <a:srgbClr val="47221E"/>
                </a:solidFill>
                <a:latin typeface="Arial"/>
                <a:cs typeface="Arial"/>
              </a:rPr>
              <a:t>person </a:t>
            </a:r>
            <a:r>
              <a:rPr sz="2000" spc="-90" dirty="0">
                <a:solidFill>
                  <a:srgbClr val="47221E"/>
                </a:solidFill>
                <a:latin typeface="Arial"/>
                <a:cs typeface="Arial"/>
              </a:rPr>
              <a:t>is </a:t>
            </a:r>
            <a:r>
              <a:rPr sz="2000" spc="-65" dirty="0">
                <a:solidFill>
                  <a:srgbClr val="47221E"/>
                </a:solidFill>
                <a:latin typeface="Arial"/>
                <a:cs typeface="Arial"/>
              </a:rPr>
              <a:t>even </a:t>
            </a:r>
            <a:r>
              <a:rPr sz="2000" spc="5" dirty="0">
                <a:solidFill>
                  <a:srgbClr val="47221E"/>
                </a:solidFill>
                <a:latin typeface="Arial"/>
                <a:cs typeface="Arial"/>
              </a:rPr>
              <a:t>thinner </a:t>
            </a:r>
            <a:r>
              <a:rPr sz="2000" spc="-5" dirty="0">
                <a:solidFill>
                  <a:srgbClr val="47221E"/>
                </a:solidFill>
                <a:latin typeface="Arial"/>
                <a:cs typeface="Arial"/>
              </a:rPr>
              <a:t>than they </a:t>
            </a:r>
            <a:r>
              <a:rPr sz="2000" spc="-35" dirty="0">
                <a:solidFill>
                  <a:srgbClr val="47221E"/>
                </a:solidFill>
                <a:latin typeface="Arial"/>
                <a:cs typeface="Arial"/>
              </a:rPr>
              <a:t>really </a:t>
            </a:r>
            <a:r>
              <a:rPr sz="2000" spc="-55" dirty="0">
                <a:solidFill>
                  <a:srgbClr val="47221E"/>
                </a:solidFill>
                <a:latin typeface="Arial"/>
                <a:cs typeface="Arial"/>
              </a:rPr>
              <a:t>are, </a:t>
            </a:r>
            <a:r>
              <a:rPr sz="2000" spc="-145" dirty="0">
                <a:solidFill>
                  <a:srgbClr val="47221E"/>
                </a:solidFill>
                <a:latin typeface="Arial"/>
                <a:cs typeface="Arial"/>
              </a:rPr>
              <a:t>as </a:t>
            </a:r>
            <a:r>
              <a:rPr sz="2000" spc="5" dirty="0">
                <a:solidFill>
                  <a:srgbClr val="47221E"/>
                </a:solidFill>
                <a:latin typeface="Arial"/>
                <a:cs typeface="Arial"/>
              </a:rPr>
              <a:t>well </a:t>
            </a:r>
            <a:r>
              <a:rPr sz="2000" spc="-145" dirty="0">
                <a:solidFill>
                  <a:srgbClr val="47221E"/>
                </a:solidFill>
                <a:latin typeface="Arial"/>
                <a:cs typeface="Arial"/>
              </a:rPr>
              <a:t>as </a:t>
            </a:r>
            <a:r>
              <a:rPr sz="2000" spc="-65" dirty="0">
                <a:solidFill>
                  <a:srgbClr val="47221E"/>
                </a:solidFill>
                <a:latin typeface="Arial"/>
                <a:cs typeface="Arial"/>
              </a:rPr>
              <a:t>many </a:t>
            </a:r>
            <a:r>
              <a:rPr sz="2000" spc="15" dirty="0">
                <a:solidFill>
                  <a:srgbClr val="47221E"/>
                </a:solidFill>
                <a:latin typeface="Arial"/>
                <a:cs typeface="Arial"/>
              </a:rPr>
              <a:t>other  </a:t>
            </a:r>
            <a:r>
              <a:rPr sz="2000" spc="-25" dirty="0">
                <a:solidFill>
                  <a:srgbClr val="47221E"/>
                </a:solidFill>
                <a:latin typeface="Arial"/>
                <a:cs typeface="Arial"/>
              </a:rPr>
              <a:t>altercations. </a:t>
            </a:r>
            <a:r>
              <a:rPr sz="2000" spc="-110" dirty="0">
                <a:solidFill>
                  <a:srgbClr val="47221E"/>
                </a:solidFill>
                <a:latin typeface="Arial"/>
                <a:cs typeface="Arial"/>
              </a:rPr>
              <a:t>The </a:t>
            </a:r>
            <a:r>
              <a:rPr sz="2000" spc="-25" dirty="0">
                <a:solidFill>
                  <a:srgbClr val="47221E"/>
                </a:solidFill>
                <a:latin typeface="Arial"/>
                <a:cs typeface="Arial"/>
              </a:rPr>
              <a:t>people </a:t>
            </a:r>
            <a:r>
              <a:rPr sz="2000" spc="-20" dirty="0">
                <a:solidFill>
                  <a:srgbClr val="47221E"/>
                </a:solidFill>
                <a:latin typeface="Arial"/>
                <a:cs typeface="Arial"/>
              </a:rPr>
              <a:t>in </a:t>
            </a:r>
            <a:r>
              <a:rPr sz="2000" spc="15" dirty="0">
                <a:solidFill>
                  <a:srgbClr val="47221E"/>
                </a:solidFill>
                <a:latin typeface="Arial"/>
                <a:cs typeface="Arial"/>
              </a:rPr>
              <a:t>the </a:t>
            </a:r>
            <a:r>
              <a:rPr sz="2000" spc="-30" dirty="0">
                <a:solidFill>
                  <a:srgbClr val="47221E"/>
                </a:solidFill>
                <a:latin typeface="Arial"/>
                <a:cs typeface="Arial"/>
              </a:rPr>
              <a:t>pictures </a:t>
            </a:r>
            <a:r>
              <a:rPr sz="2000" spc="-55" dirty="0">
                <a:solidFill>
                  <a:srgbClr val="47221E"/>
                </a:solidFill>
                <a:latin typeface="Arial"/>
                <a:cs typeface="Arial"/>
              </a:rPr>
              <a:t>are </a:t>
            </a:r>
            <a:r>
              <a:rPr sz="2000" spc="-15" dirty="0">
                <a:solidFill>
                  <a:srgbClr val="47221E"/>
                </a:solidFill>
                <a:latin typeface="Arial"/>
                <a:cs typeface="Arial"/>
              </a:rPr>
              <a:t>no </a:t>
            </a:r>
            <a:r>
              <a:rPr sz="2000" spc="-20" dirty="0">
                <a:solidFill>
                  <a:srgbClr val="47221E"/>
                </a:solidFill>
                <a:latin typeface="Arial"/>
                <a:cs typeface="Arial"/>
              </a:rPr>
              <a:t>longer </a:t>
            </a:r>
            <a:r>
              <a:rPr sz="2000" spc="-40" dirty="0">
                <a:solidFill>
                  <a:srgbClr val="47221E"/>
                </a:solidFill>
                <a:latin typeface="Arial"/>
                <a:cs typeface="Arial"/>
              </a:rPr>
              <a:t>real </a:t>
            </a:r>
            <a:r>
              <a:rPr sz="2000" spc="-50" dirty="0">
                <a:solidFill>
                  <a:srgbClr val="47221E"/>
                </a:solidFill>
                <a:latin typeface="Arial"/>
                <a:cs typeface="Arial"/>
              </a:rPr>
              <a:t>once </a:t>
            </a:r>
            <a:r>
              <a:rPr sz="2000" spc="15" dirty="0">
                <a:solidFill>
                  <a:srgbClr val="47221E"/>
                </a:solidFill>
                <a:latin typeface="Arial"/>
                <a:cs typeface="Arial"/>
              </a:rPr>
              <a:t>the </a:t>
            </a:r>
            <a:r>
              <a:rPr sz="2000" spc="-70" dirty="0">
                <a:solidFill>
                  <a:srgbClr val="47221E"/>
                </a:solidFill>
                <a:latin typeface="Arial"/>
                <a:cs typeface="Arial"/>
              </a:rPr>
              <a:t>process </a:t>
            </a:r>
            <a:r>
              <a:rPr sz="2000" spc="-90" dirty="0">
                <a:solidFill>
                  <a:srgbClr val="47221E"/>
                </a:solidFill>
                <a:latin typeface="Arial"/>
                <a:cs typeface="Arial"/>
              </a:rPr>
              <a:t>is  </a:t>
            </a:r>
            <a:r>
              <a:rPr sz="2000" spc="-20" dirty="0">
                <a:solidFill>
                  <a:srgbClr val="47221E"/>
                </a:solidFill>
                <a:latin typeface="Arial"/>
                <a:cs typeface="Arial"/>
              </a:rPr>
              <a:t>complete.</a:t>
            </a:r>
            <a:endParaRPr sz="2000">
              <a:latin typeface="Arial"/>
              <a:cs typeface="Arial"/>
            </a:endParaRPr>
          </a:p>
        </p:txBody>
      </p:sp>
      <p:sp>
        <p:nvSpPr>
          <p:cNvPr id="4" name="object 4"/>
          <p:cNvSpPr/>
          <p:nvPr/>
        </p:nvSpPr>
        <p:spPr>
          <a:xfrm>
            <a:off x="972311" y="67056"/>
            <a:ext cx="7135368" cy="530809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3059" y="273812"/>
            <a:ext cx="5925820" cy="6336665"/>
          </a:xfrm>
          <a:prstGeom prst="rect">
            <a:avLst/>
          </a:prstGeom>
        </p:spPr>
        <p:txBody>
          <a:bodyPr vert="horz" wrap="square" lIns="0" tIns="73660" rIns="0" bIns="0" rtlCol="0">
            <a:spAutoFit/>
          </a:bodyPr>
          <a:lstStyle/>
          <a:p>
            <a:pPr marL="184785" marR="6985" indent="-172085">
              <a:lnSpc>
                <a:spcPct val="80000"/>
              </a:lnSpc>
              <a:spcBef>
                <a:spcPts val="580"/>
              </a:spcBef>
              <a:buClr>
                <a:srgbClr val="60615E"/>
              </a:buClr>
              <a:buFont typeface="Arial"/>
              <a:buChar char="•"/>
              <a:tabLst>
                <a:tab pos="186690" algn="l"/>
              </a:tabLst>
            </a:pPr>
            <a:r>
              <a:rPr sz="2000" b="1" spc="-70" dirty="0">
                <a:solidFill>
                  <a:srgbClr val="47221E"/>
                </a:solidFill>
                <a:latin typeface="Trebuchet MS"/>
                <a:cs typeface="Trebuchet MS"/>
              </a:rPr>
              <a:t>Gender </a:t>
            </a:r>
            <a:r>
              <a:rPr sz="2000" spc="-70" dirty="0">
                <a:solidFill>
                  <a:srgbClr val="47221E"/>
                </a:solidFill>
                <a:latin typeface="Arial"/>
                <a:cs typeface="Arial"/>
              </a:rPr>
              <a:t>is </a:t>
            </a:r>
            <a:r>
              <a:rPr sz="2000" spc="10" dirty="0">
                <a:solidFill>
                  <a:srgbClr val="47221E"/>
                </a:solidFill>
                <a:latin typeface="Arial"/>
                <a:cs typeface="Arial"/>
              </a:rPr>
              <a:t>when </a:t>
            </a:r>
            <a:r>
              <a:rPr sz="2000" spc="15" dirty="0">
                <a:solidFill>
                  <a:srgbClr val="47221E"/>
                </a:solidFill>
                <a:latin typeface="Arial"/>
                <a:cs typeface="Arial"/>
              </a:rPr>
              <a:t>women </a:t>
            </a:r>
            <a:r>
              <a:rPr sz="2000" spc="-40" dirty="0">
                <a:solidFill>
                  <a:srgbClr val="47221E"/>
                </a:solidFill>
                <a:latin typeface="Arial"/>
                <a:cs typeface="Arial"/>
              </a:rPr>
              <a:t>and </a:t>
            </a:r>
            <a:r>
              <a:rPr sz="2000" spc="-25" dirty="0">
                <a:solidFill>
                  <a:srgbClr val="47221E"/>
                </a:solidFill>
                <a:latin typeface="Arial"/>
                <a:cs typeface="Arial"/>
              </a:rPr>
              <a:t>men </a:t>
            </a:r>
            <a:r>
              <a:rPr sz="2000" spc="-40" dirty="0">
                <a:solidFill>
                  <a:srgbClr val="47221E"/>
                </a:solidFill>
                <a:latin typeface="Arial"/>
                <a:cs typeface="Arial"/>
              </a:rPr>
              <a:t>are </a:t>
            </a:r>
            <a:r>
              <a:rPr sz="2000" spc="-30" dirty="0">
                <a:solidFill>
                  <a:srgbClr val="47221E"/>
                </a:solidFill>
                <a:latin typeface="Arial"/>
                <a:cs typeface="Arial"/>
              </a:rPr>
              <a:t>socialized </a:t>
            </a:r>
            <a:r>
              <a:rPr sz="2000" spc="80" dirty="0">
                <a:solidFill>
                  <a:srgbClr val="47221E"/>
                </a:solidFill>
                <a:latin typeface="Arial"/>
                <a:cs typeface="Arial"/>
              </a:rPr>
              <a:t>for  </a:t>
            </a:r>
            <a:r>
              <a:rPr sz="2000" spc="40" dirty="0">
                <a:solidFill>
                  <a:srgbClr val="47221E"/>
                </a:solidFill>
                <a:latin typeface="Arial"/>
                <a:cs typeface="Arial"/>
              </a:rPr>
              <a:t>their</a:t>
            </a:r>
            <a:r>
              <a:rPr sz="2000" spc="-90" dirty="0">
                <a:solidFill>
                  <a:srgbClr val="47221E"/>
                </a:solidFill>
                <a:latin typeface="Arial"/>
                <a:cs typeface="Arial"/>
              </a:rPr>
              <a:t> </a:t>
            </a:r>
            <a:r>
              <a:rPr sz="2000" spc="-15" dirty="0">
                <a:solidFill>
                  <a:srgbClr val="47221E"/>
                </a:solidFill>
                <a:latin typeface="Arial"/>
                <a:cs typeface="Arial"/>
              </a:rPr>
              <a:t>roles</a:t>
            </a:r>
            <a:r>
              <a:rPr sz="2000" spc="-90" dirty="0">
                <a:solidFill>
                  <a:srgbClr val="47221E"/>
                </a:solidFill>
                <a:latin typeface="Arial"/>
                <a:cs typeface="Arial"/>
              </a:rPr>
              <a:t> </a:t>
            </a:r>
            <a:r>
              <a:rPr sz="2000" spc="60" dirty="0">
                <a:solidFill>
                  <a:srgbClr val="47221E"/>
                </a:solidFill>
                <a:latin typeface="Arial"/>
                <a:cs typeface="Arial"/>
              </a:rPr>
              <a:t>that</a:t>
            </a:r>
            <a:r>
              <a:rPr sz="2000" spc="-85" dirty="0">
                <a:solidFill>
                  <a:srgbClr val="47221E"/>
                </a:solidFill>
                <a:latin typeface="Arial"/>
                <a:cs typeface="Arial"/>
              </a:rPr>
              <a:t> </a:t>
            </a:r>
            <a:r>
              <a:rPr sz="2000" spc="40" dirty="0">
                <a:solidFill>
                  <a:srgbClr val="47221E"/>
                </a:solidFill>
                <a:latin typeface="Arial"/>
                <a:cs typeface="Arial"/>
              </a:rPr>
              <a:t>their</a:t>
            </a:r>
            <a:r>
              <a:rPr sz="2000" spc="-90" dirty="0">
                <a:solidFill>
                  <a:srgbClr val="47221E"/>
                </a:solidFill>
                <a:latin typeface="Arial"/>
                <a:cs typeface="Arial"/>
              </a:rPr>
              <a:t> </a:t>
            </a:r>
            <a:r>
              <a:rPr sz="2000" dirty="0">
                <a:solidFill>
                  <a:srgbClr val="47221E"/>
                </a:solidFill>
                <a:latin typeface="Arial"/>
                <a:cs typeface="Arial"/>
              </a:rPr>
              <a:t>cultures</a:t>
            </a:r>
            <a:r>
              <a:rPr sz="2000" spc="-95" dirty="0">
                <a:solidFill>
                  <a:srgbClr val="47221E"/>
                </a:solidFill>
                <a:latin typeface="Arial"/>
                <a:cs typeface="Arial"/>
              </a:rPr>
              <a:t> </a:t>
            </a:r>
            <a:r>
              <a:rPr sz="2000" spc="-50" dirty="0">
                <a:solidFill>
                  <a:srgbClr val="47221E"/>
                </a:solidFill>
                <a:latin typeface="Arial"/>
                <a:cs typeface="Arial"/>
              </a:rPr>
              <a:t>have</a:t>
            </a:r>
            <a:r>
              <a:rPr sz="2000" spc="-80" dirty="0">
                <a:solidFill>
                  <a:srgbClr val="47221E"/>
                </a:solidFill>
                <a:latin typeface="Arial"/>
                <a:cs typeface="Arial"/>
              </a:rPr>
              <a:t> </a:t>
            </a:r>
            <a:r>
              <a:rPr sz="2000" spc="-10" dirty="0">
                <a:solidFill>
                  <a:srgbClr val="47221E"/>
                </a:solidFill>
                <a:latin typeface="Arial"/>
                <a:cs typeface="Arial"/>
              </a:rPr>
              <a:t>prescribed</a:t>
            </a:r>
            <a:r>
              <a:rPr sz="2000" spc="-105" dirty="0">
                <a:solidFill>
                  <a:srgbClr val="47221E"/>
                </a:solidFill>
                <a:latin typeface="Arial"/>
                <a:cs typeface="Arial"/>
              </a:rPr>
              <a:t> </a:t>
            </a:r>
            <a:r>
              <a:rPr sz="2000" spc="20" dirty="0">
                <a:solidFill>
                  <a:srgbClr val="47221E"/>
                </a:solidFill>
                <a:latin typeface="Arial"/>
                <a:cs typeface="Arial"/>
              </a:rPr>
              <a:t>them.  </a:t>
            </a:r>
            <a:r>
              <a:rPr sz="2000" spc="-55" dirty="0">
                <a:solidFill>
                  <a:srgbClr val="47221E"/>
                </a:solidFill>
                <a:latin typeface="Arial"/>
                <a:cs typeface="Arial"/>
              </a:rPr>
              <a:t>Gender </a:t>
            </a:r>
            <a:r>
              <a:rPr sz="2000" spc="-40" dirty="0">
                <a:solidFill>
                  <a:srgbClr val="47221E"/>
                </a:solidFill>
                <a:latin typeface="Arial"/>
                <a:cs typeface="Arial"/>
              </a:rPr>
              <a:t>focuses </a:t>
            </a:r>
            <a:r>
              <a:rPr sz="2000" dirty="0">
                <a:solidFill>
                  <a:srgbClr val="47221E"/>
                </a:solidFill>
                <a:latin typeface="Arial"/>
                <a:cs typeface="Arial"/>
              </a:rPr>
              <a:t>on </a:t>
            </a:r>
            <a:r>
              <a:rPr sz="2000" spc="35" dirty="0">
                <a:solidFill>
                  <a:srgbClr val="47221E"/>
                </a:solidFill>
                <a:latin typeface="Arial"/>
                <a:cs typeface="Arial"/>
              </a:rPr>
              <a:t>the </a:t>
            </a:r>
            <a:r>
              <a:rPr sz="2000" spc="-10" dirty="0">
                <a:solidFill>
                  <a:srgbClr val="47221E"/>
                </a:solidFill>
                <a:latin typeface="Arial"/>
                <a:cs typeface="Arial"/>
              </a:rPr>
              <a:t>socio-cultural </a:t>
            </a:r>
            <a:r>
              <a:rPr sz="2000" spc="-15" dirty="0">
                <a:solidFill>
                  <a:srgbClr val="47221E"/>
                </a:solidFill>
                <a:latin typeface="Arial"/>
                <a:cs typeface="Arial"/>
              </a:rPr>
              <a:t>elements </a:t>
            </a:r>
            <a:r>
              <a:rPr sz="2000" spc="75" dirty="0">
                <a:solidFill>
                  <a:srgbClr val="47221E"/>
                </a:solidFill>
                <a:latin typeface="Arial"/>
                <a:cs typeface="Arial"/>
              </a:rPr>
              <a:t>of  </a:t>
            </a:r>
            <a:r>
              <a:rPr sz="2000" spc="-35" dirty="0">
                <a:solidFill>
                  <a:srgbClr val="47221E"/>
                </a:solidFill>
                <a:latin typeface="Arial"/>
                <a:cs typeface="Arial"/>
              </a:rPr>
              <a:t>male </a:t>
            </a:r>
            <a:r>
              <a:rPr sz="2000" spc="-40" dirty="0">
                <a:solidFill>
                  <a:srgbClr val="47221E"/>
                </a:solidFill>
                <a:latin typeface="Arial"/>
                <a:cs typeface="Arial"/>
              </a:rPr>
              <a:t>and </a:t>
            </a:r>
            <a:r>
              <a:rPr sz="2000" spc="-10" dirty="0">
                <a:solidFill>
                  <a:srgbClr val="47221E"/>
                </a:solidFill>
                <a:latin typeface="Arial"/>
                <a:cs typeface="Arial"/>
              </a:rPr>
              <a:t>female </a:t>
            </a:r>
            <a:r>
              <a:rPr sz="2000" spc="15" dirty="0">
                <a:solidFill>
                  <a:srgbClr val="47221E"/>
                </a:solidFill>
                <a:latin typeface="Arial"/>
                <a:cs typeface="Arial"/>
              </a:rPr>
              <a:t>role </a:t>
            </a:r>
            <a:r>
              <a:rPr sz="2000" dirty="0">
                <a:solidFill>
                  <a:srgbClr val="47221E"/>
                </a:solidFill>
                <a:latin typeface="Arial"/>
                <a:cs typeface="Arial"/>
              </a:rPr>
              <a:t>expectations. </a:t>
            </a:r>
            <a:r>
              <a:rPr sz="2000" spc="-60" dirty="0">
                <a:solidFill>
                  <a:srgbClr val="47221E"/>
                </a:solidFill>
                <a:latin typeface="Arial"/>
                <a:cs typeface="Arial"/>
              </a:rPr>
              <a:t>Gender </a:t>
            </a:r>
            <a:r>
              <a:rPr sz="2000" spc="-15" dirty="0">
                <a:solidFill>
                  <a:srgbClr val="47221E"/>
                </a:solidFill>
                <a:latin typeface="Arial"/>
                <a:cs typeface="Arial"/>
              </a:rPr>
              <a:t>roles  </a:t>
            </a:r>
            <a:r>
              <a:rPr sz="2000" spc="30" dirty="0">
                <a:solidFill>
                  <a:srgbClr val="47221E"/>
                </a:solidFill>
                <a:latin typeface="Arial"/>
                <a:cs typeface="Arial"/>
              </a:rPr>
              <a:t>refer </a:t>
            </a:r>
            <a:r>
              <a:rPr sz="2000" spc="100" dirty="0">
                <a:solidFill>
                  <a:srgbClr val="47221E"/>
                </a:solidFill>
                <a:latin typeface="Arial"/>
                <a:cs typeface="Arial"/>
              </a:rPr>
              <a:t>to </a:t>
            </a:r>
            <a:r>
              <a:rPr sz="2000" spc="-40" dirty="0">
                <a:solidFill>
                  <a:srgbClr val="47221E"/>
                </a:solidFill>
                <a:latin typeface="Arial"/>
                <a:cs typeface="Arial"/>
              </a:rPr>
              <a:t>sets </a:t>
            </a:r>
            <a:r>
              <a:rPr sz="2000" spc="75" dirty="0">
                <a:solidFill>
                  <a:srgbClr val="47221E"/>
                </a:solidFill>
                <a:latin typeface="Arial"/>
                <a:cs typeface="Arial"/>
              </a:rPr>
              <a:t>of </a:t>
            </a:r>
            <a:r>
              <a:rPr sz="2000" spc="10" dirty="0">
                <a:solidFill>
                  <a:srgbClr val="47221E"/>
                </a:solidFill>
                <a:latin typeface="Arial"/>
                <a:cs typeface="Arial"/>
              </a:rPr>
              <a:t>culturally defined </a:t>
            </a:r>
            <a:r>
              <a:rPr sz="2000" spc="-10" dirty="0">
                <a:solidFill>
                  <a:srgbClr val="47221E"/>
                </a:solidFill>
                <a:latin typeface="Arial"/>
                <a:cs typeface="Arial"/>
              </a:rPr>
              <a:t>character </a:t>
            </a:r>
            <a:r>
              <a:rPr sz="2000" spc="35" dirty="0">
                <a:solidFill>
                  <a:srgbClr val="47221E"/>
                </a:solidFill>
                <a:latin typeface="Arial"/>
                <a:cs typeface="Arial"/>
              </a:rPr>
              <a:t>traits  </a:t>
            </a:r>
            <a:r>
              <a:rPr sz="2000" spc="-15" dirty="0">
                <a:solidFill>
                  <a:srgbClr val="47221E"/>
                </a:solidFill>
                <a:latin typeface="Arial"/>
                <a:cs typeface="Arial"/>
              </a:rPr>
              <a:t>labeled </a:t>
            </a:r>
            <a:r>
              <a:rPr sz="2000" spc="-130" dirty="0">
                <a:solidFill>
                  <a:srgbClr val="47221E"/>
                </a:solidFill>
                <a:latin typeface="Arial"/>
                <a:cs typeface="Arial"/>
              </a:rPr>
              <a:t>as </a:t>
            </a:r>
            <a:r>
              <a:rPr sz="2000" spc="35" dirty="0">
                <a:solidFill>
                  <a:srgbClr val="47221E"/>
                </a:solidFill>
                <a:latin typeface="Arial"/>
                <a:cs typeface="Arial"/>
              </a:rPr>
              <a:t>“masculine” </a:t>
            </a:r>
            <a:r>
              <a:rPr sz="2000" spc="-40" dirty="0">
                <a:solidFill>
                  <a:srgbClr val="47221E"/>
                </a:solidFill>
                <a:latin typeface="Arial"/>
                <a:cs typeface="Arial"/>
              </a:rPr>
              <a:t>and </a:t>
            </a:r>
            <a:r>
              <a:rPr sz="2000" spc="70" dirty="0">
                <a:solidFill>
                  <a:srgbClr val="47221E"/>
                </a:solidFill>
                <a:latin typeface="Arial"/>
                <a:cs typeface="Arial"/>
              </a:rPr>
              <a:t>“feminine”. </a:t>
            </a:r>
            <a:r>
              <a:rPr sz="2000" spc="-45" dirty="0">
                <a:solidFill>
                  <a:srgbClr val="47221E"/>
                </a:solidFill>
                <a:latin typeface="Arial"/>
                <a:cs typeface="Arial"/>
              </a:rPr>
              <a:t>Gender  </a:t>
            </a:r>
            <a:r>
              <a:rPr sz="2000" spc="5" dirty="0">
                <a:solidFill>
                  <a:srgbClr val="47221E"/>
                </a:solidFill>
                <a:latin typeface="Arial"/>
                <a:cs typeface="Arial"/>
              </a:rPr>
              <a:t>refers </a:t>
            </a:r>
            <a:r>
              <a:rPr sz="2000" spc="100" dirty="0">
                <a:solidFill>
                  <a:srgbClr val="47221E"/>
                </a:solidFill>
                <a:latin typeface="Arial"/>
                <a:cs typeface="Arial"/>
              </a:rPr>
              <a:t>to</a:t>
            </a:r>
            <a:r>
              <a:rPr sz="2000" spc="-355" dirty="0">
                <a:solidFill>
                  <a:srgbClr val="47221E"/>
                </a:solidFill>
                <a:latin typeface="Arial"/>
                <a:cs typeface="Arial"/>
              </a:rPr>
              <a:t> </a:t>
            </a:r>
            <a:r>
              <a:rPr sz="2000" spc="-30" dirty="0">
                <a:solidFill>
                  <a:srgbClr val="47221E"/>
                </a:solidFill>
                <a:latin typeface="Arial"/>
                <a:cs typeface="Arial"/>
              </a:rPr>
              <a:t>socially </a:t>
            </a:r>
            <a:r>
              <a:rPr sz="2000" spc="-15" dirty="0">
                <a:solidFill>
                  <a:srgbClr val="47221E"/>
                </a:solidFill>
                <a:latin typeface="Arial"/>
                <a:cs typeface="Arial"/>
              </a:rPr>
              <a:t>learned </a:t>
            </a:r>
            <a:r>
              <a:rPr sz="2000" spc="-5" dirty="0">
                <a:solidFill>
                  <a:srgbClr val="47221E"/>
                </a:solidFill>
                <a:latin typeface="Arial"/>
                <a:cs typeface="Arial"/>
              </a:rPr>
              <a:t>behavior </a:t>
            </a:r>
            <a:r>
              <a:rPr sz="2000" spc="-40" dirty="0">
                <a:solidFill>
                  <a:srgbClr val="47221E"/>
                </a:solidFill>
                <a:latin typeface="Arial"/>
                <a:cs typeface="Arial"/>
              </a:rPr>
              <a:t>and </a:t>
            </a:r>
            <a:r>
              <a:rPr sz="2000" dirty="0">
                <a:solidFill>
                  <a:srgbClr val="47221E"/>
                </a:solidFill>
                <a:latin typeface="Arial"/>
                <a:cs typeface="Arial"/>
              </a:rPr>
              <a:t>expectations  </a:t>
            </a:r>
            <a:r>
              <a:rPr sz="2000" spc="60" dirty="0">
                <a:solidFill>
                  <a:srgbClr val="47221E"/>
                </a:solidFill>
                <a:latin typeface="Arial"/>
                <a:cs typeface="Arial"/>
              </a:rPr>
              <a:t>that </a:t>
            </a:r>
            <a:r>
              <a:rPr sz="2000" spc="-5" dirty="0">
                <a:solidFill>
                  <a:srgbClr val="47221E"/>
                </a:solidFill>
                <a:latin typeface="Arial"/>
                <a:cs typeface="Arial"/>
              </a:rPr>
              <a:t>distinguish </a:t>
            </a:r>
            <a:r>
              <a:rPr sz="2000" spc="-10" dirty="0">
                <a:solidFill>
                  <a:srgbClr val="47221E"/>
                </a:solidFill>
                <a:latin typeface="Arial"/>
                <a:cs typeface="Arial"/>
              </a:rPr>
              <a:t>masculinity </a:t>
            </a:r>
            <a:r>
              <a:rPr sz="2000" spc="-40" dirty="0">
                <a:solidFill>
                  <a:srgbClr val="47221E"/>
                </a:solidFill>
                <a:latin typeface="Arial"/>
                <a:cs typeface="Arial"/>
              </a:rPr>
              <a:t>and</a:t>
            </a:r>
            <a:r>
              <a:rPr sz="2000" spc="-380" dirty="0">
                <a:solidFill>
                  <a:srgbClr val="47221E"/>
                </a:solidFill>
                <a:latin typeface="Arial"/>
                <a:cs typeface="Arial"/>
              </a:rPr>
              <a:t> </a:t>
            </a:r>
            <a:r>
              <a:rPr sz="2000" spc="20" dirty="0">
                <a:solidFill>
                  <a:srgbClr val="47221E"/>
                </a:solidFill>
                <a:latin typeface="Arial"/>
                <a:cs typeface="Arial"/>
              </a:rPr>
              <a:t>femininity.</a:t>
            </a:r>
            <a:endParaRPr sz="2000" dirty="0">
              <a:latin typeface="Arial"/>
              <a:cs typeface="Arial"/>
            </a:endParaRPr>
          </a:p>
          <a:p>
            <a:pPr marL="184785" marR="5080" indent="-172085">
              <a:lnSpc>
                <a:spcPct val="80000"/>
              </a:lnSpc>
              <a:spcBef>
                <a:spcPts val="605"/>
              </a:spcBef>
              <a:buClr>
                <a:srgbClr val="60615E"/>
              </a:buClr>
              <a:buFont typeface="Arial"/>
              <a:buChar char="•"/>
              <a:tabLst>
                <a:tab pos="186690" algn="l"/>
              </a:tabLst>
            </a:pPr>
            <a:r>
              <a:rPr sz="2000" b="1" spc="-70" dirty="0">
                <a:solidFill>
                  <a:srgbClr val="47221E"/>
                </a:solidFill>
                <a:latin typeface="Trebuchet MS"/>
                <a:cs typeface="Trebuchet MS"/>
              </a:rPr>
              <a:t>Gender </a:t>
            </a:r>
            <a:r>
              <a:rPr sz="2000" b="1" spc="-60" dirty="0">
                <a:solidFill>
                  <a:srgbClr val="47221E"/>
                </a:solidFill>
                <a:latin typeface="Trebuchet MS"/>
                <a:cs typeface="Trebuchet MS"/>
              </a:rPr>
              <a:t>Equality </a:t>
            </a:r>
            <a:r>
              <a:rPr sz="2000" spc="-70" dirty="0">
                <a:solidFill>
                  <a:srgbClr val="47221E"/>
                </a:solidFill>
                <a:latin typeface="Arial"/>
                <a:cs typeface="Arial"/>
              </a:rPr>
              <a:t>is </a:t>
            </a:r>
            <a:r>
              <a:rPr sz="2000" spc="10" dirty="0">
                <a:solidFill>
                  <a:srgbClr val="47221E"/>
                </a:solidFill>
                <a:latin typeface="Arial"/>
                <a:cs typeface="Arial"/>
              </a:rPr>
              <a:t>when </a:t>
            </a:r>
            <a:r>
              <a:rPr sz="2000" spc="20" dirty="0">
                <a:solidFill>
                  <a:srgbClr val="47221E"/>
                </a:solidFill>
                <a:latin typeface="Arial"/>
                <a:cs typeface="Arial"/>
              </a:rPr>
              <a:t>women </a:t>
            </a:r>
            <a:r>
              <a:rPr sz="2000" spc="-35" dirty="0">
                <a:solidFill>
                  <a:srgbClr val="47221E"/>
                </a:solidFill>
                <a:latin typeface="Arial"/>
                <a:cs typeface="Arial"/>
              </a:rPr>
              <a:t>and </a:t>
            </a:r>
            <a:r>
              <a:rPr sz="2000" spc="-25" dirty="0">
                <a:solidFill>
                  <a:srgbClr val="47221E"/>
                </a:solidFill>
                <a:latin typeface="Arial"/>
                <a:cs typeface="Arial"/>
              </a:rPr>
              <a:t>men </a:t>
            </a:r>
            <a:r>
              <a:rPr sz="2000" spc="-50" dirty="0">
                <a:solidFill>
                  <a:srgbClr val="47221E"/>
                </a:solidFill>
                <a:latin typeface="Arial"/>
                <a:cs typeface="Arial"/>
              </a:rPr>
              <a:t>have  </a:t>
            </a:r>
            <a:r>
              <a:rPr sz="2000" spc="-25" dirty="0">
                <a:solidFill>
                  <a:srgbClr val="47221E"/>
                </a:solidFill>
                <a:latin typeface="Arial"/>
                <a:cs typeface="Arial"/>
              </a:rPr>
              <a:t>equal</a:t>
            </a:r>
            <a:r>
              <a:rPr sz="2000" spc="-85" dirty="0">
                <a:solidFill>
                  <a:srgbClr val="47221E"/>
                </a:solidFill>
                <a:latin typeface="Arial"/>
                <a:cs typeface="Arial"/>
              </a:rPr>
              <a:t> </a:t>
            </a:r>
            <a:r>
              <a:rPr sz="2000" spc="5" dirty="0">
                <a:solidFill>
                  <a:srgbClr val="47221E"/>
                </a:solidFill>
                <a:latin typeface="Arial"/>
                <a:cs typeface="Arial"/>
              </a:rPr>
              <a:t>conditions</a:t>
            </a:r>
            <a:r>
              <a:rPr sz="2000" spc="-100" dirty="0">
                <a:solidFill>
                  <a:srgbClr val="47221E"/>
                </a:solidFill>
                <a:latin typeface="Arial"/>
                <a:cs typeface="Arial"/>
              </a:rPr>
              <a:t> </a:t>
            </a:r>
            <a:r>
              <a:rPr sz="2000" spc="80" dirty="0">
                <a:solidFill>
                  <a:srgbClr val="47221E"/>
                </a:solidFill>
                <a:latin typeface="Arial"/>
                <a:cs typeface="Arial"/>
              </a:rPr>
              <a:t>for</a:t>
            </a:r>
            <a:r>
              <a:rPr sz="2000" spc="-85" dirty="0">
                <a:solidFill>
                  <a:srgbClr val="47221E"/>
                </a:solidFill>
                <a:latin typeface="Arial"/>
                <a:cs typeface="Arial"/>
              </a:rPr>
              <a:t> </a:t>
            </a:r>
            <a:r>
              <a:rPr sz="2000" spc="-10" dirty="0">
                <a:solidFill>
                  <a:srgbClr val="47221E"/>
                </a:solidFill>
                <a:latin typeface="Arial"/>
                <a:cs typeface="Arial"/>
              </a:rPr>
              <a:t>realizing</a:t>
            </a:r>
            <a:r>
              <a:rPr sz="2000" spc="-90" dirty="0">
                <a:solidFill>
                  <a:srgbClr val="47221E"/>
                </a:solidFill>
                <a:latin typeface="Arial"/>
                <a:cs typeface="Arial"/>
              </a:rPr>
              <a:t> </a:t>
            </a:r>
            <a:r>
              <a:rPr sz="2000" spc="40" dirty="0">
                <a:solidFill>
                  <a:srgbClr val="47221E"/>
                </a:solidFill>
                <a:latin typeface="Arial"/>
                <a:cs typeface="Arial"/>
              </a:rPr>
              <a:t>their</a:t>
            </a:r>
            <a:r>
              <a:rPr sz="2000" spc="-85" dirty="0">
                <a:solidFill>
                  <a:srgbClr val="47221E"/>
                </a:solidFill>
                <a:latin typeface="Arial"/>
                <a:cs typeface="Arial"/>
              </a:rPr>
              <a:t> </a:t>
            </a:r>
            <a:r>
              <a:rPr sz="2000" spc="50" dirty="0">
                <a:solidFill>
                  <a:srgbClr val="47221E"/>
                </a:solidFill>
                <a:latin typeface="Arial"/>
                <a:cs typeface="Arial"/>
              </a:rPr>
              <a:t>full</a:t>
            </a:r>
            <a:r>
              <a:rPr sz="2000" spc="-70" dirty="0">
                <a:solidFill>
                  <a:srgbClr val="47221E"/>
                </a:solidFill>
                <a:latin typeface="Arial"/>
                <a:cs typeface="Arial"/>
              </a:rPr>
              <a:t> </a:t>
            </a:r>
            <a:r>
              <a:rPr sz="2000" spc="-30" dirty="0">
                <a:solidFill>
                  <a:srgbClr val="47221E"/>
                </a:solidFill>
                <a:latin typeface="Arial"/>
                <a:cs typeface="Arial"/>
              </a:rPr>
              <a:t>human</a:t>
            </a:r>
            <a:r>
              <a:rPr sz="2000" spc="-70" dirty="0">
                <a:solidFill>
                  <a:srgbClr val="47221E"/>
                </a:solidFill>
                <a:latin typeface="Arial"/>
                <a:cs typeface="Arial"/>
              </a:rPr>
              <a:t> </a:t>
            </a:r>
            <a:r>
              <a:rPr sz="2000" spc="20" dirty="0">
                <a:solidFill>
                  <a:srgbClr val="47221E"/>
                </a:solidFill>
                <a:latin typeface="Arial"/>
                <a:cs typeface="Arial"/>
              </a:rPr>
              <a:t>rights  </a:t>
            </a:r>
            <a:r>
              <a:rPr sz="2000" spc="-40" dirty="0">
                <a:solidFill>
                  <a:srgbClr val="47221E"/>
                </a:solidFill>
                <a:latin typeface="Arial"/>
                <a:cs typeface="Arial"/>
              </a:rPr>
              <a:t>and </a:t>
            </a:r>
            <a:r>
              <a:rPr sz="2000" spc="35" dirty="0">
                <a:solidFill>
                  <a:srgbClr val="47221E"/>
                </a:solidFill>
                <a:latin typeface="Arial"/>
                <a:cs typeface="Arial"/>
              </a:rPr>
              <a:t>potential </a:t>
            </a:r>
            <a:r>
              <a:rPr sz="2000" spc="100" dirty="0">
                <a:solidFill>
                  <a:srgbClr val="47221E"/>
                </a:solidFill>
                <a:latin typeface="Arial"/>
                <a:cs typeface="Arial"/>
              </a:rPr>
              <a:t>to </a:t>
            </a:r>
            <a:r>
              <a:rPr sz="2000" spc="35" dirty="0">
                <a:solidFill>
                  <a:srgbClr val="47221E"/>
                </a:solidFill>
                <a:latin typeface="Arial"/>
                <a:cs typeface="Arial"/>
              </a:rPr>
              <a:t>contribute </a:t>
            </a:r>
            <a:r>
              <a:rPr sz="2000" spc="100" dirty="0">
                <a:solidFill>
                  <a:srgbClr val="47221E"/>
                </a:solidFill>
                <a:latin typeface="Arial"/>
                <a:cs typeface="Arial"/>
              </a:rPr>
              <a:t>to </a:t>
            </a:r>
            <a:r>
              <a:rPr sz="2000" dirty="0">
                <a:solidFill>
                  <a:srgbClr val="47221E"/>
                </a:solidFill>
                <a:latin typeface="Arial"/>
                <a:cs typeface="Arial"/>
              </a:rPr>
              <a:t>national, </a:t>
            </a:r>
            <a:r>
              <a:rPr sz="2000" spc="15" dirty="0">
                <a:solidFill>
                  <a:srgbClr val="47221E"/>
                </a:solidFill>
                <a:latin typeface="Arial"/>
                <a:cs typeface="Arial"/>
              </a:rPr>
              <a:t>political,  </a:t>
            </a:r>
            <a:r>
              <a:rPr sz="2000" spc="-20" dirty="0">
                <a:solidFill>
                  <a:srgbClr val="47221E"/>
                </a:solidFill>
                <a:latin typeface="Arial"/>
                <a:cs typeface="Arial"/>
              </a:rPr>
              <a:t>economic, </a:t>
            </a:r>
            <a:r>
              <a:rPr sz="2000" spc="-40" dirty="0">
                <a:solidFill>
                  <a:srgbClr val="47221E"/>
                </a:solidFill>
                <a:latin typeface="Arial"/>
                <a:cs typeface="Arial"/>
              </a:rPr>
              <a:t>social and </a:t>
            </a:r>
            <a:r>
              <a:rPr sz="2000" spc="15" dirty="0">
                <a:solidFill>
                  <a:srgbClr val="47221E"/>
                </a:solidFill>
                <a:latin typeface="Arial"/>
                <a:cs typeface="Arial"/>
              </a:rPr>
              <a:t>cultural </a:t>
            </a:r>
            <a:r>
              <a:rPr sz="2000" spc="10" dirty="0">
                <a:solidFill>
                  <a:srgbClr val="47221E"/>
                </a:solidFill>
                <a:latin typeface="Arial"/>
                <a:cs typeface="Arial"/>
              </a:rPr>
              <a:t>development </a:t>
            </a:r>
            <a:r>
              <a:rPr sz="2000" spc="-40" dirty="0">
                <a:solidFill>
                  <a:srgbClr val="47221E"/>
                </a:solidFill>
                <a:latin typeface="Arial"/>
                <a:cs typeface="Arial"/>
              </a:rPr>
              <a:t>and  </a:t>
            </a:r>
            <a:r>
              <a:rPr sz="2000" spc="35" dirty="0">
                <a:solidFill>
                  <a:srgbClr val="47221E"/>
                </a:solidFill>
                <a:latin typeface="Arial"/>
                <a:cs typeface="Arial"/>
              </a:rPr>
              <a:t>benefit </a:t>
            </a:r>
            <a:r>
              <a:rPr sz="2000" spc="-15" dirty="0">
                <a:solidFill>
                  <a:srgbClr val="47221E"/>
                </a:solidFill>
                <a:latin typeface="Arial"/>
                <a:cs typeface="Arial"/>
              </a:rPr>
              <a:t>equally </a:t>
            </a:r>
            <a:r>
              <a:rPr sz="2000" spc="60" dirty="0">
                <a:solidFill>
                  <a:srgbClr val="47221E"/>
                </a:solidFill>
                <a:latin typeface="Arial"/>
                <a:cs typeface="Arial"/>
              </a:rPr>
              <a:t>from </a:t>
            </a:r>
            <a:r>
              <a:rPr sz="2000" spc="35" dirty="0">
                <a:solidFill>
                  <a:srgbClr val="47221E"/>
                </a:solidFill>
                <a:latin typeface="Arial"/>
                <a:cs typeface="Arial"/>
              </a:rPr>
              <a:t>the </a:t>
            </a:r>
            <a:r>
              <a:rPr sz="2000" spc="5" dirty="0">
                <a:solidFill>
                  <a:srgbClr val="47221E"/>
                </a:solidFill>
                <a:latin typeface="Arial"/>
                <a:cs typeface="Arial"/>
              </a:rPr>
              <a:t>result. </a:t>
            </a:r>
            <a:r>
              <a:rPr sz="2000" spc="25" dirty="0">
                <a:solidFill>
                  <a:srgbClr val="47221E"/>
                </a:solidFill>
                <a:latin typeface="Arial"/>
                <a:cs typeface="Arial"/>
              </a:rPr>
              <a:t>Attaining </a:t>
            </a:r>
            <a:r>
              <a:rPr sz="2000" spc="-10" dirty="0">
                <a:solidFill>
                  <a:srgbClr val="47221E"/>
                </a:solidFill>
                <a:latin typeface="Arial"/>
                <a:cs typeface="Arial"/>
              </a:rPr>
              <a:t>gender  </a:t>
            </a:r>
            <a:r>
              <a:rPr sz="2000" spc="5" dirty="0">
                <a:solidFill>
                  <a:srgbClr val="47221E"/>
                </a:solidFill>
                <a:latin typeface="Arial"/>
                <a:cs typeface="Arial"/>
              </a:rPr>
              <a:t>equality </a:t>
            </a:r>
            <a:r>
              <a:rPr sz="2000" spc="-10" dirty="0">
                <a:solidFill>
                  <a:srgbClr val="47221E"/>
                </a:solidFill>
                <a:latin typeface="Arial"/>
                <a:cs typeface="Arial"/>
              </a:rPr>
              <a:t>requires </a:t>
            </a:r>
            <a:r>
              <a:rPr sz="2000" spc="15" dirty="0">
                <a:solidFill>
                  <a:srgbClr val="47221E"/>
                </a:solidFill>
                <a:latin typeface="Arial"/>
                <a:cs typeface="Arial"/>
              </a:rPr>
              <a:t>recognition </a:t>
            </a:r>
            <a:r>
              <a:rPr sz="2000" spc="60" dirty="0">
                <a:solidFill>
                  <a:srgbClr val="47221E"/>
                </a:solidFill>
                <a:latin typeface="Arial"/>
                <a:cs typeface="Arial"/>
              </a:rPr>
              <a:t>that </a:t>
            </a:r>
            <a:r>
              <a:rPr sz="2000" spc="25" dirty="0">
                <a:solidFill>
                  <a:srgbClr val="47221E"/>
                </a:solidFill>
                <a:latin typeface="Arial"/>
                <a:cs typeface="Arial"/>
              </a:rPr>
              <a:t>current </a:t>
            </a:r>
            <a:r>
              <a:rPr sz="2000" spc="-40" dirty="0">
                <a:solidFill>
                  <a:srgbClr val="47221E"/>
                </a:solidFill>
                <a:latin typeface="Arial"/>
                <a:cs typeface="Arial"/>
              </a:rPr>
              <a:t>social,  </a:t>
            </a:r>
            <a:r>
              <a:rPr sz="2000" spc="-20" dirty="0">
                <a:solidFill>
                  <a:srgbClr val="47221E"/>
                </a:solidFill>
                <a:latin typeface="Arial"/>
                <a:cs typeface="Arial"/>
              </a:rPr>
              <a:t>economic, </a:t>
            </a:r>
            <a:r>
              <a:rPr sz="2000" spc="15" dirty="0">
                <a:solidFill>
                  <a:srgbClr val="47221E"/>
                </a:solidFill>
                <a:latin typeface="Arial"/>
                <a:cs typeface="Arial"/>
              </a:rPr>
              <a:t>cultural </a:t>
            </a:r>
            <a:r>
              <a:rPr sz="2000" spc="-40" dirty="0">
                <a:solidFill>
                  <a:srgbClr val="47221E"/>
                </a:solidFill>
                <a:latin typeface="Arial"/>
                <a:cs typeface="Arial"/>
              </a:rPr>
              <a:t>and </a:t>
            </a:r>
            <a:r>
              <a:rPr sz="2000" spc="20" dirty="0">
                <a:solidFill>
                  <a:srgbClr val="47221E"/>
                </a:solidFill>
                <a:latin typeface="Arial"/>
                <a:cs typeface="Arial"/>
              </a:rPr>
              <a:t>political </a:t>
            </a:r>
            <a:r>
              <a:rPr sz="2000" spc="-50" dirty="0">
                <a:solidFill>
                  <a:srgbClr val="47221E"/>
                </a:solidFill>
                <a:latin typeface="Arial"/>
                <a:cs typeface="Arial"/>
              </a:rPr>
              <a:t>systems </a:t>
            </a:r>
            <a:r>
              <a:rPr sz="2000" spc="-40" dirty="0">
                <a:solidFill>
                  <a:srgbClr val="47221E"/>
                </a:solidFill>
                <a:latin typeface="Arial"/>
                <a:cs typeface="Arial"/>
              </a:rPr>
              <a:t>are  </a:t>
            </a:r>
            <a:r>
              <a:rPr sz="2000" spc="-15" dirty="0">
                <a:solidFill>
                  <a:srgbClr val="47221E"/>
                </a:solidFill>
                <a:latin typeface="Arial"/>
                <a:cs typeface="Arial"/>
              </a:rPr>
              <a:t>gendered.</a:t>
            </a:r>
            <a:endParaRPr sz="2000" dirty="0">
              <a:latin typeface="Arial"/>
              <a:cs typeface="Arial"/>
            </a:endParaRPr>
          </a:p>
          <a:p>
            <a:pPr marL="184785" marR="66040" indent="-172085">
              <a:lnSpc>
                <a:spcPct val="80000"/>
              </a:lnSpc>
              <a:spcBef>
                <a:spcPts val="600"/>
              </a:spcBef>
              <a:buClr>
                <a:srgbClr val="60615E"/>
              </a:buClr>
              <a:buFont typeface="Arial"/>
              <a:buChar char="•"/>
              <a:tabLst>
                <a:tab pos="186690" algn="l"/>
              </a:tabLst>
            </a:pPr>
            <a:r>
              <a:rPr sz="2000" b="1" spc="-75" dirty="0">
                <a:solidFill>
                  <a:srgbClr val="47221E"/>
                </a:solidFill>
                <a:latin typeface="Trebuchet MS"/>
                <a:cs typeface="Trebuchet MS"/>
              </a:rPr>
              <a:t>Femininity </a:t>
            </a:r>
            <a:r>
              <a:rPr sz="2000" spc="-70" dirty="0">
                <a:solidFill>
                  <a:srgbClr val="47221E"/>
                </a:solidFill>
                <a:latin typeface="Arial"/>
                <a:cs typeface="Arial"/>
              </a:rPr>
              <a:t>is </a:t>
            </a:r>
            <a:r>
              <a:rPr sz="2000" spc="30" dirty="0">
                <a:solidFill>
                  <a:srgbClr val="47221E"/>
                </a:solidFill>
                <a:latin typeface="Arial"/>
                <a:cs typeface="Arial"/>
              </a:rPr>
              <a:t>“acquired </a:t>
            </a:r>
            <a:r>
              <a:rPr sz="2000" spc="-40" dirty="0">
                <a:solidFill>
                  <a:srgbClr val="47221E"/>
                </a:solidFill>
                <a:latin typeface="Arial"/>
                <a:cs typeface="Arial"/>
              </a:rPr>
              <a:t>and </a:t>
            </a:r>
            <a:r>
              <a:rPr sz="2000" dirty="0">
                <a:solidFill>
                  <a:srgbClr val="47221E"/>
                </a:solidFill>
                <a:latin typeface="Arial"/>
                <a:cs typeface="Arial"/>
              </a:rPr>
              <a:t>reproduced </a:t>
            </a:r>
            <a:r>
              <a:rPr sz="2000" spc="35" dirty="0">
                <a:solidFill>
                  <a:srgbClr val="47221E"/>
                </a:solidFill>
                <a:latin typeface="Arial"/>
                <a:cs typeface="Arial"/>
              </a:rPr>
              <a:t>through  </a:t>
            </a:r>
            <a:r>
              <a:rPr sz="2000" spc="-10" dirty="0">
                <a:solidFill>
                  <a:srgbClr val="47221E"/>
                </a:solidFill>
                <a:latin typeface="Arial"/>
                <a:cs typeface="Arial"/>
              </a:rPr>
              <a:t>socialization</a:t>
            </a:r>
            <a:r>
              <a:rPr sz="2000" spc="-75" dirty="0">
                <a:solidFill>
                  <a:srgbClr val="47221E"/>
                </a:solidFill>
                <a:latin typeface="Arial"/>
                <a:cs typeface="Arial"/>
              </a:rPr>
              <a:t> </a:t>
            </a:r>
            <a:r>
              <a:rPr sz="2000" spc="-40" dirty="0">
                <a:solidFill>
                  <a:srgbClr val="47221E"/>
                </a:solidFill>
                <a:latin typeface="Arial"/>
                <a:cs typeface="Arial"/>
              </a:rPr>
              <a:t>and</a:t>
            </a:r>
            <a:r>
              <a:rPr sz="2000" spc="-70" dirty="0">
                <a:solidFill>
                  <a:srgbClr val="47221E"/>
                </a:solidFill>
                <a:latin typeface="Arial"/>
                <a:cs typeface="Arial"/>
              </a:rPr>
              <a:t> </a:t>
            </a:r>
            <a:r>
              <a:rPr sz="2000" spc="35" dirty="0">
                <a:solidFill>
                  <a:srgbClr val="47221E"/>
                </a:solidFill>
                <a:latin typeface="Arial"/>
                <a:cs typeface="Arial"/>
              </a:rPr>
              <a:t>the</a:t>
            </a:r>
            <a:r>
              <a:rPr sz="2000" spc="-75" dirty="0">
                <a:solidFill>
                  <a:srgbClr val="47221E"/>
                </a:solidFill>
                <a:latin typeface="Arial"/>
                <a:cs typeface="Arial"/>
              </a:rPr>
              <a:t> </a:t>
            </a:r>
            <a:r>
              <a:rPr sz="2000" spc="5" dirty="0">
                <a:solidFill>
                  <a:srgbClr val="47221E"/>
                </a:solidFill>
                <a:latin typeface="Arial"/>
                <a:cs typeface="Arial"/>
              </a:rPr>
              <a:t>development</a:t>
            </a:r>
            <a:r>
              <a:rPr sz="2000" spc="-100" dirty="0">
                <a:solidFill>
                  <a:srgbClr val="47221E"/>
                </a:solidFill>
                <a:latin typeface="Arial"/>
                <a:cs typeface="Arial"/>
              </a:rPr>
              <a:t> </a:t>
            </a:r>
            <a:r>
              <a:rPr sz="2000" spc="75" dirty="0">
                <a:solidFill>
                  <a:srgbClr val="47221E"/>
                </a:solidFill>
                <a:latin typeface="Arial"/>
                <a:cs typeface="Arial"/>
              </a:rPr>
              <a:t>of</a:t>
            </a:r>
            <a:r>
              <a:rPr sz="2000" spc="-70" dirty="0">
                <a:solidFill>
                  <a:srgbClr val="47221E"/>
                </a:solidFill>
                <a:latin typeface="Arial"/>
                <a:cs typeface="Arial"/>
              </a:rPr>
              <a:t> </a:t>
            </a:r>
            <a:r>
              <a:rPr sz="2000" spc="-5" dirty="0">
                <a:solidFill>
                  <a:srgbClr val="47221E"/>
                </a:solidFill>
                <a:latin typeface="Arial"/>
                <a:cs typeface="Arial"/>
              </a:rPr>
              <a:t>self</a:t>
            </a:r>
            <a:r>
              <a:rPr sz="2000" spc="-85" dirty="0">
                <a:solidFill>
                  <a:srgbClr val="47221E"/>
                </a:solidFill>
                <a:latin typeface="Arial"/>
                <a:cs typeface="Arial"/>
              </a:rPr>
              <a:t> </a:t>
            </a:r>
            <a:r>
              <a:rPr sz="2000" spc="45" dirty="0">
                <a:solidFill>
                  <a:srgbClr val="47221E"/>
                </a:solidFill>
                <a:latin typeface="Arial"/>
                <a:cs typeface="Arial"/>
              </a:rPr>
              <a:t>concept” </a:t>
            </a:r>
            <a:r>
              <a:rPr sz="2000" spc="45" dirty="0">
                <a:solidFill>
                  <a:srgbClr val="2D2123"/>
                </a:solidFill>
                <a:latin typeface="Arial"/>
                <a:cs typeface="Arial"/>
              </a:rPr>
              <a:t> </a:t>
            </a:r>
            <a:r>
              <a:rPr sz="2000" spc="-35" dirty="0">
                <a:solidFill>
                  <a:srgbClr val="2D2123"/>
                </a:solidFill>
                <a:latin typeface="Arial"/>
                <a:cs typeface="Arial"/>
              </a:rPr>
              <a:t>Women</a:t>
            </a:r>
            <a:r>
              <a:rPr sz="2000" spc="-100" dirty="0">
                <a:solidFill>
                  <a:srgbClr val="2D2123"/>
                </a:solidFill>
                <a:latin typeface="Arial"/>
                <a:cs typeface="Arial"/>
              </a:rPr>
              <a:t> </a:t>
            </a:r>
            <a:r>
              <a:rPr sz="2000" spc="-40" dirty="0">
                <a:solidFill>
                  <a:srgbClr val="2D2123"/>
                </a:solidFill>
                <a:latin typeface="Arial"/>
                <a:cs typeface="Arial"/>
              </a:rPr>
              <a:t>are</a:t>
            </a:r>
            <a:r>
              <a:rPr sz="2000" spc="-80" dirty="0">
                <a:solidFill>
                  <a:srgbClr val="2D2123"/>
                </a:solidFill>
                <a:latin typeface="Arial"/>
                <a:cs typeface="Arial"/>
              </a:rPr>
              <a:t> </a:t>
            </a:r>
            <a:r>
              <a:rPr sz="2000" dirty="0">
                <a:solidFill>
                  <a:srgbClr val="2D2123"/>
                </a:solidFill>
                <a:latin typeface="Arial"/>
                <a:cs typeface="Arial"/>
              </a:rPr>
              <a:t>expected</a:t>
            </a:r>
            <a:r>
              <a:rPr sz="2000" spc="-105" dirty="0">
                <a:solidFill>
                  <a:srgbClr val="2D2123"/>
                </a:solidFill>
                <a:latin typeface="Arial"/>
                <a:cs typeface="Arial"/>
              </a:rPr>
              <a:t> </a:t>
            </a:r>
            <a:r>
              <a:rPr sz="2000" spc="100" dirty="0">
                <a:solidFill>
                  <a:srgbClr val="2D2123"/>
                </a:solidFill>
                <a:latin typeface="Arial"/>
                <a:cs typeface="Arial"/>
              </a:rPr>
              <a:t>to</a:t>
            </a:r>
            <a:r>
              <a:rPr sz="2000" spc="-85" dirty="0">
                <a:solidFill>
                  <a:srgbClr val="2D2123"/>
                </a:solidFill>
                <a:latin typeface="Arial"/>
                <a:cs typeface="Arial"/>
              </a:rPr>
              <a:t> </a:t>
            </a:r>
            <a:r>
              <a:rPr sz="2000" spc="-25" dirty="0">
                <a:solidFill>
                  <a:srgbClr val="2D2123"/>
                </a:solidFill>
                <a:latin typeface="Arial"/>
                <a:cs typeface="Arial"/>
              </a:rPr>
              <a:t>be</a:t>
            </a:r>
            <a:r>
              <a:rPr sz="2000" spc="-85" dirty="0">
                <a:solidFill>
                  <a:srgbClr val="2D2123"/>
                </a:solidFill>
                <a:latin typeface="Arial"/>
                <a:cs typeface="Arial"/>
              </a:rPr>
              <a:t> </a:t>
            </a:r>
            <a:r>
              <a:rPr sz="2000" spc="10" dirty="0">
                <a:solidFill>
                  <a:srgbClr val="2D2123"/>
                </a:solidFill>
                <a:latin typeface="Arial"/>
                <a:cs typeface="Arial"/>
              </a:rPr>
              <a:t>emotionally</a:t>
            </a:r>
            <a:r>
              <a:rPr sz="2000" spc="-110" dirty="0">
                <a:solidFill>
                  <a:srgbClr val="2D2123"/>
                </a:solidFill>
                <a:latin typeface="Arial"/>
                <a:cs typeface="Arial"/>
              </a:rPr>
              <a:t> </a:t>
            </a:r>
            <a:r>
              <a:rPr sz="2000" spc="-30" dirty="0">
                <a:solidFill>
                  <a:srgbClr val="2D2123"/>
                </a:solidFill>
                <a:latin typeface="Arial"/>
                <a:cs typeface="Arial"/>
              </a:rPr>
              <a:t>expressive, </a:t>
            </a:r>
            <a:r>
              <a:rPr sz="2000" spc="-30" dirty="0">
                <a:solidFill>
                  <a:srgbClr val="47221E"/>
                </a:solidFill>
                <a:latin typeface="Arial"/>
                <a:cs typeface="Arial"/>
              </a:rPr>
              <a:t> </a:t>
            </a:r>
            <a:r>
              <a:rPr sz="2000" dirty="0">
                <a:solidFill>
                  <a:srgbClr val="47221E"/>
                </a:solidFill>
                <a:latin typeface="Arial"/>
                <a:cs typeface="Arial"/>
              </a:rPr>
              <a:t>dependent, </a:t>
            </a:r>
            <a:r>
              <a:rPr sz="2000" spc="-55" dirty="0">
                <a:solidFill>
                  <a:srgbClr val="47221E"/>
                </a:solidFill>
                <a:latin typeface="Arial"/>
                <a:cs typeface="Arial"/>
              </a:rPr>
              <a:t>passive, </a:t>
            </a:r>
            <a:r>
              <a:rPr sz="2000" dirty="0">
                <a:solidFill>
                  <a:srgbClr val="47221E"/>
                </a:solidFill>
                <a:latin typeface="Arial"/>
                <a:cs typeface="Arial"/>
              </a:rPr>
              <a:t>cooperative, </a:t>
            </a:r>
            <a:r>
              <a:rPr sz="2000" spc="15" dirty="0">
                <a:solidFill>
                  <a:srgbClr val="47221E"/>
                </a:solidFill>
                <a:latin typeface="Arial"/>
                <a:cs typeface="Arial"/>
              </a:rPr>
              <a:t>warm </a:t>
            </a:r>
            <a:r>
              <a:rPr sz="2000" spc="-40" dirty="0">
                <a:solidFill>
                  <a:srgbClr val="47221E"/>
                </a:solidFill>
                <a:latin typeface="Arial"/>
                <a:cs typeface="Arial"/>
              </a:rPr>
              <a:t>and  </a:t>
            </a:r>
            <a:r>
              <a:rPr sz="2000" spc="-10" dirty="0">
                <a:solidFill>
                  <a:srgbClr val="47221E"/>
                </a:solidFill>
                <a:latin typeface="Arial"/>
                <a:cs typeface="Arial"/>
              </a:rPr>
              <a:t>accepting </a:t>
            </a:r>
            <a:r>
              <a:rPr sz="2000" spc="-130" dirty="0">
                <a:solidFill>
                  <a:srgbClr val="47221E"/>
                </a:solidFill>
                <a:latin typeface="Arial"/>
                <a:cs typeface="Arial"/>
              </a:rPr>
              <a:t>a </a:t>
            </a:r>
            <a:r>
              <a:rPr sz="2000" dirty="0">
                <a:solidFill>
                  <a:srgbClr val="47221E"/>
                </a:solidFill>
                <a:latin typeface="Arial"/>
                <a:cs typeface="Arial"/>
              </a:rPr>
              <a:t>subordinate </a:t>
            </a:r>
            <a:r>
              <a:rPr sz="2000" spc="-5" dirty="0">
                <a:solidFill>
                  <a:srgbClr val="47221E"/>
                </a:solidFill>
                <a:latin typeface="Arial"/>
                <a:cs typeface="Arial"/>
              </a:rPr>
              <a:t>status in </a:t>
            </a:r>
            <a:r>
              <a:rPr sz="2000" spc="-15" dirty="0">
                <a:solidFill>
                  <a:srgbClr val="47221E"/>
                </a:solidFill>
                <a:latin typeface="Arial"/>
                <a:cs typeface="Arial"/>
              </a:rPr>
              <a:t>marriage </a:t>
            </a:r>
            <a:r>
              <a:rPr sz="2000" spc="-40" dirty="0">
                <a:solidFill>
                  <a:srgbClr val="47221E"/>
                </a:solidFill>
                <a:latin typeface="Arial"/>
                <a:cs typeface="Arial"/>
              </a:rPr>
              <a:t>and  </a:t>
            </a:r>
            <a:r>
              <a:rPr sz="2000" spc="5" dirty="0">
                <a:solidFill>
                  <a:srgbClr val="47221E"/>
                </a:solidFill>
                <a:latin typeface="Arial"/>
                <a:cs typeface="Arial"/>
              </a:rPr>
              <a:t>employment. </a:t>
            </a:r>
            <a:r>
              <a:rPr sz="2000" spc="-25" dirty="0">
                <a:solidFill>
                  <a:srgbClr val="47221E"/>
                </a:solidFill>
                <a:latin typeface="Arial"/>
                <a:cs typeface="Arial"/>
              </a:rPr>
              <a:t>Competitiveness, </a:t>
            </a:r>
            <a:r>
              <a:rPr sz="2000" spc="-15" dirty="0">
                <a:solidFill>
                  <a:srgbClr val="47221E"/>
                </a:solidFill>
                <a:latin typeface="Arial"/>
                <a:cs typeface="Arial"/>
              </a:rPr>
              <a:t>violence </a:t>
            </a:r>
            <a:r>
              <a:rPr sz="2000" spc="-40" dirty="0">
                <a:solidFill>
                  <a:srgbClr val="47221E"/>
                </a:solidFill>
                <a:latin typeface="Arial"/>
                <a:cs typeface="Arial"/>
              </a:rPr>
              <a:t>and </a:t>
            </a:r>
            <a:r>
              <a:rPr sz="2000" spc="-25" dirty="0">
                <a:solidFill>
                  <a:srgbClr val="47221E"/>
                </a:solidFill>
                <a:latin typeface="Arial"/>
                <a:cs typeface="Arial"/>
              </a:rPr>
              <a:t>anger  </a:t>
            </a:r>
            <a:r>
              <a:rPr sz="2000" spc="-40" dirty="0">
                <a:solidFill>
                  <a:srgbClr val="47221E"/>
                </a:solidFill>
                <a:latin typeface="Arial"/>
                <a:cs typeface="Arial"/>
              </a:rPr>
              <a:t>are </a:t>
            </a:r>
            <a:r>
              <a:rPr sz="2000" spc="35" dirty="0">
                <a:solidFill>
                  <a:srgbClr val="47221E"/>
                </a:solidFill>
                <a:latin typeface="Arial"/>
                <a:cs typeface="Arial"/>
              </a:rPr>
              <a:t>attributes </a:t>
            </a:r>
            <a:r>
              <a:rPr sz="2000" spc="5" dirty="0">
                <a:solidFill>
                  <a:srgbClr val="47221E"/>
                </a:solidFill>
                <a:latin typeface="Arial"/>
                <a:cs typeface="Arial"/>
              </a:rPr>
              <a:t>which </a:t>
            </a:r>
            <a:r>
              <a:rPr sz="2000" spc="-40" dirty="0">
                <a:solidFill>
                  <a:srgbClr val="47221E"/>
                </a:solidFill>
                <a:latin typeface="Arial"/>
                <a:cs typeface="Arial"/>
              </a:rPr>
              <a:t>are </a:t>
            </a:r>
            <a:r>
              <a:rPr sz="2000" spc="-10" dirty="0">
                <a:solidFill>
                  <a:srgbClr val="47221E"/>
                </a:solidFill>
                <a:latin typeface="Arial"/>
                <a:cs typeface="Arial"/>
              </a:rPr>
              <a:t>largely regarded </a:t>
            </a:r>
            <a:r>
              <a:rPr sz="2000" spc="-130" dirty="0">
                <a:solidFill>
                  <a:srgbClr val="47221E"/>
                </a:solidFill>
                <a:latin typeface="Arial"/>
                <a:cs typeface="Arial"/>
              </a:rPr>
              <a:t>as </a:t>
            </a:r>
            <a:r>
              <a:rPr sz="2000" spc="-5" dirty="0">
                <a:solidFill>
                  <a:srgbClr val="47221E"/>
                </a:solidFill>
                <a:latin typeface="Arial"/>
                <a:cs typeface="Arial"/>
              </a:rPr>
              <a:t>being  </a:t>
            </a:r>
            <a:r>
              <a:rPr sz="2000" spc="5" dirty="0">
                <a:solidFill>
                  <a:srgbClr val="47221E"/>
                </a:solidFill>
                <a:latin typeface="Arial"/>
                <a:cs typeface="Arial"/>
              </a:rPr>
              <a:t>unfeminine </a:t>
            </a:r>
            <a:r>
              <a:rPr sz="2000" spc="-40" dirty="0">
                <a:solidFill>
                  <a:srgbClr val="47221E"/>
                </a:solidFill>
                <a:latin typeface="Arial"/>
                <a:cs typeface="Arial"/>
              </a:rPr>
              <a:t>and </a:t>
            </a:r>
            <a:r>
              <a:rPr sz="2000" spc="65" dirty="0">
                <a:solidFill>
                  <a:srgbClr val="47221E"/>
                </a:solidFill>
                <a:latin typeface="Arial"/>
                <a:cs typeface="Arial"/>
              </a:rPr>
              <a:t>not </a:t>
            </a:r>
            <a:r>
              <a:rPr sz="2000" spc="35" dirty="0">
                <a:solidFill>
                  <a:srgbClr val="47221E"/>
                </a:solidFill>
                <a:latin typeface="Arial"/>
                <a:cs typeface="Arial"/>
              </a:rPr>
              <a:t>tolerated </a:t>
            </a:r>
            <a:r>
              <a:rPr sz="2000" spc="-130" dirty="0">
                <a:solidFill>
                  <a:srgbClr val="47221E"/>
                </a:solidFill>
                <a:latin typeface="Arial"/>
                <a:cs typeface="Arial"/>
              </a:rPr>
              <a:t>as </a:t>
            </a:r>
            <a:r>
              <a:rPr sz="2000" spc="-10" dirty="0">
                <a:solidFill>
                  <a:srgbClr val="47221E"/>
                </a:solidFill>
                <a:latin typeface="Arial"/>
                <a:cs typeface="Arial"/>
              </a:rPr>
              <a:t>female  </a:t>
            </a:r>
            <a:r>
              <a:rPr sz="2000" spc="-20" dirty="0">
                <a:solidFill>
                  <a:srgbClr val="47221E"/>
                </a:solidFill>
                <a:latin typeface="Arial"/>
                <a:cs typeface="Arial"/>
              </a:rPr>
              <a:t>behavior(Tapfumaneyi </a:t>
            </a:r>
            <a:r>
              <a:rPr sz="2000" spc="30" dirty="0">
                <a:solidFill>
                  <a:srgbClr val="47221E"/>
                </a:solidFill>
                <a:latin typeface="Arial"/>
                <a:cs typeface="Arial"/>
              </a:rPr>
              <a:t>&amp; </a:t>
            </a:r>
            <a:r>
              <a:rPr sz="2000" spc="-50" dirty="0">
                <a:solidFill>
                  <a:srgbClr val="47221E"/>
                </a:solidFill>
                <a:latin typeface="Arial"/>
                <a:cs typeface="Arial"/>
              </a:rPr>
              <a:t>Rupande </a:t>
            </a:r>
            <a:r>
              <a:rPr sz="2000" spc="-55" dirty="0">
                <a:solidFill>
                  <a:srgbClr val="47221E"/>
                </a:solidFill>
                <a:latin typeface="Arial"/>
                <a:cs typeface="Arial"/>
              </a:rPr>
              <a:t>,</a:t>
            </a:r>
            <a:r>
              <a:rPr sz="2000" spc="-254" dirty="0">
                <a:solidFill>
                  <a:srgbClr val="47221E"/>
                </a:solidFill>
                <a:latin typeface="Arial"/>
                <a:cs typeface="Arial"/>
              </a:rPr>
              <a:t> </a:t>
            </a:r>
            <a:r>
              <a:rPr sz="2000" spc="-100" dirty="0">
                <a:solidFill>
                  <a:srgbClr val="47221E"/>
                </a:solidFill>
                <a:latin typeface="Arial"/>
                <a:cs typeface="Arial"/>
              </a:rPr>
              <a:t>2013).</a:t>
            </a:r>
            <a:endParaRPr sz="2000" dirty="0">
              <a:latin typeface="Arial"/>
              <a:cs typeface="Arial"/>
            </a:endParaRPr>
          </a:p>
        </p:txBody>
      </p:sp>
      <p:sp>
        <p:nvSpPr>
          <p:cNvPr id="4" name="object 4"/>
          <p:cNvSpPr/>
          <p:nvPr/>
        </p:nvSpPr>
        <p:spPr>
          <a:xfrm>
            <a:off x="6420611" y="1475232"/>
            <a:ext cx="2723388" cy="35890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33629" rIns="0" bIns="0" rtlCol="0">
            <a:spAutoFit/>
          </a:bodyPr>
          <a:lstStyle/>
          <a:p>
            <a:pPr marL="10795" marR="5080">
              <a:lnSpc>
                <a:spcPct val="100000"/>
              </a:lnSpc>
              <a:spcBef>
                <a:spcPts val="100"/>
              </a:spcBef>
            </a:pPr>
            <a:r>
              <a:rPr sz="2000" spc="-75" dirty="0"/>
              <a:t>There </a:t>
            </a:r>
            <a:r>
              <a:rPr sz="2000" spc="-60" dirty="0"/>
              <a:t>are </a:t>
            </a:r>
            <a:r>
              <a:rPr sz="2000" spc="-130" dirty="0"/>
              <a:t>a </a:t>
            </a:r>
            <a:r>
              <a:rPr sz="2000" spc="-15" dirty="0"/>
              <a:t>handful </a:t>
            </a:r>
            <a:r>
              <a:rPr sz="2000" spc="65" dirty="0"/>
              <a:t>of </a:t>
            </a:r>
            <a:r>
              <a:rPr sz="2000" spc="-25" dirty="0"/>
              <a:t>people </a:t>
            </a:r>
            <a:r>
              <a:rPr sz="2000" spc="-20" dirty="0"/>
              <a:t>in </a:t>
            </a:r>
            <a:r>
              <a:rPr sz="2000" spc="15" dirty="0"/>
              <a:t>the </a:t>
            </a:r>
            <a:r>
              <a:rPr sz="2000" spc="-20" dirty="0"/>
              <a:t>public </a:t>
            </a:r>
            <a:r>
              <a:rPr sz="2000" spc="-75" dirty="0"/>
              <a:t>eye, </a:t>
            </a:r>
            <a:r>
              <a:rPr sz="2000" spc="-30" dirty="0"/>
              <a:t>like </a:t>
            </a:r>
            <a:r>
              <a:rPr sz="2000" spc="-35" dirty="0"/>
              <a:t>Jennifer </a:t>
            </a:r>
            <a:r>
              <a:rPr sz="2000" spc="-55" dirty="0"/>
              <a:t>Lawrence, </a:t>
            </a:r>
            <a:r>
              <a:rPr sz="2000" spc="15" dirty="0"/>
              <a:t>who  </a:t>
            </a:r>
            <a:r>
              <a:rPr sz="2000" spc="-80" dirty="0"/>
              <a:t>speak</a:t>
            </a:r>
            <a:r>
              <a:rPr sz="2000" spc="-130" dirty="0"/>
              <a:t> </a:t>
            </a:r>
            <a:r>
              <a:rPr sz="2000" spc="40" dirty="0"/>
              <a:t>out</a:t>
            </a:r>
            <a:r>
              <a:rPr sz="2000" spc="-120" dirty="0"/>
              <a:t> </a:t>
            </a:r>
            <a:r>
              <a:rPr sz="2000" spc="-50" dirty="0"/>
              <a:t>against</a:t>
            </a:r>
            <a:r>
              <a:rPr sz="2000" spc="-110" dirty="0"/>
              <a:t> </a:t>
            </a:r>
            <a:r>
              <a:rPr sz="2000" spc="20" dirty="0"/>
              <a:t>what</a:t>
            </a:r>
            <a:r>
              <a:rPr sz="2000" spc="-110" dirty="0"/>
              <a:t> </a:t>
            </a:r>
            <a:r>
              <a:rPr sz="2000" spc="-85" dirty="0"/>
              <a:t>is</a:t>
            </a:r>
            <a:r>
              <a:rPr sz="2000" spc="-105" dirty="0"/>
              <a:t> </a:t>
            </a:r>
            <a:r>
              <a:rPr sz="2000" spc="-35" dirty="0"/>
              <a:t>being</a:t>
            </a:r>
            <a:r>
              <a:rPr sz="2000" spc="-120" dirty="0"/>
              <a:t> </a:t>
            </a:r>
            <a:r>
              <a:rPr sz="2000" spc="-15" dirty="0"/>
              <a:t>depicted</a:t>
            </a:r>
            <a:r>
              <a:rPr sz="2000" spc="-145" dirty="0"/>
              <a:t> </a:t>
            </a:r>
            <a:r>
              <a:rPr sz="2000" spc="-20" dirty="0"/>
              <a:t>in</a:t>
            </a:r>
            <a:r>
              <a:rPr sz="2000" spc="-120" dirty="0"/>
              <a:t> </a:t>
            </a:r>
            <a:r>
              <a:rPr sz="2000" spc="15" dirty="0"/>
              <a:t>the</a:t>
            </a:r>
            <a:r>
              <a:rPr sz="2000" spc="-120" dirty="0"/>
              <a:t> </a:t>
            </a:r>
            <a:r>
              <a:rPr sz="2000" spc="-55" dirty="0"/>
              <a:t>media,</a:t>
            </a:r>
            <a:r>
              <a:rPr sz="2000" spc="-125" dirty="0"/>
              <a:t> </a:t>
            </a:r>
            <a:r>
              <a:rPr sz="2000" spc="40" dirty="0"/>
              <a:t>but</a:t>
            </a:r>
            <a:r>
              <a:rPr sz="2000" spc="-120" dirty="0"/>
              <a:t> </a:t>
            </a:r>
            <a:r>
              <a:rPr sz="2000" spc="-15" dirty="0"/>
              <a:t>more</a:t>
            </a:r>
            <a:r>
              <a:rPr sz="2000" spc="-130" dirty="0"/>
              <a:t> </a:t>
            </a:r>
            <a:r>
              <a:rPr sz="2000" spc="-50" dirty="0"/>
              <a:t>need</a:t>
            </a:r>
            <a:r>
              <a:rPr sz="2000" spc="-125" dirty="0"/>
              <a:t> </a:t>
            </a:r>
            <a:r>
              <a:rPr sz="2000" spc="40" dirty="0"/>
              <a:t>to.</a:t>
            </a:r>
            <a:r>
              <a:rPr sz="2000" spc="-135" dirty="0"/>
              <a:t> </a:t>
            </a:r>
            <a:r>
              <a:rPr sz="2000" spc="-110" dirty="0"/>
              <a:t>The  </a:t>
            </a:r>
            <a:r>
              <a:rPr sz="2000" spc="-5" dirty="0"/>
              <a:t>structure</a:t>
            </a:r>
            <a:r>
              <a:rPr sz="2000" spc="-114" dirty="0"/>
              <a:t> </a:t>
            </a:r>
            <a:r>
              <a:rPr sz="2000" spc="65" dirty="0"/>
              <a:t>of</a:t>
            </a:r>
            <a:r>
              <a:rPr sz="2000" spc="-110" dirty="0"/>
              <a:t> </a:t>
            </a:r>
            <a:r>
              <a:rPr sz="2000" spc="-55" dirty="0"/>
              <a:t>media</a:t>
            </a:r>
            <a:r>
              <a:rPr sz="2000" spc="-120" dirty="0"/>
              <a:t> </a:t>
            </a:r>
            <a:r>
              <a:rPr sz="2000" spc="-75" dirty="0"/>
              <a:t>needs</a:t>
            </a:r>
            <a:r>
              <a:rPr sz="2000" spc="-125" dirty="0"/>
              <a:t> </a:t>
            </a:r>
            <a:r>
              <a:rPr sz="2000" spc="85" dirty="0"/>
              <a:t>to</a:t>
            </a:r>
            <a:r>
              <a:rPr sz="2000" spc="-130" dirty="0"/>
              <a:t> </a:t>
            </a:r>
            <a:r>
              <a:rPr sz="2000" spc="-70" dirty="0"/>
              <a:t>change</a:t>
            </a:r>
            <a:r>
              <a:rPr sz="2000" spc="-105" dirty="0"/>
              <a:t> </a:t>
            </a:r>
            <a:r>
              <a:rPr sz="2000" spc="-80" dirty="0"/>
              <a:t>so</a:t>
            </a:r>
            <a:r>
              <a:rPr sz="2000" spc="-114" dirty="0"/>
              <a:t> </a:t>
            </a:r>
            <a:r>
              <a:rPr sz="2000" spc="15" dirty="0"/>
              <a:t>the</a:t>
            </a:r>
            <a:r>
              <a:rPr sz="2000" spc="-110" dirty="0"/>
              <a:t> </a:t>
            </a:r>
            <a:r>
              <a:rPr sz="2000" spc="-10" dirty="0"/>
              <a:t>culture</a:t>
            </a:r>
            <a:r>
              <a:rPr sz="2000" spc="-100" dirty="0"/>
              <a:t> </a:t>
            </a:r>
            <a:r>
              <a:rPr sz="2000" spc="-85" dirty="0"/>
              <a:t>is</a:t>
            </a:r>
            <a:r>
              <a:rPr sz="2000" spc="-110" dirty="0"/>
              <a:t> </a:t>
            </a:r>
            <a:r>
              <a:rPr sz="2000" spc="-50" dirty="0"/>
              <a:t>exposed</a:t>
            </a:r>
            <a:r>
              <a:rPr sz="2000" spc="-130" dirty="0"/>
              <a:t> </a:t>
            </a:r>
            <a:r>
              <a:rPr sz="2000" spc="85" dirty="0"/>
              <a:t>to</a:t>
            </a:r>
            <a:r>
              <a:rPr sz="2000" spc="-130" dirty="0"/>
              <a:t> </a:t>
            </a:r>
            <a:r>
              <a:rPr sz="2000" spc="-20" dirty="0"/>
              <a:t>‘real</a:t>
            </a:r>
            <a:r>
              <a:rPr sz="2000" spc="-240" dirty="0"/>
              <a:t> </a:t>
            </a:r>
            <a:r>
              <a:rPr sz="2000" spc="-5" dirty="0"/>
              <a:t>women.’</a:t>
            </a:r>
            <a:endParaRPr sz="2000"/>
          </a:p>
        </p:txBody>
      </p:sp>
      <p:sp>
        <p:nvSpPr>
          <p:cNvPr id="4" name="object 4"/>
          <p:cNvSpPr/>
          <p:nvPr/>
        </p:nvSpPr>
        <p:spPr>
          <a:xfrm>
            <a:off x="5079491" y="1775458"/>
            <a:ext cx="3983736" cy="49667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671" y="1778507"/>
            <a:ext cx="4949952" cy="494995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8889" y="3291586"/>
            <a:ext cx="8813165" cy="3076575"/>
          </a:xfrm>
          <a:prstGeom prst="rect">
            <a:avLst/>
          </a:prstGeom>
        </p:spPr>
        <p:txBody>
          <a:bodyPr vert="horz" wrap="square" lIns="0" tIns="45719" rIns="0" bIns="0" rtlCol="0">
            <a:spAutoFit/>
          </a:bodyPr>
          <a:lstStyle/>
          <a:p>
            <a:pPr marL="184785" marR="5080" indent="-172085" algn="just">
              <a:lnSpc>
                <a:spcPct val="90000"/>
              </a:lnSpc>
              <a:spcBef>
                <a:spcPts val="359"/>
              </a:spcBef>
              <a:buClr>
                <a:srgbClr val="60615E"/>
              </a:buClr>
              <a:buChar char="•"/>
              <a:tabLst>
                <a:tab pos="186690" algn="l"/>
              </a:tabLst>
            </a:pPr>
            <a:r>
              <a:rPr sz="2200" spc="-15" dirty="0">
                <a:solidFill>
                  <a:srgbClr val="47221E"/>
                </a:solidFill>
                <a:latin typeface="Arial"/>
                <a:cs typeface="Arial"/>
              </a:rPr>
              <a:t>Jennifer </a:t>
            </a:r>
            <a:r>
              <a:rPr sz="2200" spc="-40" dirty="0">
                <a:solidFill>
                  <a:srgbClr val="47221E"/>
                </a:solidFill>
                <a:latin typeface="Arial"/>
                <a:cs typeface="Arial"/>
              </a:rPr>
              <a:t>Lawrence </a:t>
            </a:r>
            <a:r>
              <a:rPr sz="2200" spc="-105" dirty="0">
                <a:solidFill>
                  <a:srgbClr val="47221E"/>
                </a:solidFill>
                <a:latin typeface="Arial"/>
                <a:cs typeface="Arial"/>
              </a:rPr>
              <a:t>has </a:t>
            </a:r>
            <a:r>
              <a:rPr sz="2200" spc="-35" dirty="0">
                <a:solidFill>
                  <a:srgbClr val="47221E"/>
                </a:solidFill>
                <a:latin typeface="Arial"/>
                <a:cs typeface="Arial"/>
              </a:rPr>
              <a:t>spoken </a:t>
            </a:r>
            <a:r>
              <a:rPr sz="2200" spc="55" dirty="0">
                <a:solidFill>
                  <a:srgbClr val="47221E"/>
                </a:solidFill>
                <a:latin typeface="Arial"/>
                <a:cs typeface="Arial"/>
              </a:rPr>
              <a:t>out </a:t>
            </a:r>
            <a:r>
              <a:rPr sz="2200" spc="10" dirty="0">
                <a:solidFill>
                  <a:srgbClr val="47221E"/>
                </a:solidFill>
                <a:latin typeface="Arial"/>
                <a:cs typeface="Arial"/>
              </a:rPr>
              <a:t>about </a:t>
            </a:r>
            <a:r>
              <a:rPr sz="2200" spc="30" dirty="0">
                <a:solidFill>
                  <a:srgbClr val="47221E"/>
                </a:solidFill>
                <a:latin typeface="Arial"/>
                <a:cs typeface="Arial"/>
              </a:rPr>
              <a:t>the </a:t>
            </a:r>
            <a:r>
              <a:rPr sz="2200" spc="-45" dirty="0">
                <a:solidFill>
                  <a:srgbClr val="47221E"/>
                </a:solidFill>
                <a:latin typeface="Arial"/>
                <a:cs typeface="Arial"/>
              </a:rPr>
              <a:t>media </a:t>
            </a:r>
            <a:r>
              <a:rPr sz="2200" spc="-50" dirty="0">
                <a:solidFill>
                  <a:srgbClr val="47221E"/>
                </a:solidFill>
                <a:latin typeface="Arial"/>
                <a:cs typeface="Arial"/>
              </a:rPr>
              <a:t>and </a:t>
            </a:r>
            <a:r>
              <a:rPr sz="2200" spc="30" dirty="0">
                <a:solidFill>
                  <a:srgbClr val="47221E"/>
                </a:solidFill>
                <a:latin typeface="Arial"/>
                <a:cs typeface="Arial"/>
              </a:rPr>
              <a:t>the </a:t>
            </a:r>
            <a:r>
              <a:rPr sz="2200" spc="-45" dirty="0">
                <a:solidFill>
                  <a:srgbClr val="47221E"/>
                </a:solidFill>
                <a:latin typeface="Arial"/>
                <a:cs typeface="Arial"/>
              </a:rPr>
              <a:t>pressure  </a:t>
            </a:r>
            <a:r>
              <a:rPr sz="2200" spc="80" dirty="0">
                <a:solidFill>
                  <a:srgbClr val="47221E"/>
                </a:solidFill>
                <a:latin typeface="Arial"/>
                <a:cs typeface="Arial"/>
              </a:rPr>
              <a:t>of </a:t>
            </a:r>
            <a:r>
              <a:rPr sz="2200" spc="15" dirty="0">
                <a:solidFill>
                  <a:srgbClr val="47221E"/>
                </a:solidFill>
                <a:latin typeface="Arial"/>
                <a:cs typeface="Arial"/>
              </a:rPr>
              <a:t>dieting </a:t>
            </a:r>
            <a:r>
              <a:rPr sz="2200" spc="-5" dirty="0">
                <a:solidFill>
                  <a:srgbClr val="47221E"/>
                </a:solidFill>
                <a:latin typeface="Arial"/>
                <a:cs typeface="Arial"/>
              </a:rPr>
              <a:t>on </a:t>
            </a:r>
            <a:r>
              <a:rPr sz="2200" spc="20" dirty="0">
                <a:solidFill>
                  <a:srgbClr val="47221E"/>
                </a:solidFill>
                <a:latin typeface="Arial"/>
                <a:cs typeface="Arial"/>
              </a:rPr>
              <a:t>multiple </a:t>
            </a:r>
            <a:r>
              <a:rPr sz="2200" spc="-65" dirty="0">
                <a:solidFill>
                  <a:srgbClr val="47221E"/>
                </a:solidFill>
                <a:latin typeface="Arial"/>
                <a:cs typeface="Arial"/>
              </a:rPr>
              <a:t>occasions </a:t>
            </a:r>
            <a:r>
              <a:rPr sz="2200" spc="-15" dirty="0">
                <a:solidFill>
                  <a:srgbClr val="47221E"/>
                </a:solidFill>
                <a:latin typeface="Arial"/>
                <a:cs typeface="Arial"/>
              </a:rPr>
              <a:t>like </a:t>
            </a:r>
            <a:r>
              <a:rPr sz="2200" spc="5" dirty="0">
                <a:solidFill>
                  <a:srgbClr val="47221E"/>
                </a:solidFill>
                <a:latin typeface="Arial"/>
                <a:cs typeface="Arial"/>
              </a:rPr>
              <a:t>this </a:t>
            </a:r>
            <a:r>
              <a:rPr sz="2200" spc="15" dirty="0">
                <a:solidFill>
                  <a:srgbClr val="47221E"/>
                </a:solidFill>
                <a:latin typeface="Arial"/>
                <a:cs typeface="Arial"/>
              </a:rPr>
              <a:t>quote, </a:t>
            </a:r>
            <a:r>
              <a:rPr sz="2200" spc="95" dirty="0">
                <a:solidFill>
                  <a:srgbClr val="47221E"/>
                </a:solidFill>
                <a:latin typeface="Arial"/>
                <a:cs typeface="Arial"/>
              </a:rPr>
              <a:t>“But </a:t>
            </a:r>
            <a:r>
              <a:rPr sz="2200" spc="-5" dirty="0">
                <a:solidFill>
                  <a:srgbClr val="47221E"/>
                </a:solidFill>
                <a:latin typeface="Arial"/>
                <a:cs typeface="Arial"/>
              </a:rPr>
              <a:t>I </a:t>
            </a:r>
            <a:r>
              <a:rPr sz="2200" spc="35" dirty="0">
                <a:solidFill>
                  <a:srgbClr val="47221E"/>
                </a:solidFill>
                <a:latin typeface="Arial"/>
                <a:cs typeface="Arial"/>
              </a:rPr>
              <a:t>think </a:t>
            </a:r>
            <a:r>
              <a:rPr sz="2200" spc="-5" dirty="0">
                <a:solidFill>
                  <a:srgbClr val="47221E"/>
                </a:solidFill>
                <a:latin typeface="Arial"/>
                <a:cs typeface="Arial"/>
              </a:rPr>
              <a:t>when </a:t>
            </a:r>
            <a:r>
              <a:rPr sz="2200" spc="105" dirty="0">
                <a:solidFill>
                  <a:srgbClr val="47221E"/>
                </a:solidFill>
                <a:latin typeface="Arial"/>
                <a:cs typeface="Arial"/>
              </a:rPr>
              <a:t>it  </a:t>
            </a:r>
            <a:r>
              <a:rPr sz="2200" spc="-65" dirty="0">
                <a:solidFill>
                  <a:srgbClr val="47221E"/>
                </a:solidFill>
                <a:latin typeface="Arial"/>
                <a:cs typeface="Arial"/>
              </a:rPr>
              <a:t>comes </a:t>
            </a:r>
            <a:r>
              <a:rPr sz="2200" spc="100" dirty="0">
                <a:solidFill>
                  <a:srgbClr val="47221E"/>
                </a:solidFill>
                <a:latin typeface="Arial"/>
                <a:cs typeface="Arial"/>
              </a:rPr>
              <a:t>to </a:t>
            </a:r>
            <a:r>
              <a:rPr sz="2200" spc="35" dirty="0">
                <a:solidFill>
                  <a:srgbClr val="47221E"/>
                </a:solidFill>
                <a:latin typeface="Arial"/>
                <a:cs typeface="Arial"/>
              </a:rPr>
              <a:t>the </a:t>
            </a:r>
            <a:r>
              <a:rPr sz="2200" spc="-40" dirty="0">
                <a:solidFill>
                  <a:srgbClr val="47221E"/>
                </a:solidFill>
                <a:latin typeface="Arial"/>
                <a:cs typeface="Arial"/>
              </a:rPr>
              <a:t>media, </a:t>
            </a:r>
            <a:r>
              <a:rPr sz="2200" spc="30" dirty="0">
                <a:solidFill>
                  <a:srgbClr val="47221E"/>
                </a:solidFill>
                <a:latin typeface="Arial"/>
                <a:cs typeface="Arial"/>
              </a:rPr>
              <a:t>the </a:t>
            </a:r>
            <a:r>
              <a:rPr sz="2200" spc="-45" dirty="0">
                <a:solidFill>
                  <a:srgbClr val="47221E"/>
                </a:solidFill>
                <a:latin typeface="Arial"/>
                <a:cs typeface="Arial"/>
              </a:rPr>
              <a:t>media </a:t>
            </a:r>
            <a:r>
              <a:rPr sz="2200" spc="-70" dirty="0">
                <a:solidFill>
                  <a:srgbClr val="47221E"/>
                </a:solidFill>
                <a:latin typeface="Arial"/>
                <a:cs typeface="Arial"/>
              </a:rPr>
              <a:t>needs </a:t>
            </a:r>
            <a:r>
              <a:rPr sz="2200" spc="105" dirty="0">
                <a:solidFill>
                  <a:srgbClr val="47221E"/>
                </a:solidFill>
                <a:latin typeface="Arial"/>
                <a:cs typeface="Arial"/>
              </a:rPr>
              <a:t>to </a:t>
            </a:r>
            <a:r>
              <a:rPr sz="2200" spc="-5" dirty="0">
                <a:solidFill>
                  <a:srgbClr val="47221E"/>
                </a:solidFill>
                <a:latin typeface="Arial"/>
                <a:cs typeface="Arial"/>
              </a:rPr>
              <a:t>take responsibility </a:t>
            </a:r>
            <a:r>
              <a:rPr sz="2200" spc="75" dirty="0">
                <a:solidFill>
                  <a:srgbClr val="47221E"/>
                </a:solidFill>
                <a:latin typeface="Arial"/>
                <a:cs typeface="Arial"/>
              </a:rPr>
              <a:t>for </a:t>
            </a:r>
            <a:r>
              <a:rPr sz="2200" spc="25" dirty="0">
                <a:solidFill>
                  <a:srgbClr val="47221E"/>
                </a:solidFill>
                <a:latin typeface="Arial"/>
                <a:cs typeface="Arial"/>
              </a:rPr>
              <a:t>the  </a:t>
            </a:r>
            <a:r>
              <a:rPr sz="2200" spc="40" dirty="0">
                <a:solidFill>
                  <a:srgbClr val="47221E"/>
                </a:solidFill>
                <a:latin typeface="Arial"/>
                <a:cs typeface="Arial"/>
              </a:rPr>
              <a:t>effect </a:t>
            </a:r>
            <a:r>
              <a:rPr sz="2200" spc="60" dirty="0">
                <a:solidFill>
                  <a:srgbClr val="47221E"/>
                </a:solidFill>
                <a:latin typeface="Arial"/>
                <a:cs typeface="Arial"/>
              </a:rPr>
              <a:t>that </a:t>
            </a:r>
            <a:r>
              <a:rPr sz="2200" spc="100" dirty="0">
                <a:solidFill>
                  <a:srgbClr val="47221E"/>
                </a:solidFill>
                <a:latin typeface="Arial"/>
                <a:cs typeface="Arial"/>
              </a:rPr>
              <a:t>it </a:t>
            </a:r>
            <a:r>
              <a:rPr sz="2200" spc="-105" dirty="0">
                <a:solidFill>
                  <a:srgbClr val="47221E"/>
                </a:solidFill>
                <a:latin typeface="Arial"/>
                <a:cs typeface="Arial"/>
              </a:rPr>
              <a:t>has </a:t>
            </a:r>
            <a:r>
              <a:rPr sz="2200" spc="-10" dirty="0">
                <a:solidFill>
                  <a:srgbClr val="47221E"/>
                </a:solidFill>
                <a:latin typeface="Arial"/>
                <a:cs typeface="Arial"/>
              </a:rPr>
              <a:t>on </a:t>
            </a:r>
            <a:r>
              <a:rPr sz="2200" spc="20" dirty="0">
                <a:solidFill>
                  <a:srgbClr val="47221E"/>
                </a:solidFill>
                <a:latin typeface="Arial"/>
                <a:cs typeface="Arial"/>
              </a:rPr>
              <a:t>our </a:t>
            </a:r>
            <a:r>
              <a:rPr sz="2200" spc="-15" dirty="0">
                <a:solidFill>
                  <a:srgbClr val="47221E"/>
                </a:solidFill>
                <a:latin typeface="Arial"/>
                <a:cs typeface="Arial"/>
              </a:rPr>
              <a:t>younger </a:t>
            </a:r>
            <a:r>
              <a:rPr sz="2200" spc="-5" dirty="0">
                <a:solidFill>
                  <a:srgbClr val="47221E"/>
                </a:solidFill>
                <a:latin typeface="Arial"/>
                <a:cs typeface="Arial"/>
              </a:rPr>
              <a:t>generation, on </a:t>
            </a:r>
            <a:r>
              <a:rPr sz="2200" spc="-25" dirty="0">
                <a:solidFill>
                  <a:srgbClr val="47221E"/>
                </a:solidFill>
                <a:latin typeface="Arial"/>
                <a:cs typeface="Arial"/>
              </a:rPr>
              <a:t>these </a:t>
            </a:r>
            <a:r>
              <a:rPr sz="2200" spc="-15" dirty="0">
                <a:solidFill>
                  <a:srgbClr val="47221E"/>
                </a:solidFill>
                <a:latin typeface="Arial"/>
                <a:cs typeface="Arial"/>
              </a:rPr>
              <a:t>girls </a:t>
            </a:r>
            <a:r>
              <a:rPr sz="2200" spc="35" dirty="0">
                <a:solidFill>
                  <a:srgbClr val="47221E"/>
                </a:solidFill>
                <a:latin typeface="Arial"/>
                <a:cs typeface="Arial"/>
              </a:rPr>
              <a:t>who </a:t>
            </a:r>
            <a:r>
              <a:rPr sz="2200" spc="-55" dirty="0">
                <a:solidFill>
                  <a:srgbClr val="47221E"/>
                </a:solidFill>
                <a:latin typeface="Arial"/>
                <a:cs typeface="Arial"/>
              </a:rPr>
              <a:t>are  </a:t>
            </a:r>
            <a:r>
              <a:rPr sz="2200" spc="5" dirty="0">
                <a:solidFill>
                  <a:srgbClr val="47221E"/>
                </a:solidFill>
                <a:latin typeface="Arial"/>
                <a:cs typeface="Arial"/>
              </a:rPr>
              <a:t>watching </a:t>
            </a:r>
            <a:r>
              <a:rPr sz="2200" spc="-30" dirty="0">
                <a:solidFill>
                  <a:srgbClr val="47221E"/>
                </a:solidFill>
                <a:latin typeface="Arial"/>
                <a:cs typeface="Arial"/>
              </a:rPr>
              <a:t>these </a:t>
            </a:r>
            <a:r>
              <a:rPr sz="2200" spc="-5" dirty="0">
                <a:solidFill>
                  <a:srgbClr val="47221E"/>
                </a:solidFill>
                <a:latin typeface="Arial"/>
                <a:cs typeface="Arial"/>
              </a:rPr>
              <a:t>television </a:t>
            </a:r>
            <a:r>
              <a:rPr sz="2200" spc="-40" dirty="0">
                <a:solidFill>
                  <a:srgbClr val="47221E"/>
                </a:solidFill>
                <a:latin typeface="Arial"/>
                <a:cs typeface="Arial"/>
              </a:rPr>
              <a:t>shows, </a:t>
            </a:r>
            <a:r>
              <a:rPr sz="2200" spc="-50" dirty="0">
                <a:solidFill>
                  <a:srgbClr val="47221E"/>
                </a:solidFill>
                <a:latin typeface="Arial"/>
                <a:cs typeface="Arial"/>
              </a:rPr>
              <a:t>and </a:t>
            </a:r>
            <a:r>
              <a:rPr sz="2200" spc="-15" dirty="0">
                <a:solidFill>
                  <a:srgbClr val="47221E"/>
                </a:solidFill>
                <a:latin typeface="Arial"/>
                <a:cs typeface="Arial"/>
              </a:rPr>
              <a:t>picking </a:t>
            </a:r>
            <a:r>
              <a:rPr sz="2200" spc="-10" dirty="0">
                <a:solidFill>
                  <a:srgbClr val="47221E"/>
                </a:solidFill>
                <a:latin typeface="Arial"/>
                <a:cs typeface="Arial"/>
              </a:rPr>
              <a:t>up </a:t>
            </a:r>
            <a:r>
              <a:rPr sz="2200" spc="35" dirty="0">
                <a:solidFill>
                  <a:srgbClr val="47221E"/>
                </a:solidFill>
                <a:latin typeface="Arial"/>
                <a:cs typeface="Arial"/>
              </a:rPr>
              <a:t>how </a:t>
            </a:r>
            <a:r>
              <a:rPr sz="2200" spc="100" dirty="0">
                <a:solidFill>
                  <a:srgbClr val="47221E"/>
                </a:solidFill>
                <a:latin typeface="Arial"/>
                <a:cs typeface="Arial"/>
              </a:rPr>
              <a:t>to </a:t>
            </a:r>
            <a:r>
              <a:rPr sz="2200" spc="20" dirty="0">
                <a:solidFill>
                  <a:srgbClr val="47221E"/>
                </a:solidFill>
                <a:latin typeface="Arial"/>
                <a:cs typeface="Arial"/>
              </a:rPr>
              <a:t>talk </a:t>
            </a:r>
            <a:r>
              <a:rPr sz="2200" spc="-55" dirty="0">
                <a:solidFill>
                  <a:srgbClr val="47221E"/>
                </a:solidFill>
                <a:latin typeface="Arial"/>
                <a:cs typeface="Arial"/>
              </a:rPr>
              <a:t>and </a:t>
            </a:r>
            <a:r>
              <a:rPr sz="2200" spc="40" dirty="0">
                <a:solidFill>
                  <a:srgbClr val="47221E"/>
                </a:solidFill>
                <a:latin typeface="Arial"/>
                <a:cs typeface="Arial"/>
              </a:rPr>
              <a:t>how  </a:t>
            </a:r>
            <a:r>
              <a:rPr sz="2200" spc="100" dirty="0">
                <a:solidFill>
                  <a:srgbClr val="47221E"/>
                </a:solidFill>
                <a:latin typeface="Arial"/>
                <a:cs typeface="Arial"/>
              </a:rPr>
              <a:t>to </a:t>
            </a:r>
            <a:r>
              <a:rPr sz="2200" spc="-35" dirty="0">
                <a:solidFill>
                  <a:srgbClr val="47221E"/>
                </a:solidFill>
                <a:latin typeface="Arial"/>
                <a:cs typeface="Arial"/>
              </a:rPr>
              <a:t>be </a:t>
            </a:r>
            <a:r>
              <a:rPr sz="2200" spc="-15" dirty="0">
                <a:solidFill>
                  <a:srgbClr val="47221E"/>
                </a:solidFill>
                <a:latin typeface="Arial"/>
                <a:cs typeface="Arial"/>
              </a:rPr>
              <a:t>cool, </a:t>
            </a:r>
            <a:r>
              <a:rPr sz="2200" spc="-70" dirty="0">
                <a:solidFill>
                  <a:srgbClr val="47221E"/>
                </a:solidFill>
                <a:latin typeface="Arial"/>
                <a:cs typeface="Arial"/>
              </a:rPr>
              <a:t>so </a:t>
            </a:r>
            <a:r>
              <a:rPr sz="2200" spc="20" dirty="0">
                <a:solidFill>
                  <a:srgbClr val="47221E"/>
                </a:solidFill>
                <a:latin typeface="Arial"/>
                <a:cs typeface="Arial"/>
              </a:rPr>
              <a:t>then </a:t>
            </a:r>
            <a:r>
              <a:rPr sz="2200" spc="-25" dirty="0">
                <a:solidFill>
                  <a:srgbClr val="47221E"/>
                </a:solidFill>
                <a:latin typeface="Arial"/>
                <a:cs typeface="Arial"/>
              </a:rPr>
              <a:t>all </a:t>
            </a:r>
            <a:r>
              <a:rPr sz="2200" spc="80" dirty="0">
                <a:solidFill>
                  <a:srgbClr val="47221E"/>
                </a:solidFill>
                <a:latin typeface="Arial"/>
                <a:cs typeface="Arial"/>
              </a:rPr>
              <a:t>of </a:t>
            </a:r>
            <a:r>
              <a:rPr sz="2200" spc="-150" dirty="0">
                <a:solidFill>
                  <a:srgbClr val="47221E"/>
                </a:solidFill>
                <a:latin typeface="Arial"/>
                <a:cs typeface="Arial"/>
              </a:rPr>
              <a:t>a </a:t>
            </a:r>
            <a:r>
              <a:rPr sz="2200" spc="-45" dirty="0">
                <a:solidFill>
                  <a:srgbClr val="47221E"/>
                </a:solidFill>
                <a:latin typeface="Arial"/>
                <a:cs typeface="Arial"/>
              </a:rPr>
              <a:t>sudden </a:t>
            </a:r>
            <a:r>
              <a:rPr sz="2200" spc="-15" dirty="0">
                <a:solidFill>
                  <a:srgbClr val="47221E"/>
                </a:solidFill>
                <a:latin typeface="Arial"/>
                <a:cs typeface="Arial"/>
              </a:rPr>
              <a:t>being </a:t>
            </a:r>
            <a:r>
              <a:rPr sz="2200" spc="5" dirty="0">
                <a:solidFill>
                  <a:srgbClr val="47221E"/>
                </a:solidFill>
                <a:latin typeface="Arial"/>
                <a:cs typeface="Arial"/>
              </a:rPr>
              <a:t>funny </a:t>
            </a:r>
            <a:r>
              <a:rPr sz="2200" spc="-80" dirty="0">
                <a:solidFill>
                  <a:srgbClr val="47221E"/>
                </a:solidFill>
                <a:latin typeface="Arial"/>
                <a:cs typeface="Arial"/>
              </a:rPr>
              <a:t>is </a:t>
            </a:r>
            <a:r>
              <a:rPr sz="2200" spc="-30" dirty="0">
                <a:solidFill>
                  <a:srgbClr val="47221E"/>
                </a:solidFill>
                <a:latin typeface="Arial"/>
                <a:cs typeface="Arial"/>
              </a:rPr>
              <a:t>making </a:t>
            </a:r>
            <a:r>
              <a:rPr sz="2200" spc="30" dirty="0">
                <a:solidFill>
                  <a:srgbClr val="47221E"/>
                </a:solidFill>
                <a:latin typeface="Arial"/>
                <a:cs typeface="Arial"/>
              </a:rPr>
              <a:t>fun </a:t>
            </a:r>
            <a:r>
              <a:rPr sz="2200" spc="80" dirty="0">
                <a:solidFill>
                  <a:srgbClr val="47221E"/>
                </a:solidFill>
                <a:latin typeface="Arial"/>
                <a:cs typeface="Arial"/>
              </a:rPr>
              <a:t>of </a:t>
            </a:r>
            <a:r>
              <a:rPr sz="2200" spc="30" dirty="0">
                <a:solidFill>
                  <a:srgbClr val="47221E"/>
                </a:solidFill>
                <a:latin typeface="Arial"/>
                <a:cs typeface="Arial"/>
              </a:rPr>
              <a:t>the </a:t>
            </a:r>
            <a:r>
              <a:rPr sz="2200" spc="15" dirty="0">
                <a:solidFill>
                  <a:srgbClr val="47221E"/>
                </a:solidFill>
                <a:latin typeface="Arial"/>
                <a:cs typeface="Arial"/>
              </a:rPr>
              <a:t>girl  </a:t>
            </a:r>
            <a:r>
              <a:rPr sz="2200" spc="25" dirty="0">
                <a:solidFill>
                  <a:srgbClr val="47221E"/>
                </a:solidFill>
                <a:latin typeface="Arial"/>
                <a:cs typeface="Arial"/>
              </a:rPr>
              <a:t>who's </a:t>
            </a:r>
            <a:r>
              <a:rPr sz="2200" spc="-10" dirty="0">
                <a:solidFill>
                  <a:srgbClr val="47221E"/>
                </a:solidFill>
                <a:latin typeface="Arial"/>
                <a:cs typeface="Arial"/>
              </a:rPr>
              <a:t>wearing </a:t>
            </a:r>
            <a:r>
              <a:rPr sz="2200" spc="-80" dirty="0">
                <a:solidFill>
                  <a:srgbClr val="47221E"/>
                </a:solidFill>
                <a:latin typeface="Arial"/>
                <a:cs typeface="Arial"/>
              </a:rPr>
              <a:t>an </a:t>
            </a:r>
            <a:r>
              <a:rPr sz="2200" spc="-20" dirty="0">
                <a:solidFill>
                  <a:srgbClr val="47221E"/>
                </a:solidFill>
                <a:latin typeface="Arial"/>
                <a:cs typeface="Arial"/>
              </a:rPr>
              <a:t>ugly </a:t>
            </a:r>
            <a:r>
              <a:rPr sz="2200" spc="-15" dirty="0">
                <a:solidFill>
                  <a:srgbClr val="47221E"/>
                </a:solidFill>
                <a:latin typeface="Arial"/>
                <a:cs typeface="Arial"/>
              </a:rPr>
              <a:t>dress." </a:t>
            </a:r>
            <a:r>
              <a:rPr sz="2200" spc="-145" dirty="0">
                <a:solidFill>
                  <a:srgbClr val="47221E"/>
                </a:solidFill>
                <a:latin typeface="Arial"/>
                <a:cs typeface="Arial"/>
              </a:rPr>
              <a:t>She </a:t>
            </a:r>
            <a:r>
              <a:rPr sz="2200" spc="5" dirty="0">
                <a:solidFill>
                  <a:srgbClr val="47221E"/>
                </a:solidFill>
                <a:latin typeface="Arial"/>
                <a:cs typeface="Arial"/>
              </a:rPr>
              <a:t>doesn’t </a:t>
            </a:r>
            <a:r>
              <a:rPr sz="2200" spc="10" dirty="0">
                <a:solidFill>
                  <a:srgbClr val="47221E"/>
                </a:solidFill>
                <a:latin typeface="Arial"/>
                <a:cs typeface="Arial"/>
              </a:rPr>
              <a:t>hold </a:t>
            </a:r>
            <a:r>
              <a:rPr sz="2200" spc="-55" dirty="0">
                <a:solidFill>
                  <a:srgbClr val="47221E"/>
                </a:solidFill>
                <a:latin typeface="Arial"/>
                <a:cs typeface="Arial"/>
              </a:rPr>
              <a:t>back </a:t>
            </a:r>
            <a:r>
              <a:rPr sz="2200" spc="-50" dirty="0">
                <a:solidFill>
                  <a:srgbClr val="47221E"/>
                </a:solidFill>
                <a:latin typeface="Arial"/>
                <a:cs typeface="Arial"/>
              </a:rPr>
              <a:t>and </a:t>
            </a:r>
            <a:r>
              <a:rPr sz="2200" spc="-130" dirty="0">
                <a:solidFill>
                  <a:srgbClr val="47221E"/>
                </a:solidFill>
                <a:latin typeface="Arial"/>
                <a:cs typeface="Arial"/>
              </a:rPr>
              <a:t>says </a:t>
            </a:r>
            <a:r>
              <a:rPr sz="2200" spc="40" dirty="0">
                <a:solidFill>
                  <a:srgbClr val="47221E"/>
                </a:solidFill>
                <a:latin typeface="Arial"/>
                <a:cs typeface="Arial"/>
              </a:rPr>
              <a:t>what  </a:t>
            </a:r>
            <a:r>
              <a:rPr sz="2200" spc="-95" dirty="0">
                <a:solidFill>
                  <a:srgbClr val="47221E"/>
                </a:solidFill>
                <a:latin typeface="Arial"/>
                <a:cs typeface="Arial"/>
              </a:rPr>
              <a:t>she </a:t>
            </a:r>
            <a:r>
              <a:rPr sz="2200" spc="-80" dirty="0">
                <a:solidFill>
                  <a:srgbClr val="47221E"/>
                </a:solidFill>
                <a:latin typeface="Arial"/>
                <a:cs typeface="Arial"/>
              </a:rPr>
              <a:t>is </a:t>
            </a:r>
            <a:r>
              <a:rPr sz="2200" spc="15" dirty="0">
                <a:solidFill>
                  <a:srgbClr val="47221E"/>
                </a:solidFill>
                <a:latin typeface="Arial"/>
                <a:cs typeface="Arial"/>
              </a:rPr>
              <a:t>thinking </a:t>
            </a:r>
            <a:r>
              <a:rPr sz="2200" spc="-50" dirty="0">
                <a:solidFill>
                  <a:srgbClr val="47221E"/>
                </a:solidFill>
                <a:latin typeface="Arial"/>
                <a:cs typeface="Arial"/>
              </a:rPr>
              <a:t>and </a:t>
            </a:r>
            <a:r>
              <a:rPr sz="2200" spc="-40" dirty="0">
                <a:solidFill>
                  <a:srgbClr val="47221E"/>
                </a:solidFill>
                <a:latin typeface="Arial"/>
                <a:cs typeface="Arial"/>
              </a:rPr>
              <a:t>media </a:t>
            </a:r>
            <a:r>
              <a:rPr sz="2200" spc="-55" dirty="0">
                <a:solidFill>
                  <a:srgbClr val="47221E"/>
                </a:solidFill>
                <a:latin typeface="Arial"/>
                <a:cs typeface="Arial"/>
              </a:rPr>
              <a:t>and </a:t>
            </a:r>
            <a:r>
              <a:rPr sz="2200" spc="30" dirty="0">
                <a:solidFill>
                  <a:srgbClr val="47221E"/>
                </a:solidFill>
                <a:latin typeface="Arial"/>
                <a:cs typeface="Arial"/>
              </a:rPr>
              <a:t>the </a:t>
            </a:r>
            <a:r>
              <a:rPr sz="2200" spc="45" dirty="0">
                <a:solidFill>
                  <a:srgbClr val="47221E"/>
                </a:solidFill>
                <a:latin typeface="Arial"/>
                <a:cs typeface="Arial"/>
              </a:rPr>
              <a:t>world </a:t>
            </a:r>
            <a:r>
              <a:rPr sz="2200" spc="-70" dirty="0">
                <a:solidFill>
                  <a:srgbClr val="47221E"/>
                </a:solidFill>
                <a:latin typeface="Arial"/>
                <a:cs typeface="Arial"/>
              </a:rPr>
              <a:t>needs </a:t>
            </a:r>
            <a:r>
              <a:rPr sz="2200" spc="-10" dirty="0">
                <a:solidFill>
                  <a:srgbClr val="47221E"/>
                </a:solidFill>
                <a:latin typeface="Arial"/>
                <a:cs typeface="Arial"/>
              </a:rPr>
              <a:t>more </a:t>
            </a:r>
            <a:r>
              <a:rPr sz="2200" spc="80" dirty="0">
                <a:solidFill>
                  <a:srgbClr val="47221E"/>
                </a:solidFill>
                <a:latin typeface="Arial"/>
                <a:cs typeface="Arial"/>
              </a:rPr>
              <a:t>of </a:t>
            </a:r>
            <a:r>
              <a:rPr sz="2200" spc="45" dirty="0">
                <a:solidFill>
                  <a:srgbClr val="47221E"/>
                </a:solidFill>
                <a:latin typeface="Arial"/>
                <a:cs typeface="Arial"/>
              </a:rPr>
              <a:t>that. </a:t>
            </a:r>
            <a:r>
              <a:rPr sz="2200" spc="-95" dirty="0">
                <a:solidFill>
                  <a:srgbClr val="47221E"/>
                </a:solidFill>
                <a:latin typeface="Arial"/>
                <a:cs typeface="Arial"/>
              </a:rPr>
              <a:t>This </a:t>
            </a:r>
            <a:r>
              <a:rPr sz="2200" spc="-85" dirty="0">
                <a:solidFill>
                  <a:srgbClr val="47221E"/>
                </a:solidFill>
                <a:latin typeface="Arial"/>
                <a:cs typeface="Arial"/>
              </a:rPr>
              <a:t>is </a:t>
            </a:r>
            <a:r>
              <a:rPr sz="2200" spc="30" dirty="0">
                <a:solidFill>
                  <a:srgbClr val="47221E"/>
                </a:solidFill>
                <a:latin typeface="Arial"/>
                <a:cs typeface="Arial"/>
              </a:rPr>
              <a:t>the  </a:t>
            </a:r>
            <a:r>
              <a:rPr sz="2200" spc="15" dirty="0">
                <a:solidFill>
                  <a:srgbClr val="47221E"/>
                </a:solidFill>
                <a:latin typeface="Arial"/>
                <a:cs typeface="Arial"/>
              </a:rPr>
              <a:t>type </a:t>
            </a:r>
            <a:r>
              <a:rPr sz="2200" spc="80" dirty="0">
                <a:solidFill>
                  <a:srgbClr val="47221E"/>
                </a:solidFill>
                <a:latin typeface="Arial"/>
                <a:cs typeface="Arial"/>
              </a:rPr>
              <a:t>of </a:t>
            </a:r>
            <a:r>
              <a:rPr sz="2200" spc="-25" dirty="0">
                <a:solidFill>
                  <a:srgbClr val="47221E"/>
                </a:solidFill>
                <a:latin typeface="Arial"/>
                <a:cs typeface="Arial"/>
              </a:rPr>
              <a:t>person </a:t>
            </a:r>
            <a:r>
              <a:rPr sz="2200" spc="60" dirty="0">
                <a:solidFill>
                  <a:srgbClr val="47221E"/>
                </a:solidFill>
                <a:latin typeface="Arial"/>
                <a:cs typeface="Arial"/>
              </a:rPr>
              <a:t>that </a:t>
            </a:r>
            <a:r>
              <a:rPr sz="2200" spc="-15" dirty="0">
                <a:solidFill>
                  <a:srgbClr val="47221E"/>
                </a:solidFill>
                <a:latin typeface="Arial"/>
                <a:cs typeface="Arial"/>
              </a:rPr>
              <a:t>people </a:t>
            </a:r>
            <a:r>
              <a:rPr sz="2200" spc="-25" dirty="0">
                <a:solidFill>
                  <a:srgbClr val="47221E"/>
                </a:solidFill>
                <a:latin typeface="Arial"/>
                <a:cs typeface="Arial"/>
              </a:rPr>
              <a:t>should </a:t>
            </a:r>
            <a:r>
              <a:rPr sz="2200" spc="-35" dirty="0">
                <a:solidFill>
                  <a:srgbClr val="47221E"/>
                </a:solidFill>
                <a:latin typeface="Arial"/>
                <a:cs typeface="Arial"/>
              </a:rPr>
              <a:t>be </a:t>
            </a:r>
            <a:r>
              <a:rPr sz="2200" spc="-5" dirty="0">
                <a:solidFill>
                  <a:srgbClr val="47221E"/>
                </a:solidFill>
                <a:latin typeface="Arial"/>
                <a:cs typeface="Arial"/>
              </a:rPr>
              <a:t>idolizing; </a:t>
            </a:r>
            <a:r>
              <a:rPr sz="2200" spc="-90" dirty="0">
                <a:solidFill>
                  <a:srgbClr val="47221E"/>
                </a:solidFill>
                <a:latin typeface="Arial"/>
                <a:cs typeface="Arial"/>
              </a:rPr>
              <a:t>she </a:t>
            </a:r>
            <a:r>
              <a:rPr sz="2200" spc="-80" dirty="0">
                <a:solidFill>
                  <a:srgbClr val="47221E"/>
                </a:solidFill>
                <a:latin typeface="Arial"/>
                <a:cs typeface="Arial"/>
              </a:rPr>
              <a:t>is </a:t>
            </a:r>
            <a:r>
              <a:rPr sz="2200" spc="-15" dirty="0">
                <a:solidFill>
                  <a:srgbClr val="47221E"/>
                </a:solidFill>
                <a:latin typeface="Arial"/>
                <a:cs typeface="Arial"/>
              </a:rPr>
              <a:t>smart, </a:t>
            </a:r>
            <a:r>
              <a:rPr sz="2200" spc="10" dirty="0">
                <a:solidFill>
                  <a:srgbClr val="47221E"/>
                </a:solidFill>
                <a:latin typeface="Arial"/>
                <a:cs typeface="Arial"/>
              </a:rPr>
              <a:t>talented,  </a:t>
            </a:r>
            <a:r>
              <a:rPr sz="2200" spc="130" dirty="0">
                <a:solidFill>
                  <a:srgbClr val="47221E"/>
                </a:solidFill>
                <a:latin typeface="Arial"/>
                <a:cs typeface="Arial"/>
              </a:rPr>
              <a:t>f</a:t>
            </a:r>
            <a:r>
              <a:rPr sz="2200" spc="185" dirty="0">
                <a:solidFill>
                  <a:srgbClr val="47221E"/>
                </a:solidFill>
                <a:latin typeface="Arial"/>
                <a:cs typeface="Arial"/>
              </a:rPr>
              <a:t> </a:t>
            </a:r>
            <a:r>
              <a:rPr sz="2200" spc="-50" dirty="0">
                <a:solidFill>
                  <a:srgbClr val="47221E"/>
                </a:solidFill>
                <a:latin typeface="Arial"/>
                <a:cs typeface="Arial"/>
              </a:rPr>
              <a:t>u</a:t>
            </a:r>
            <a:r>
              <a:rPr sz="2200" spc="175" dirty="0">
                <a:solidFill>
                  <a:srgbClr val="47221E"/>
                </a:solidFill>
                <a:latin typeface="Arial"/>
                <a:cs typeface="Arial"/>
              </a:rPr>
              <a:t> </a:t>
            </a:r>
            <a:r>
              <a:rPr sz="2200" spc="-35" dirty="0">
                <a:solidFill>
                  <a:srgbClr val="47221E"/>
                </a:solidFill>
                <a:latin typeface="Arial"/>
                <a:cs typeface="Arial"/>
              </a:rPr>
              <a:t>n</a:t>
            </a:r>
            <a:r>
              <a:rPr sz="2200" spc="185" dirty="0">
                <a:solidFill>
                  <a:srgbClr val="47221E"/>
                </a:solidFill>
                <a:latin typeface="Arial"/>
                <a:cs typeface="Arial"/>
              </a:rPr>
              <a:t> </a:t>
            </a:r>
            <a:r>
              <a:rPr sz="2200" spc="-35" dirty="0">
                <a:solidFill>
                  <a:srgbClr val="47221E"/>
                </a:solidFill>
                <a:latin typeface="Arial"/>
                <a:cs typeface="Arial"/>
              </a:rPr>
              <a:t>n</a:t>
            </a:r>
            <a:r>
              <a:rPr sz="2200" spc="185" dirty="0">
                <a:solidFill>
                  <a:srgbClr val="47221E"/>
                </a:solidFill>
                <a:latin typeface="Arial"/>
                <a:cs typeface="Arial"/>
              </a:rPr>
              <a:t> </a:t>
            </a:r>
            <a:r>
              <a:rPr sz="2200" spc="-80" dirty="0">
                <a:solidFill>
                  <a:srgbClr val="47221E"/>
                </a:solidFill>
                <a:latin typeface="Arial"/>
                <a:cs typeface="Arial"/>
              </a:rPr>
              <a:t>y</a:t>
            </a:r>
            <a:r>
              <a:rPr sz="2200" spc="175" dirty="0">
                <a:solidFill>
                  <a:srgbClr val="47221E"/>
                </a:solidFill>
                <a:latin typeface="Arial"/>
                <a:cs typeface="Arial"/>
              </a:rPr>
              <a:t> </a:t>
            </a:r>
            <a:r>
              <a:rPr sz="2200" spc="-60" dirty="0">
                <a:solidFill>
                  <a:srgbClr val="47221E"/>
                </a:solidFill>
                <a:latin typeface="Arial"/>
                <a:cs typeface="Arial"/>
              </a:rPr>
              <a:t>,</a:t>
            </a:r>
            <a:r>
              <a:rPr sz="2200" spc="415" dirty="0">
                <a:solidFill>
                  <a:srgbClr val="47221E"/>
                </a:solidFill>
                <a:latin typeface="Arial"/>
                <a:cs typeface="Arial"/>
              </a:rPr>
              <a:t> </a:t>
            </a:r>
            <a:r>
              <a:rPr sz="2200" spc="-150" dirty="0">
                <a:solidFill>
                  <a:srgbClr val="47221E"/>
                </a:solidFill>
                <a:latin typeface="Arial"/>
                <a:cs typeface="Arial"/>
              </a:rPr>
              <a:t>a</a:t>
            </a:r>
            <a:r>
              <a:rPr sz="2200" spc="175" dirty="0">
                <a:solidFill>
                  <a:srgbClr val="47221E"/>
                </a:solidFill>
                <a:latin typeface="Arial"/>
                <a:cs typeface="Arial"/>
              </a:rPr>
              <a:t> </a:t>
            </a:r>
            <a:r>
              <a:rPr sz="2200" spc="-35" dirty="0">
                <a:solidFill>
                  <a:srgbClr val="47221E"/>
                </a:solidFill>
                <a:latin typeface="Arial"/>
                <a:cs typeface="Arial"/>
              </a:rPr>
              <a:t>n</a:t>
            </a:r>
            <a:r>
              <a:rPr sz="2200" spc="175" dirty="0">
                <a:solidFill>
                  <a:srgbClr val="47221E"/>
                </a:solidFill>
                <a:latin typeface="Arial"/>
                <a:cs typeface="Arial"/>
              </a:rPr>
              <a:t> </a:t>
            </a:r>
            <a:r>
              <a:rPr sz="2200" spc="-20" dirty="0">
                <a:solidFill>
                  <a:srgbClr val="47221E"/>
                </a:solidFill>
                <a:latin typeface="Arial"/>
                <a:cs typeface="Arial"/>
              </a:rPr>
              <a:t>d</a:t>
            </a:r>
            <a:r>
              <a:rPr sz="2200" spc="280" dirty="0">
                <a:solidFill>
                  <a:srgbClr val="47221E"/>
                </a:solidFill>
                <a:latin typeface="Arial"/>
                <a:cs typeface="Arial"/>
              </a:rPr>
              <a:t> </a:t>
            </a:r>
            <a:r>
              <a:rPr sz="2200" spc="-35" dirty="0">
                <a:solidFill>
                  <a:srgbClr val="47221E"/>
                </a:solidFill>
                <a:latin typeface="Arial"/>
                <a:cs typeface="Arial"/>
              </a:rPr>
              <a:t>m</a:t>
            </a:r>
            <a:r>
              <a:rPr sz="2200" spc="190" dirty="0">
                <a:solidFill>
                  <a:srgbClr val="47221E"/>
                </a:solidFill>
                <a:latin typeface="Arial"/>
                <a:cs typeface="Arial"/>
              </a:rPr>
              <a:t> </a:t>
            </a:r>
            <a:r>
              <a:rPr sz="2200" dirty="0">
                <a:solidFill>
                  <a:srgbClr val="47221E"/>
                </a:solidFill>
                <a:latin typeface="Arial"/>
                <a:cs typeface="Arial"/>
              </a:rPr>
              <a:t>o</a:t>
            </a:r>
            <a:r>
              <a:rPr sz="2200" spc="175" dirty="0">
                <a:solidFill>
                  <a:srgbClr val="47221E"/>
                </a:solidFill>
                <a:latin typeface="Arial"/>
                <a:cs typeface="Arial"/>
              </a:rPr>
              <a:t> </a:t>
            </a:r>
            <a:r>
              <a:rPr sz="2200" spc="-180" dirty="0">
                <a:solidFill>
                  <a:srgbClr val="47221E"/>
                </a:solidFill>
                <a:latin typeface="Arial"/>
                <a:cs typeface="Arial"/>
              </a:rPr>
              <a:t>s</a:t>
            </a:r>
            <a:r>
              <a:rPr sz="2200" spc="190" dirty="0">
                <a:solidFill>
                  <a:srgbClr val="47221E"/>
                </a:solidFill>
                <a:latin typeface="Arial"/>
                <a:cs typeface="Arial"/>
              </a:rPr>
              <a:t> </a:t>
            </a:r>
            <a:r>
              <a:rPr sz="2200" spc="175" dirty="0">
                <a:solidFill>
                  <a:srgbClr val="47221E"/>
                </a:solidFill>
                <a:latin typeface="Arial"/>
                <a:cs typeface="Arial"/>
              </a:rPr>
              <a:t>t</a:t>
            </a:r>
            <a:r>
              <a:rPr sz="2200" spc="490" dirty="0">
                <a:solidFill>
                  <a:srgbClr val="47221E"/>
                </a:solidFill>
                <a:latin typeface="Arial"/>
                <a:cs typeface="Arial"/>
              </a:rPr>
              <a:t> </a:t>
            </a:r>
            <a:r>
              <a:rPr sz="2200" spc="-15" dirty="0">
                <a:solidFill>
                  <a:srgbClr val="47221E"/>
                </a:solidFill>
                <a:latin typeface="Arial"/>
                <a:cs typeface="Arial"/>
              </a:rPr>
              <a:t>i</a:t>
            </a:r>
            <a:r>
              <a:rPr sz="2200" spc="170" dirty="0">
                <a:solidFill>
                  <a:srgbClr val="47221E"/>
                </a:solidFill>
                <a:latin typeface="Arial"/>
                <a:cs typeface="Arial"/>
              </a:rPr>
              <a:t> </a:t>
            </a:r>
            <a:r>
              <a:rPr sz="2200" spc="-35" dirty="0">
                <a:solidFill>
                  <a:srgbClr val="47221E"/>
                </a:solidFill>
                <a:latin typeface="Arial"/>
                <a:cs typeface="Arial"/>
              </a:rPr>
              <a:t>m</a:t>
            </a:r>
            <a:r>
              <a:rPr sz="2200" spc="190" dirty="0">
                <a:solidFill>
                  <a:srgbClr val="47221E"/>
                </a:solidFill>
                <a:latin typeface="Arial"/>
                <a:cs typeface="Arial"/>
              </a:rPr>
              <a:t> </a:t>
            </a:r>
            <a:r>
              <a:rPr sz="2200" spc="-5" dirty="0">
                <a:solidFill>
                  <a:srgbClr val="47221E"/>
                </a:solidFill>
                <a:latin typeface="Arial"/>
                <a:cs typeface="Arial"/>
              </a:rPr>
              <a:t>p</a:t>
            </a:r>
            <a:r>
              <a:rPr sz="2200" spc="180" dirty="0">
                <a:solidFill>
                  <a:srgbClr val="47221E"/>
                </a:solidFill>
                <a:latin typeface="Arial"/>
                <a:cs typeface="Arial"/>
              </a:rPr>
              <a:t> </a:t>
            </a:r>
            <a:r>
              <a:rPr sz="2200" dirty="0">
                <a:solidFill>
                  <a:srgbClr val="47221E"/>
                </a:solidFill>
                <a:latin typeface="Arial"/>
                <a:cs typeface="Arial"/>
              </a:rPr>
              <a:t>o</a:t>
            </a:r>
            <a:r>
              <a:rPr sz="2200" spc="175" dirty="0">
                <a:solidFill>
                  <a:srgbClr val="47221E"/>
                </a:solidFill>
                <a:latin typeface="Arial"/>
                <a:cs typeface="Arial"/>
              </a:rPr>
              <a:t> </a:t>
            </a:r>
            <a:r>
              <a:rPr sz="2200" spc="45" dirty="0">
                <a:solidFill>
                  <a:srgbClr val="47221E"/>
                </a:solidFill>
                <a:latin typeface="Arial"/>
                <a:cs typeface="Arial"/>
              </a:rPr>
              <a:t>r</a:t>
            </a:r>
            <a:r>
              <a:rPr sz="2200" spc="190" dirty="0">
                <a:solidFill>
                  <a:srgbClr val="47221E"/>
                </a:solidFill>
                <a:latin typeface="Arial"/>
                <a:cs typeface="Arial"/>
              </a:rPr>
              <a:t> </a:t>
            </a:r>
            <a:r>
              <a:rPr sz="2200" spc="175" dirty="0">
                <a:solidFill>
                  <a:srgbClr val="47221E"/>
                </a:solidFill>
                <a:latin typeface="Arial"/>
                <a:cs typeface="Arial"/>
              </a:rPr>
              <a:t>t</a:t>
            </a:r>
            <a:r>
              <a:rPr sz="2200" spc="180" dirty="0">
                <a:solidFill>
                  <a:srgbClr val="47221E"/>
                </a:solidFill>
                <a:latin typeface="Arial"/>
                <a:cs typeface="Arial"/>
              </a:rPr>
              <a:t> </a:t>
            </a:r>
            <a:r>
              <a:rPr sz="2200" spc="-150" dirty="0">
                <a:solidFill>
                  <a:srgbClr val="47221E"/>
                </a:solidFill>
                <a:latin typeface="Arial"/>
                <a:cs typeface="Arial"/>
              </a:rPr>
              <a:t>a</a:t>
            </a:r>
            <a:r>
              <a:rPr sz="2200" spc="175" dirty="0">
                <a:solidFill>
                  <a:srgbClr val="47221E"/>
                </a:solidFill>
                <a:latin typeface="Arial"/>
                <a:cs typeface="Arial"/>
              </a:rPr>
              <a:t> </a:t>
            </a:r>
            <a:r>
              <a:rPr sz="2200" spc="-35" dirty="0">
                <a:solidFill>
                  <a:srgbClr val="47221E"/>
                </a:solidFill>
                <a:latin typeface="Arial"/>
                <a:cs typeface="Arial"/>
              </a:rPr>
              <a:t>n</a:t>
            </a:r>
            <a:r>
              <a:rPr sz="2200" spc="180" dirty="0">
                <a:solidFill>
                  <a:srgbClr val="47221E"/>
                </a:solidFill>
                <a:latin typeface="Arial"/>
                <a:cs typeface="Arial"/>
              </a:rPr>
              <a:t> </a:t>
            </a:r>
            <a:r>
              <a:rPr sz="2200" spc="175" dirty="0">
                <a:solidFill>
                  <a:srgbClr val="47221E"/>
                </a:solidFill>
                <a:latin typeface="Arial"/>
                <a:cs typeface="Arial"/>
              </a:rPr>
              <a:t>t</a:t>
            </a:r>
            <a:r>
              <a:rPr sz="2200" spc="180" dirty="0">
                <a:solidFill>
                  <a:srgbClr val="47221E"/>
                </a:solidFill>
                <a:latin typeface="Arial"/>
                <a:cs typeface="Arial"/>
              </a:rPr>
              <a:t> </a:t>
            </a:r>
            <a:r>
              <a:rPr sz="2200" spc="10" dirty="0">
                <a:solidFill>
                  <a:srgbClr val="47221E"/>
                </a:solidFill>
                <a:latin typeface="Arial"/>
                <a:cs typeface="Arial"/>
              </a:rPr>
              <a:t>l</a:t>
            </a:r>
            <a:r>
              <a:rPr sz="2200" spc="175" dirty="0">
                <a:solidFill>
                  <a:srgbClr val="47221E"/>
                </a:solidFill>
                <a:latin typeface="Arial"/>
                <a:cs typeface="Arial"/>
              </a:rPr>
              <a:t> </a:t>
            </a:r>
            <a:r>
              <a:rPr sz="2200" spc="-80" dirty="0">
                <a:solidFill>
                  <a:srgbClr val="47221E"/>
                </a:solidFill>
                <a:latin typeface="Arial"/>
                <a:cs typeface="Arial"/>
              </a:rPr>
              <a:t>y</a:t>
            </a:r>
            <a:r>
              <a:rPr sz="2200" spc="190" dirty="0">
                <a:solidFill>
                  <a:srgbClr val="47221E"/>
                </a:solidFill>
                <a:latin typeface="Arial"/>
                <a:cs typeface="Arial"/>
              </a:rPr>
              <a:t> </a:t>
            </a:r>
            <a:r>
              <a:rPr sz="2200" spc="-60" dirty="0">
                <a:solidFill>
                  <a:srgbClr val="47221E"/>
                </a:solidFill>
                <a:latin typeface="Arial"/>
                <a:cs typeface="Arial"/>
              </a:rPr>
              <a:t>,</a:t>
            </a:r>
            <a:r>
              <a:rPr sz="2200" spc="434" dirty="0">
                <a:solidFill>
                  <a:srgbClr val="47221E"/>
                </a:solidFill>
                <a:latin typeface="Arial"/>
                <a:cs typeface="Arial"/>
              </a:rPr>
              <a:t> </a:t>
            </a:r>
            <a:r>
              <a:rPr sz="2200" spc="-160" dirty="0">
                <a:solidFill>
                  <a:srgbClr val="47221E"/>
                </a:solidFill>
                <a:latin typeface="Arial"/>
                <a:cs typeface="Arial"/>
              </a:rPr>
              <a:t>H</a:t>
            </a:r>
            <a:r>
              <a:rPr sz="2200" spc="185" dirty="0">
                <a:solidFill>
                  <a:srgbClr val="47221E"/>
                </a:solidFill>
                <a:latin typeface="Arial"/>
                <a:cs typeface="Arial"/>
              </a:rPr>
              <a:t> </a:t>
            </a:r>
            <a:r>
              <a:rPr sz="2200" spc="-325" dirty="0">
                <a:solidFill>
                  <a:srgbClr val="47221E"/>
                </a:solidFill>
                <a:latin typeface="Arial"/>
                <a:cs typeface="Arial"/>
              </a:rPr>
              <a:t>E</a:t>
            </a:r>
            <a:r>
              <a:rPr sz="2200" spc="-100" dirty="0">
                <a:solidFill>
                  <a:srgbClr val="47221E"/>
                </a:solidFill>
                <a:latin typeface="Arial"/>
                <a:cs typeface="Arial"/>
              </a:rPr>
              <a:t> </a:t>
            </a:r>
            <a:r>
              <a:rPr sz="2200" spc="-114" dirty="0">
                <a:solidFill>
                  <a:srgbClr val="47221E"/>
                </a:solidFill>
                <a:latin typeface="Arial"/>
                <a:cs typeface="Arial"/>
              </a:rPr>
              <a:t>A</a:t>
            </a:r>
            <a:r>
              <a:rPr sz="2200" spc="180" dirty="0">
                <a:solidFill>
                  <a:srgbClr val="47221E"/>
                </a:solidFill>
                <a:latin typeface="Arial"/>
                <a:cs typeface="Arial"/>
              </a:rPr>
              <a:t> </a:t>
            </a:r>
            <a:r>
              <a:rPr sz="2200" spc="-150" dirty="0">
                <a:solidFill>
                  <a:srgbClr val="47221E"/>
                </a:solidFill>
                <a:latin typeface="Arial"/>
                <a:cs typeface="Arial"/>
              </a:rPr>
              <a:t>L</a:t>
            </a:r>
            <a:r>
              <a:rPr sz="2200" spc="110" dirty="0">
                <a:solidFill>
                  <a:srgbClr val="47221E"/>
                </a:solidFill>
                <a:latin typeface="Arial"/>
                <a:cs typeface="Arial"/>
              </a:rPr>
              <a:t> </a:t>
            </a:r>
            <a:r>
              <a:rPr sz="2200" spc="-229" dirty="0">
                <a:solidFill>
                  <a:srgbClr val="47221E"/>
                </a:solidFill>
                <a:latin typeface="Arial"/>
                <a:cs typeface="Arial"/>
              </a:rPr>
              <a:t>T</a:t>
            </a:r>
            <a:r>
              <a:rPr sz="2200" spc="-200" dirty="0">
                <a:solidFill>
                  <a:srgbClr val="47221E"/>
                </a:solidFill>
                <a:latin typeface="Arial"/>
                <a:cs typeface="Arial"/>
              </a:rPr>
              <a:t> </a:t>
            </a:r>
            <a:r>
              <a:rPr sz="2200" spc="-160" dirty="0">
                <a:solidFill>
                  <a:srgbClr val="47221E"/>
                </a:solidFill>
                <a:latin typeface="Arial"/>
                <a:cs typeface="Arial"/>
              </a:rPr>
              <a:t>H</a:t>
            </a:r>
            <a:r>
              <a:rPr sz="2200" spc="185" dirty="0">
                <a:solidFill>
                  <a:srgbClr val="47221E"/>
                </a:solidFill>
                <a:latin typeface="Arial"/>
                <a:cs typeface="Arial"/>
              </a:rPr>
              <a:t> </a:t>
            </a:r>
            <a:r>
              <a:rPr sz="2200" spc="-260" dirty="0">
                <a:solidFill>
                  <a:srgbClr val="47221E"/>
                </a:solidFill>
                <a:latin typeface="Arial"/>
                <a:cs typeface="Arial"/>
              </a:rPr>
              <a:t>Y</a:t>
            </a:r>
            <a:r>
              <a:rPr sz="2200" spc="-125" dirty="0">
                <a:solidFill>
                  <a:srgbClr val="47221E"/>
                </a:solidFill>
                <a:latin typeface="Arial"/>
                <a:cs typeface="Arial"/>
              </a:rPr>
              <a:t> </a:t>
            </a:r>
            <a:r>
              <a:rPr sz="2200" spc="-60" dirty="0">
                <a:solidFill>
                  <a:srgbClr val="47221E"/>
                </a:solidFill>
                <a:latin typeface="Arial"/>
                <a:cs typeface="Arial"/>
              </a:rPr>
              <a:t>.</a:t>
            </a:r>
            <a:endParaRPr sz="2200">
              <a:latin typeface="Arial"/>
              <a:cs typeface="Arial"/>
            </a:endParaRPr>
          </a:p>
        </p:txBody>
      </p:sp>
      <p:sp>
        <p:nvSpPr>
          <p:cNvPr id="4" name="object 4"/>
          <p:cNvSpPr/>
          <p:nvPr/>
        </p:nvSpPr>
        <p:spPr>
          <a:xfrm>
            <a:off x="2808732" y="99060"/>
            <a:ext cx="6335267" cy="300151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03631"/>
            <a:ext cx="2997200" cy="29971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43840"/>
            <a:ext cx="9144000" cy="630935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64463"/>
            <a:ext cx="9144000" cy="53431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37260" y="0"/>
            <a:ext cx="6969252" cy="68579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56717" y="0"/>
            <a:ext cx="8289925" cy="185483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t>I’m</a:t>
            </a:r>
            <a:r>
              <a:rPr sz="2400" spc="-150" dirty="0"/>
              <a:t> </a:t>
            </a:r>
            <a:r>
              <a:rPr sz="2400" spc="-75" dirty="0"/>
              <a:t>sure</a:t>
            </a:r>
            <a:r>
              <a:rPr sz="2400" spc="-135" dirty="0"/>
              <a:t> </a:t>
            </a:r>
            <a:r>
              <a:rPr sz="2400" spc="-45" dirty="0"/>
              <a:t>by</a:t>
            </a:r>
            <a:r>
              <a:rPr sz="2400" spc="-145" dirty="0"/>
              <a:t> </a:t>
            </a:r>
            <a:r>
              <a:rPr sz="2400" dirty="0"/>
              <a:t>now,</a:t>
            </a:r>
            <a:r>
              <a:rPr sz="2400" spc="-150" dirty="0"/>
              <a:t> </a:t>
            </a:r>
            <a:r>
              <a:rPr sz="2400" spc="-20" dirty="0"/>
              <a:t>you’re</a:t>
            </a:r>
            <a:r>
              <a:rPr sz="2400" spc="-145" dirty="0"/>
              <a:t> </a:t>
            </a:r>
            <a:r>
              <a:rPr sz="2400" spc="25" dirty="0"/>
              <a:t>getting</a:t>
            </a:r>
            <a:r>
              <a:rPr sz="2400" spc="-145" dirty="0"/>
              <a:t> </a:t>
            </a:r>
            <a:r>
              <a:rPr sz="2400" spc="15" dirty="0"/>
              <a:t>the</a:t>
            </a:r>
            <a:r>
              <a:rPr sz="2400" spc="-135" dirty="0"/>
              <a:t> </a:t>
            </a:r>
            <a:r>
              <a:rPr sz="2400" spc="-15" dirty="0"/>
              <a:t>picture.</a:t>
            </a:r>
            <a:r>
              <a:rPr sz="2400" spc="-130" dirty="0"/>
              <a:t> </a:t>
            </a:r>
            <a:r>
              <a:rPr sz="2400" spc="-40" dirty="0"/>
              <a:t>Jennifer</a:t>
            </a:r>
            <a:r>
              <a:rPr sz="2400" spc="-135" dirty="0"/>
              <a:t> </a:t>
            </a:r>
            <a:r>
              <a:rPr sz="2400" spc="-70" dirty="0"/>
              <a:t>Lawrence</a:t>
            </a:r>
            <a:r>
              <a:rPr sz="2400" spc="-125" dirty="0"/>
              <a:t> </a:t>
            </a:r>
            <a:r>
              <a:rPr sz="2400" spc="-105" dirty="0"/>
              <a:t>is  </a:t>
            </a:r>
            <a:r>
              <a:rPr sz="2400" spc="-5" dirty="0"/>
              <a:t>flawed</a:t>
            </a:r>
            <a:r>
              <a:rPr sz="2400" spc="-140" dirty="0"/>
              <a:t> </a:t>
            </a:r>
            <a:r>
              <a:rPr sz="2400" spc="-35" dirty="0"/>
              <a:t>like</a:t>
            </a:r>
            <a:r>
              <a:rPr sz="2400" spc="-145" dirty="0"/>
              <a:t> </a:t>
            </a:r>
            <a:r>
              <a:rPr sz="2400" spc="-55" dirty="0"/>
              <a:t>everyone</a:t>
            </a:r>
            <a:r>
              <a:rPr sz="2400" spc="-140" dirty="0"/>
              <a:t> </a:t>
            </a:r>
            <a:r>
              <a:rPr sz="2400" spc="-100" dirty="0"/>
              <a:t>else</a:t>
            </a:r>
            <a:r>
              <a:rPr sz="2400" spc="-145" dirty="0"/>
              <a:t> </a:t>
            </a:r>
            <a:r>
              <a:rPr sz="2400" spc="-70" dirty="0"/>
              <a:t>and</a:t>
            </a:r>
            <a:r>
              <a:rPr sz="2400" spc="-140" dirty="0"/>
              <a:t> </a:t>
            </a:r>
            <a:r>
              <a:rPr sz="2400" spc="-130" dirty="0"/>
              <a:t>has</a:t>
            </a:r>
            <a:r>
              <a:rPr sz="2400" spc="-145" dirty="0"/>
              <a:t> </a:t>
            </a:r>
            <a:r>
              <a:rPr sz="2400" spc="-85" dirty="0"/>
              <a:t>made</a:t>
            </a:r>
            <a:r>
              <a:rPr sz="2400" spc="-135" dirty="0"/>
              <a:t> </a:t>
            </a:r>
            <a:r>
              <a:rPr sz="2400" spc="-65" dirty="0"/>
              <a:t>mistakes,</a:t>
            </a:r>
            <a:r>
              <a:rPr sz="2400" spc="-165" dirty="0"/>
              <a:t> </a:t>
            </a:r>
            <a:r>
              <a:rPr sz="2400" spc="45" dirty="0"/>
              <a:t>but</a:t>
            </a:r>
            <a:r>
              <a:rPr sz="2400" spc="-140" dirty="0"/>
              <a:t> </a:t>
            </a:r>
            <a:r>
              <a:rPr sz="2400" spc="-5" dirty="0"/>
              <a:t>I</a:t>
            </a:r>
            <a:r>
              <a:rPr sz="2400" spc="-140" dirty="0"/>
              <a:t> </a:t>
            </a:r>
            <a:r>
              <a:rPr sz="2400" spc="15" dirty="0"/>
              <a:t>think</a:t>
            </a:r>
            <a:r>
              <a:rPr sz="2400" spc="-140" dirty="0"/>
              <a:t> </a:t>
            </a:r>
            <a:r>
              <a:rPr sz="2400" spc="-114" dirty="0"/>
              <a:t>she  </a:t>
            </a:r>
            <a:r>
              <a:rPr sz="2400" spc="-105" dirty="0"/>
              <a:t>is</a:t>
            </a:r>
            <a:r>
              <a:rPr sz="2400" spc="-145" dirty="0"/>
              <a:t> </a:t>
            </a:r>
            <a:r>
              <a:rPr sz="2400" spc="-95" dirty="0"/>
              <a:t>an</a:t>
            </a:r>
            <a:r>
              <a:rPr sz="2400" spc="-155" dirty="0"/>
              <a:t> </a:t>
            </a:r>
            <a:r>
              <a:rPr sz="2400" spc="-80" dirty="0"/>
              <a:t>amazing</a:t>
            </a:r>
            <a:r>
              <a:rPr sz="2400" spc="-160" dirty="0"/>
              <a:t> </a:t>
            </a:r>
            <a:r>
              <a:rPr sz="2400" spc="-35" dirty="0"/>
              <a:t>woman.</a:t>
            </a:r>
            <a:r>
              <a:rPr sz="2400" spc="-155" dirty="0"/>
              <a:t> </a:t>
            </a:r>
            <a:r>
              <a:rPr sz="2400" spc="-5" dirty="0"/>
              <a:t>I</a:t>
            </a:r>
            <a:r>
              <a:rPr sz="2400" spc="-145" dirty="0"/>
              <a:t> </a:t>
            </a:r>
            <a:r>
              <a:rPr sz="2400" spc="-35" dirty="0"/>
              <a:t>hope</a:t>
            </a:r>
            <a:r>
              <a:rPr sz="2400" spc="-145" dirty="0"/>
              <a:t> </a:t>
            </a:r>
            <a:r>
              <a:rPr sz="2400" spc="50" dirty="0"/>
              <a:t>that</a:t>
            </a:r>
            <a:r>
              <a:rPr sz="2400" spc="-145" dirty="0"/>
              <a:t> </a:t>
            </a:r>
            <a:r>
              <a:rPr sz="2400" spc="-30" dirty="0"/>
              <a:t>her</a:t>
            </a:r>
            <a:r>
              <a:rPr sz="2400" spc="-140" dirty="0"/>
              <a:t> </a:t>
            </a:r>
            <a:r>
              <a:rPr sz="2400" spc="-75" dirty="0"/>
              <a:t>and</a:t>
            </a:r>
            <a:r>
              <a:rPr sz="2400" spc="-145" dirty="0"/>
              <a:t> </a:t>
            </a:r>
            <a:r>
              <a:rPr sz="2400" spc="-15" dirty="0"/>
              <a:t>others</a:t>
            </a:r>
            <a:r>
              <a:rPr sz="2400" spc="-155" dirty="0"/>
              <a:t> </a:t>
            </a:r>
            <a:r>
              <a:rPr sz="2400" spc="-30" dirty="0"/>
              <a:t>like</a:t>
            </a:r>
            <a:r>
              <a:rPr sz="2400" spc="-140" dirty="0"/>
              <a:t> </a:t>
            </a:r>
            <a:r>
              <a:rPr sz="2400" spc="-40" dirty="0"/>
              <a:t>her,</a:t>
            </a:r>
            <a:r>
              <a:rPr sz="2400" spc="-155" dirty="0"/>
              <a:t> </a:t>
            </a:r>
            <a:r>
              <a:rPr sz="2400" spc="30" dirty="0"/>
              <a:t>will</a:t>
            </a:r>
            <a:endParaRPr sz="2400"/>
          </a:p>
          <a:p>
            <a:pPr marL="12700" marR="82550">
              <a:lnSpc>
                <a:spcPct val="100000"/>
              </a:lnSpc>
            </a:pPr>
            <a:r>
              <a:rPr sz="2400" spc="-35" dirty="0"/>
              <a:t>help</a:t>
            </a:r>
            <a:r>
              <a:rPr sz="2400" spc="-140" dirty="0"/>
              <a:t> </a:t>
            </a:r>
            <a:r>
              <a:rPr sz="2400" spc="-35" dirty="0"/>
              <a:t>open</a:t>
            </a:r>
            <a:r>
              <a:rPr sz="2400" spc="-125" dirty="0"/>
              <a:t> </a:t>
            </a:r>
            <a:r>
              <a:rPr sz="2400" spc="-40" dirty="0"/>
              <a:t>people’s</a:t>
            </a:r>
            <a:r>
              <a:rPr sz="2400" spc="-150" dirty="0"/>
              <a:t> </a:t>
            </a:r>
            <a:r>
              <a:rPr sz="2400" spc="-125" dirty="0"/>
              <a:t>eyes</a:t>
            </a:r>
            <a:r>
              <a:rPr sz="2400" spc="-145" dirty="0"/>
              <a:t> </a:t>
            </a:r>
            <a:r>
              <a:rPr sz="2400" spc="100" dirty="0"/>
              <a:t>to</a:t>
            </a:r>
            <a:r>
              <a:rPr sz="2400" spc="-150" dirty="0"/>
              <a:t> </a:t>
            </a:r>
            <a:r>
              <a:rPr sz="2400" spc="15" dirty="0"/>
              <a:t>the</a:t>
            </a:r>
            <a:r>
              <a:rPr sz="2400" spc="-145" dirty="0"/>
              <a:t> </a:t>
            </a:r>
            <a:r>
              <a:rPr sz="2400" spc="-45" dirty="0"/>
              <a:t>negative,</a:t>
            </a:r>
            <a:r>
              <a:rPr sz="2400" spc="-140" dirty="0"/>
              <a:t> </a:t>
            </a:r>
            <a:r>
              <a:rPr sz="2400" spc="10" dirty="0"/>
              <a:t>life</a:t>
            </a:r>
            <a:r>
              <a:rPr sz="2400" spc="-135" dirty="0"/>
              <a:t> </a:t>
            </a:r>
            <a:r>
              <a:rPr sz="2400" spc="-10" dirty="0"/>
              <a:t>altering</a:t>
            </a:r>
            <a:r>
              <a:rPr sz="2400" spc="-150" dirty="0"/>
              <a:t> </a:t>
            </a:r>
            <a:r>
              <a:rPr sz="2400" spc="-5" dirty="0"/>
              <a:t>effects</a:t>
            </a:r>
            <a:r>
              <a:rPr sz="2400" spc="-140" dirty="0"/>
              <a:t> </a:t>
            </a:r>
            <a:r>
              <a:rPr sz="2400" spc="15" dirty="0"/>
              <a:t>the  </a:t>
            </a:r>
            <a:r>
              <a:rPr sz="2400" spc="-65" dirty="0"/>
              <a:t>media </a:t>
            </a:r>
            <a:r>
              <a:rPr sz="2400" spc="-135" dirty="0"/>
              <a:t>has </a:t>
            </a:r>
            <a:r>
              <a:rPr sz="2400" spc="-15" dirty="0"/>
              <a:t>on </a:t>
            </a:r>
            <a:r>
              <a:rPr sz="2400" spc="15" dirty="0"/>
              <a:t>it’s</a:t>
            </a:r>
            <a:r>
              <a:rPr sz="2400" spc="-380" dirty="0"/>
              <a:t> </a:t>
            </a:r>
            <a:r>
              <a:rPr sz="2400" spc="-50" dirty="0"/>
              <a:t>viewers.</a:t>
            </a:r>
            <a:endParaRPr sz="2400"/>
          </a:p>
        </p:txBody>
      </p:sp>
      <p:sp>
        <p:nvSpPr>
          <p:cNvPr id="4" name="object 4"/>
          <p:cNvSpPr/>
          <p:nvPr/>
        </p:nvSpPr>
        <p:spPr>
          <a:xfrm>
            <a:off x="2103247" y="1860802"/>
            <a:ext cx="4937506" cy="49377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640071" y="168021"/>
            <a:ext cx="4340225" cy="6338570"/>
          </a:xfrm>
          <a:prstGeom prst="rect">
            <a:avLst/>
          </a:prstGeom>
        </p:spPr>
        <p:txBody>
          <a:bodyPr vert="horz" wrap="square" lIns="0" tIns="69850" rIns="0" bIns="0" rtlCol="0">
            <a:spAutoFit/>
          </a:bodyPr>
          <a:lstStyle/>
          <a:p>
            <a:pPr marL="184785" marR="5080" indent="-172085">
              <a:lnSpc>
                <a:spcPct val="80000"/>
              </a:lnSpc>
              <a:spcBef>
                <a:spcPts val="550"/>
              </a:spcBef>
              <a:buClr>
                <a:srgbClr val="60615E"/>
              </a:buClr>
              <a:buChar char="•"/>
              <a:tabLst>
                <a:tab pos="186690" algn="l"/>
              </a:tabLst>
            </a:pPr>
            <a:r>
              <a:rPr sz="1900" spc="-25" dirty="0">
                <a:solidFill>
                  <a:srgbClr val="47221E"/>
                </a:solidFill>
                <a:latin typeface="Arial"/>
                <a:cs typeface="Arial"/>
              </a:rPr>
              <a:t>Lorde </a:t>
            </a:r>
            <a:r>
              <a:rPr sz="1900" spc="-15" dirty="0">
                <a:solidFill>
                  <a:srgbClr val="47221E"/>
                </a:solidFill>
                <a:latin typeface="Arial"/>
                <a:cs typeface="Arial"/>
              </a:rPr>
              <a:t>previously </a:t>
            </a:r>
            <a:r>
              <a:rPr sz="1900" spc="45" dirty="0">
                <a:solidFill>
                  <a:srgbClr val="47221E"/>
                </a:solidFill>
                <a:latin typeface="Arial"/>
                <a:cs typeface="Arial"/>
              </a:rPr>
              <a:t>took </a:t>
            </a:r>
            <a:r>
              <a:rPr sz="1900" spc="85" dirty="0">
                <a:solidFill>
                  <a:srgbClr val="47221E"/>
                </a:solidFill>
                <a:latin typeface="Arial"/>
                <a:cs typeface="Arial"/>
              </a:rPr>
              <a:t>to </a:t>
            </a:r>
            <a:r>
              <a:rPr sz="1900" spc="-50" dirty="0">
                <a:solidFill>
                  <a:srgbClr val="47221E"/>
                </a:solidFill>
                <a:latin typeface="Arial"/>
                <a:cs typeface="Arial"/>
              </a:rPr>
              <a:t>social </a:t>
            </a:r>
            <a:r>
              <a:rPr sz="1900" spc="-40" dirty="0">
                <a:solidFill>
                  <a:srgbClr val="47221E"/>
                </a:solidFill>
                <a:latin typeface="Arial"/>
                <a:cs typeface="Arial"/>
              </a:rPr>
              <a:t>media  and </a:t>
            </a:r>
            <a:r>
              <a:rPr sz="1900" spc="-5" dirty="0">
                <a:solidFill>
                  <a:srgbClr val="47221E"/>
                </a:solidFill>
                <a:latin typeface="Arial"/>
                <a:cs typeface="Arial"/>
              </a:rPr>
              <a:t>posted </a:t>
            </a:r>
            <a:r>
              <a:rPr sz="1900" spc="-130" dirty="0">
                <a:solidFill>
                  <a:srgbClr val="47221E"/>
                </a:solidFill>
                <a:latin typeface="Arial"/>
                <a:cs typeface="Arial"/>
              </a:rPr>
              <a:t>a </a:t>
            </a:r>
            <a:r>
              <a:rPr sz="1900" spc="-25" dirty="0">
                <a:solidFill>
                  <a:srgbClr val="47221E"/>
                </a:solidFill>
                <a:latin typeface="Arial"/>
                <a:cs typeface="Arial"/>
              </a:rPr>
              <a:t>comparison </a:t>
            </a:r>
            <a:r>
              <a:rPr sz="1900" spc="65" dirty="0">
                <a:solidFill>
                  <a:srgbClr val="47221E"/>
                </a:solidFill>
                <a:latin typeface="Arial"/>
                <a:cs typeface="Arial"/>
              </a:rPr>
              <a:t>of </a:t>
            </a:r>
            <a:r>
              <a:rPr sz="1900" spc="-65" dirty="0">
                <a:solidFill>
                  <a:srgbClr val="47221E"/>
                </a:solidFill>
                <a:latin typeface="Arial"/>
                <a:cs typeface="Arial"/>
              </a:rPr>
              <a:t>an  </a:t>
            </a:r>
            <a:r>
              <a:rPr sz="1900" dirty="0">
                <a:solidFill>
                  <a:srgbClr val="47221E"/>
                </a:solidFill>
                <a:latin typeface="Arial"/>
                <a:cs typeface="Arial"/>
              </a:rPr>
              <a:t>untouched </a:t>
            </a:r>
            <a:r>
              <a:rPr sz="1900" spc="15" dirty="0">
                <a:solidFill>
                  <a:srgbClr val="47221E"/>
                </a:solidFill>
                <a:latin typeface="Arial"/>
                <a:cs typeface="Arial"/>
              </a:rPr>
              <a:t>photograph </a:t>
            </a:r>
            <a:r>
              <a:rPr sz="1900" spc="25" dirty="0">
                <a:solidFill>
                  <a:srgbClr val="47221E"/>
                </a:solidFill>
                <a:latin typeface="Arial"/>
                <a:cs typeface="Arial"/>
              </a:rPr>
              <a:t>next </a:t>
            </a:r>
            <a:r>
              <a:rPr sz="1900" spc="85" dirty="0">
                <a:solidFill>
                  <a:srgbClr val="47221E"/>
                </a:solidFill>
                <a:latin typeface="Arial"/>
                <a:cs typeface="Arial"/>
              </a:rPr>
              <a:t>to </a:t>
            </a:r>
            <a:r>
              <a:rPr sz="1900" spc="25" dirty="0">
                <a:solidFill>
                  <a:srgbClr val="47221E"/>
                </a:solidFill>
                <a:latin typeface="Arial"/>
                <a:cs typeface="Arial"/>
              </a:rPr>
              <a:t>the  </a:t>
            </a:r>
            <a:r>
              <a:rPr sz="1900" spc="5" dirty="0">
                <a:solidFill>
                  <a:srgbClr val="47221E"/>
                </a:solidFill>
                <a:latin typeface="Arial"/>
                <a:cs typeface="Arial"/>
              </a:rPr>
              <a:t>edited </a:t>
            </a:r>
            <a:r>
              <a:rPr sz="1900" spc="10" dirty="0">
                <a:solidFill>
                  <a:srgbClr val="47221E"/>
                </a:solidFill>
                <a:latin typeface="Arial"/>
                <a:cs typeface="Arial"/>
              </a:rPr>
              <a:t>picture </a:t>
            </a:r>
            <a:r>
              <a:rPr sz="1900" spc="65" dirty="0">
                <a:solidFill>
                  <a:srgbClr val="47221E"/>
                </a:solidFill>
                <a:latin typeface="Arial"/>
                <a:cs typeface="Arial"/>
              </a:rPr>
              <a:t>of </a:t>
            </a:r>
            <a:r>
              <a:rPr sz="1900" spc="-10" dirty="0">
                <a:solidFill>
                  <a:srgbClr val="47221E"/>
                </a:solidFill>
                <a:latin typeface="Arial"/>
                <a:cs typeface="Arial"/>
              </a:rPr>
              <a:t>herself </a:t>
            </a:r>
            <a:r>
              <a:rPr sz="1900" spc="60" dirty="0">
                <a:solidFill>
                  <a:srgbClr val="47221E"/>
                </a:solidFill>
                <a:latin typeface="Arial"/>
                <a:cs typeface="Arial"/>
              </a:rPr>
              <a:t>with </a:t>
            </a:r>
            <a:r>
              <a:rPr sz="1900" spc="25" dirty="0">
                <a:solidFill>
                  <a:srgbClr val="47221E"/>
                </a:solidFill>
                <a:latin typeface="Arial"/>
                <a:cs typeface="Arial"/>
              </a:rPr>
              <a:t>the  </a:t>
            </a:r>
            <a:r>
              <a:rPr sz="1900" spc="-5" dirty="0">
                <a:solidFill>
                  <a:srgbClr val="47221E"/>
                </a:solidFill>
                <a:latin typeface="Arial"/>
                <a:cs typeface="Arial"/>
              </a:rPr>
              <a:t>words, </a:t>
            </a:r>
            <a:r>
              <a:rPr sz="1900" spc="175" dirty="0">
                <a:solidFill>
                  <a:srgbClr val="47221E"/>
                </a:solidFill>
                <a:latin typeface="Arial"/>
                <a:cs typeface="Arial"/>
              </a:rPr>
              <a:t>“i </a:t>
            </a:r>
            <a:r>
              <a:rPr sz="1900" spc="30" dirty="0">
                <a:solidFill>
                  <a:srgbClr val="47221E"/>
                </a:solidFill>
                <a:latin typeface="Arial"/>
                <a:cs typeface="Arial"/>
              </a:rPr>
              <a:t>find </a:t>
            </a:r>
            <a:r>
              <a:rPr sz="1900" dirty="0">
                <a:solidFill>
                  <a:srgbClr val="47221E"/>
                </a:solidFill>
                <a:latin typeface="Arial"/>
                <a:cs typeface="Arial"/>
              </a:rPr>
              <a:t>this </a:t>
            </a:r>
            <a:r>
              <a:rPr sz="1900" spc="-30" dirty="0">
                <a:solidFill>
                  <a:srgbClr val="47221E"/>
                </a:solidFill>
                <a:latin typeface="Arial"/>
                <a:cs typeface="Arial"/>
              </a:rPr>
              <a:t>curious </a:t>
            </a:r>
            <a:r>
              <a:rPr sz="1900" spc="-155" dirty="0">
                <a:solidFill>
                  <a:srgbClr val="47221E"/>
                </a:solidFill>
                <a:latin typeface="Arial"/>
                <a:cs typeface="Arial"/>
              </a:rPr>
              <a:t>- </a:t>
            </a:r>
            <a:r>
              <a:rPr sz="1900" spc="90" dirty="0">
                <a:solidFill>
                  <a:srgbClr val="47221E"/>
                </a:solidFill>
                <a:latin typeface="Arial"/>
                <a:cs typeface="Arial"/>
              </a:rPr>
              <a:t>two </a:t>
            </a:r>
            <a:r>
              <a:rPr sz="1900" spc="10" dirty="0">
                <a:solidFill>
                  <a:srgbClr val="47221E"/>
                </a:solidFill>
                <a:latin typeface="Arial"/>
                <a:cs typeface="Arial"/>
              </a:rPr>
              <a:t>photos  </a:t>
            </a:r>
            <a:r>
              <a:rPr sz="1900" spc="45" dirty="0">
                <a:solidFill>
                  <a:srgbClr val="47221E"/>
                </a:solidFill>
                <a:latin typeface="Arial"/>
                <a:cs typeface="Arial"/>
              </a:rPr>
              <a:t>from </a:t>
            </a:r>
            <a:r>
              <a:rPr sz="1900" spc="-5" dirty="0">
                <a:solidFill>
                  <a:srgbClr val="47221E"/>
                </a:solidFill>
                <a:latin typeface="Arial"/>
                <a:cs typeface="Arial"/>
              </a:rPr>
              <a:t>today, </a:t>
            </a:r>
            <a:r>
              <a:rPr sz="1900" spc="-25" dirty="0">
                <a:solidFill>
                  <a:srgbClr val="47221E"/>
                </a:solidFill>
                <a:latin typeface="Arial"/>
                <a:cs typeface="Arial"/>
              </a:rPr>
              <a:t>one </a:t>
            </a:r>
            <a:r>
              <a:rPr sz="1900" spc="5" dirty="0">
                <a:solidFill>
                  <a:srgbClr val="47221E"/>
                </a:solidFill>
                <a:latin typeface="Arial"/>
                <a:cs typeface="Arial"/>
              </a:rPr>
              <a:t>edited </a:t>
            </a:r>
            <a:r>
              <a:rPr sz="1900" spc="-70" dirty="0">
                <a:solidFill>
                  <a:srgbClr val="47221E"/>
                </a:solidFill>
                <a:latin typeface="Arial"/>
                <a:cs typeface="Arial"/>
              </a:rPr>
              <a:t>so </a:t>
            </a:r>
            <a:r>
              <a:rPr sz="1900" spc="-45" dirty="0">
                <a:solidFill>
                  <a:srgbClr val="47221E"/>
                </a:solidFill>
                <a:latin typeface="Arial"/>
                <a:cs typeface="Arial"/>
              </a:rPr>
              <a:t>my skin </a:t>
            </a:r>
            <a:r>
              <a:rPr sz="1900" spc="-75" dirty="0">
                <a:solidFill>
                  <a:srgbClr val="47221E"/>
                </a:solidFill>
                <a:latin typeface="Arial"/>
                <a:cs typeface="Arial"/>
              </a:rPr>
              <a:t>is  </a:t>
            </a:r>
            <a:r>
              <a:rPr sz="1900" spc="20" dirty="0">
                <a:solidFill>
                  <a:srgbClr val="47221E"/>
                </a:solidFill>
                <a:latin typeface="Arial"/>
                <a:cs typeface="Arial"/>
              </a:rPr>
              <a:t>perfect </a:t>
            </a:r>
            <a:r>
              <a:rPr sz="1900" spc="-40" dirty="0">
                <a:solidFill>
                  <a:srgbClr val="47221E"/>
                </a:solidFill>
                <a:latin typeface="Arial"/>
                <a:cs typeface="Arial"/>
              </a:rPr>
              <a:t>and </a:t>
            </a:r>
            <a:r>
              <a:rPr sz="1900" spc="-25" dirty="0">
                <a:solidFill>
                  <a:srgbClr val="47221E"/>
                </a:solidFill>
                <a:latin typeface="Arial"/>
                <a:cs typeface="Arial"/>
              </a:rPr>
              <a:t>one real. </a:t>
            </a:r>
            <a:r>
              <a:rPr sz="1900" spc="-15" dirty="0">
                <a:solidFill>
                  <a:srgbClr val="47221E"/>
                </a:solidFill>
                <a:latin typeface="Arial"/>
                <a:cs typeface="Arial"/>
              </a:rPr>
              <a:t>remember </a:t>
            </a:r>
            <a:r>
              <a:rPr sz="1900" dirty="0">
                <a:solidFill>
                  <a:srgbClr val="47221E"/>
                </a:solidFill>
                <a:latin typeface="Arial"/>
                <a:cs typeface="Arial"/>
              </a:rPr>
              <a:t>flaws  </a:t>
            </a:r>
            <a:r>
              <a:rPr sz="1900" spc="-45" dirty="0">
                <a:solidFill>
                  <a:srgbClr val="47221E"/>
                </a:solidFill>
                <a:latin typeface="Arial"/>
                <a:cs typeface="Arial"/>
              </a:rPr>
              <a:t>are </a:t>
            </a:r>
            <a:r>
              <a:rPr sz="1900" spc="-5" dirty="0">
                <a:solidFill>
                  <a:srgbClr val="47221E"/>
                </a:solidFill>
                <a:latin typeface="Arial"/>
                <a:cs typeface="Arial"/>
              </a:rPr>
              <a:t>ok </a:t>
            </a:r>
            <a:r>
              <a:rPr sz="1900" spc="40" dirty="0">
                <a:solidFill>
                  <a:srgbClr val="47221E"/>
                </a:solidFill>
                <a:latin typeface="Arial"/>
                <a:cs typeface="Arial"/>
              </a:rPr>
              <a:t>:-).” </a:t>
            </a:r>
            <a:r>
              <a:rPr sz="1900" spc="-80" dirty="0">
                <a:solidFill>
                  <a:srgbClr val="47221E"/>
                </a:solidFill>
                <a:latin typeface="Arial"/>
                <a:cs typeface="Arial"/>
              </a:rPr>
              <a:t>Those </a:t>
            </a:r>
            <a:r>
              <a:rPr sz="1900" spc="-45" dirty="0">
                <a:solidFill>
                  <a:srgbClr val="47221E"/>
                </a:solidFill>
                <a:latin typeface="Arial"/>
                <a:cs typeface="Arial"/>
              </a:rPr>
              <a:t>are </a:t>
            </a:r>
            <a:r>
              <a:rPr sz="1900" spc="-60" dirty="0">
                <a:solidFill>
                  <a:srgbClr val="47221E"/>
                </a:solidFill>
                <a:latin typeface="Arial"/>
                <a:cs typeface="Arial"/>
              </a:rPr>
              <a:t>some </a:t>
            </a:r>
            <a:r>
              <a:rPr sz="1900" spc="30" dirty="0">
                <a:solidFill>
                  <a:srgbClr val="47221E"/>
                </a:solidFill>
                <a:latin typeface="Arial"/>
                <a:cs typeface="Arial"/>
              </a:rPr>
              <a:t>powerful  </a:t>
            </a:r>
            <a:r>
              <a:rPr sz="1900" spc="5" dirty="0">
                <a:solidFill>
                  <a:srgbClr val="47221E"/>
                </a:solidFill>
                <a:latin typeface="Arial"/>
                <a:cs typeface="Arial"/>
              </a:rPr>
              <a:t>words </a:t>
            </a:r>
            <a:r>
              <a:rPr sz="1900" spc="-5" dirty="0">
                <a:solidFill>
                  <a:srgbClr val="47221E"/>
                </a:solidFill>
                <a:latin typeface="Arial"/>
                <a:cs typeface="Arial"/>
              </a:rPr>
              <a:t>which </a:t>
            </a:r>
            <a:r>
              <a:rPr sz="1900" spc="-25" dirty="0">
                <a:solidFill>
                  <a:srgbClr val="47221E"/>
                </a:solidFill>
                <a:latin typeface="Arial"/>
                <a:cs typeface="Arial"/>
              </a:rPr>
              <a:t>should </a:t>
            </a:r>
            <a:r>
              <a:rPr sz="1900" spc="-35" dirty="0">
                <a:solidFill>
                  <a:srgbClr val="47221E"/>
                </a:solidFill>
                <a:latin typeface="Arial"/>
                <a:cs typeface="Arial"/>
              </a:rPr>
              <a:t>be </a:t>
            </a:r>
            <a:r>
              <a:rPr sz="1900" spc="-15" dirty="0">
                <a:solidFill>
                  <a:srgbClr val="47221E"/>
                </a:solidFill>
                <a:latin typeface="Arial"/>
                <a:cs typeface="Arial"/>
              </a:rPr>
              <a:t>advertised  </a:t>
            </a:r>
            <a:r>
              <a:rPr sz="1900" spc="-25" dirty="0">
                <a:solidFill>
                  <a:srgbClr val="47221E"/>
                </a:solidFill>
                <a:latin typeface="Arial"/>
                <a:cs typeface="Arial"/>
              </a:rPr>
              <a:t>instead </a:t>
            </a:r>
            <a:r>
              <a:rPr sz="1900" spc="65" dirty="0">
                <a:solidFill>
                  <a:srgbClr val="47221E"/>
                </a:solidFill>
                <a:latin typeface="Arial"/>
                <a:cs typeface="Arial"/>
              </a:rPr>
              <a:t>of </a:t>
            </a:r>
            <a:r>
              <a:rPr sz="1900" spc="-5" dirty="0">
                <a:solidFill>
                  <a:srgbClr val="47221E"/>
                </a:solidFill>
                <a:latin typeface="Arial"/>
                <a:cs typeface="Arial"/>
              </a:rPr>
              <a:t>things </a:t>
            </a:r>
            <a:r>
              <a:rPr sz="1900" spc="-20" dirty="0">
                <a:solidFill>
                  <a:srgbClr val="47221E"/>
                </a:solidFill>
                <a:latin typeface="Arial"/>
                <a:cs typeface="Arial"/>
              </a:rPr>
              <a:t>like, </a:t>
            </a:r>
            <a:r>
              <a:rPr sz="1900" spc="160" dirty="0">
                <a:solidFill>
                  <a:srgbClr val="47221E"/>
                </a:solidFill>
                <a:latin typeface="Arial"/>
                <a:cs typeface="Arial"/>
              </a:rPr>
              <a:t>“If </a:t>
            </a:r>
            <a:r>
              <a:rPr sz="1900" spc="-5" dirty="0">
                <a:solidFill>
                  <a:srgbClr val="47221E"/>
                </a:solidFill>
                <a:latin typeface="Arial"/>
                <a:cs typeface="Arial"/>
              </a:rPr>
              <a:t>your </a:t>
            </a:r>
            <a:r>
              <a:rPr sz="1900" spc="-20" dirty="0">
                <a:solidFill>
                  <a:srgbClr val="47221E"/>
                </a:solidFill>
                <a:latin typeface="Arial"/>
                <a:cs typeface="Arial"/>
              </a:rPr>
              <a:t>hair </a:t>
            </a:r>
            <a:r>
              <a:rPr sz="1900" spc="15" dirty="0">
                <a:solidFill>
                  <a:srgbClr val="47221E"/>
                </a:solidFill>
                <a:latin typeface="Arial"/>
                <a:cs typeface="Arial"/>
              </a:rPr>
              <a:t>isn’t  </a:t>
            </a:r>
            <a:r>
              <a:rPr sz="1900" spc="10" dirty="0">
                <a:solidFill>
                  <a:srgbClr val="47221E"/>
                </a:solidFill>
                <a:latin typeface="Arial"/>
                <a:cs typeface="Arial"/>
              </a:rPr>
              <a:t>beautiful, </a:t>
            </a:r>
            <a:r>
              <a:rPr sz="1900" spc="25" dirty="0">
                <a:solidFill>
                  <a:srgbClr val="47221E"/>
                </a:solidFill>
                <a:latin typeface="Arial"/>
                <a:cs typeface="Arial"/>
              </a:rPr>
              <a:t>the </a:t>
            </a:r>
            <a:r>
              <a:rPr sz="1900" dirty="0">
                <a:solidFill>
                  <a:srgbClr val="47221E"/>
                </a:solidFill>
                <a:latin typeface="Arial"/>
                <a:cs typeface="Arial"/>
              </a:rPr>
              <a:t>rest </a:t>
            </a:r>
            <a:r>
              <a:rPr sz="1900" spc="-15" dirty="0">
                <a:solidFill>
                  <a:srgbClr val="47221E"/>
                </a:solidFill>
                <a:latin typeface="Arial"/>
                <a:cs typeface="Arial"/>
              </a:rPr>
              <a:t>hardly </a:t>
            </a:r>
            <a:r>
              <a:rPr sz="1900" spc="40" dirty="0">
                <a:solidFill>
                  <a:srgbClr val="47221E"/>
                </a:solidFill>
                <a:latin typeface="Arial"/>
                <a:cs typeface="Arial"/>
              </a:rPr>
              <a:t>matters,”  </a:t>
            </a:r>
            <a:r>
              <a:rPr sz="1900" spc="-5" dirty="0">
                <a:solidFill>
                  <a:srgbClr val="47221E"/>
                </a:solidFill>
                <a:latin typeface="Arial"/>
                <a:cs typeface="Arial"/>
              </a:rPr>
              <a:t>which </a:t>
            </a:r>
            <a:r>
              <a:rPr sz="1900" spc="-75" dirty="0">
                <a:solidFill>
                  <a:srgbClr val="47221E"/>
                </a:solidFill>
                <a:latin typeface="Arial"/>
                <a:cs typeface="Arial"/>
              </a:rPr>
              <a:t>is </a:t>
            </a:r>
            <a:r>
              <a:rPr sz="1900" spc="45" dirty="0">
                <a:solidFill>
                  <a:srgbClr val="47221E"/>
                </a:solidFill>
                <a:latin typeface="Arial"/>
                <a:cs typeface="Arial"/>
              </a:rPr>
              <a:t>from </a:t>
            </a:r>
            <a:r>
              <a:rPr sz="1900" spc="-70" dirty="0">
                <a:solidFill>
                  <a:srgbClr val="47221E"/>
                </a:solidFill>
                <a:latin typeface="Arial"/>
                <a:cs typeface="Arial"/>
              </a:rPr>
              <a:t>an </a:t>
            </a:r>
            <a:r>
              <a:rPr sz="1900" spc="-60" dirty="0">
                <a:solidFill>
                  <a:srgbClr val="47221E"/>
                </a:solidFill>
                <a:latin typeface="Arial"/>
                <a:cs typeface="Arial"/>
              </a:rPr>
              <a:t>ad </a:t>
            </a:r>
            <a:r>
              <a:rPr sz="1900" spc="65" dirty="0">
                <a:solidFill>
                  <a:srgbClr val="47221E"/>
                </a:solidFill>
                <a:latin typeface="Arial"/>
                <a:cs typeface="Arial"/>
              </a:rPr>
              <a:t>for </a:t>
            </a:r>
            <a:r>
              <a:rPr sz="1900" spc="-45" dirty="0">
                <a:solidFill>
                  <a:srgbClr val="47221E"/>
                </a:solidFill>
                <a:latin typeface="Arial"/>
                <a:cs typeface="Arial"/>
              </a:rPr>
              <a:t>Pantene </a:t>
            </a:r>
            <a:r>
              <a:rPr sz="1900" spc="-15" dirty="0">
                <a:solidFill>
                  <a:srgbClr val="47221E"/>
                </a:solidFill>
                <a:latin typeface="Arial"/>
                <a:cs typeface="Arial"/>
              </a:rPr>
              <a:t>shown  in </a:t>
            </a:r>
            <a:r>
              <a:rPr sz="1900" spc="25" dirty="0">
                <a:solidFill>
                  <a:srgbClr val="47221E"/>
                </a:solidFill>
                <a:latin typeface="Arial"/>
                <a:cs typeface="Arial"/>
              </a:rPr>
              <a:t>the </a:t>
            </a:r>
            <a:r>
              <a:rPr sz="1900" spc="-10" dirty="0">
                <a:solidFill>
                  <a:srgbClr val="47221E"/>
                </a:solidFill>
                <a:latin typeface="Arial"/>
                <a:cs typeface="Arial"/>
              </a:rPr>
              <a:t>documentary, </a:t>
            </a:r>
            <a:r>
              <a:rPr sz="1900" i="1" spc="-35" dirty="0">
                <a:solidFill>
                  <a:srgbClr val="47221E"/>
                </a:solidFill>
                <a:latin typeface="Arial"/>
                <a:cs typeface="Arial"/>
              </a:rPr>
              <a:t>Killing </a:t>
            </a:r>
            <a:r>
              <a:rPr sz="1900" i="1" spc="-190" dirty="0">
                <a:solidFill>
                  <a:srgbClr val="47221E"/>
                </a:solidFill>
                <a:latin typeface="Arial"/>
                <a:cs typeface="Arial"/>
              </a:rPr>
              <a:t>Us </a:t>
            </a:r>
            <a:r>
              <a:rPr sz="1900" i="1" spc="-15" dirty="0">
                <a:solidFill>
                  <a:srgbClr val="47221E"/>
                </a:solidFill>
                <a:latin typeface="Arial"/>
                <a:cs typeface="Arial"/>
              </a:rPr>
              <a:t>Softly </a:t>
            </a:r>
            <a:r>
              <a:rPr sz="1900" i="1" spc="-55" dirty="0">
                <a:solidFill>
                  <a:srgbClr val="47221E"/>
                </a:solidFill>
                <a:latin typeface="Arial"/>
                <a:cs typeface="Arial"/>
              </a:rPr>
              <a:t>4</a:t>
            </a:r>
            <a:r>
              <a:rPr sz="1900" spc="-55" dirty="0">
                <a:solidFill>
                  <a:srgbClr val="47221E"/>
                </a:solidFill>
                <a:latin typeface="Arial"/>
                <a:cs typeface="Arial"/>
              </a:rPr>
              <a:t>.  </a:t>
            </a:r>
            <a:r>
              <a:rPr sz="1900" spc="-10" dirty="0">
                <a:solidFill>
                  <a:srgbClr val="47221E"/>
                </a:solidFill>
                <a:latin typeface="Arial"/>
                <a:cs typeface="Arial"/>
              </a:rPr>
              <a:t>Kilborne </a:t>
            </a:r>
            <a:r>
              <a:rPr sz="1900" dirty="0">
                <a:solidFill>
                  <a:srgbClr val="47221E"/>
                </a:solidFill>
                <a:latin typeface="Arial"/>
                <a:cs typeface="Arial"/>
              </a:rPr>
              <a:t>stated, </a:t>
            </a:r>
            <a:r>
              <a:rPr sz="1900" spc="95" dirty="0">
                <a:solidFill>
                  <a:srgbClr val="47221E"/>
                </a:solidFill>
                <a:latin typeface="Arial"/>
                <a:cs typeface="Arial"/>
              </a:rPr>
              <a:t>“our </a:t>
            </a:r>
            <a:r>
              <a:rPr sz="1900" dirty="0">
                <a:solidFill>
                  <a:srgbClr val="47221E"/>
                </a:solidFill>
                <a:latin typeface="Arial"/>
                <a:cs typeface="Arial"/>
              </a:rPr>
              <a:t>popular </a:t>
            </a:r>
            <a:r>
              <a:rPr sz="1900" spc="5" dirty="0">
                <a:solidFill>
                  <a:srgbClr val="47221E"/>
                </a:solidFill>
                <a:latin typeface="Arial"/>
                <a:cs typeface="Arial"/>
              </a:rPr>
              <a:t>culture  </a:t>
            </a:r>
            <a:r>
              <a:rPr sz="1900" spc="-90" dirty="0">
                <a:solidFill>
                  <a:srgbClr val="47221E"/>
                </a:solidFill>
                <a:latin typeface="Arial"/>
                <a:cs typeface="Arial"/>
              </a:rPr>
              <a:t>seems </a:t>
            </a:r>
            <a:r>
              <a:rPr sz="1900" spc="85" dirty="0">
                <a:solidFill>
                  <a:srgbClr val="47221E"/>
                </a:solidFill>
                <a:latin typeface="Arial"/>
                <a:cs typeface="Arial"/>
              </a:rPr>
              <a:t>to </a:t>
            </a:r>
            <a:r>
              <a:rPr sz="1900" spc="-55" dirty="0">
                <a:solidFill>
                  <a:srgbClr val="47221E"/>
                </a:solidFill>
                <a:latin typeface="Arial"/>
                <a:cs typeface="Arial"/>
              </a:rPr>
              <a:t>have </a:t>
            </a:r>
            <a:r>
              <a:rPr sz="1900" spc="25" dirty="0">
                <a:solidFill>
                  <a:srgbClr val="47221E"/>
                </a:solidFill>
                <a:latin typeface="Arial"/>
                <a:cs typeface="Arial"/>
              </a:rPr>
              <a:t>the </a:t>
            </a:r>
            <a:r>
              <a:rPr sz="1900" spc="10" dirty="0">
                <a:solidFill>
                  <a:srgbClr val="47221E"/>
                </a:solidFill>
                <a:latin typeface="Arial"/>
                <a:cs typeface="Arial"/>
              </a:rPr>
              <a:t>ability </a:t>
            </a:r>
            <a:r>
              <a:rPr sz="1900" spc="85" dirty="0">
                <a:solidFill>
                  <a:srgbClr val="47221E"/>
                </a:solidFill>
                <a:latin typeface="Arial"/>
                <a:cs typeface="Arial"/>
              </a:rPr>
              <a:t>to </a:t>
            </a:r>
            <a:r>
              <a:rPr sz="1900" spc="-55" dirty="0">
                <a:solidFill>
                  <a:srgbClr val="47221E"/>
                </a:solidFill>
                <a:latin typeface="Arial"/>
                <a:cs typeface="Arial"/>
              </a:rPr>
              <a:t>make  </a:t>
            </a:r>
            <a:r>
              <a:rPr sz="1900" dirty="0">
                <a:solidFill>
                  <a:srgbClr val="47221E"/>
                </a:solidFill>
                <a:latin typeface="Arial"/>
                <a:cs typeface="Arial"/>
              </a:rPr>
              <a:t>women </a:t>
            </a:r>
            <a:r>
              <a:rPr sz="1900" spc="-20" dirty="0">
                <a:solidFill>
                  <a:srgbClr val="47221E"/>
                </a:solidFill>
                <a:latin typeface="Arial"/>
                <a:cs typeface="Arial"/>
              </a:rPr>
              <a:t>anywhere </a:t>
            </a:r>
            <a:r>
              <a:rPr sz="1900" spc="-40" dirty="0">
                <a:solidFill>
                  <a:srgbClr val="47221E"/>
                </a:solidFill>
                <a:latin typeface="Arial"/>
                <a:cs typeface="Arial"/>
              </a:rPr>
              <a:t>and </a:t>
            </a:r>
            <a:r>
              <a:rPr sz="1900" spc="-15" dirty="0">
                <a:solidFill>
                  <a:srgbClr val="47221E"/>
                </a:solidFill>
                <a:latin typeface="Arial"/>
                <a:cs typeface="Arial"/>
              </a:rPr>
              <a:t>everywhere </a:t>
            </a:r>
            <a:r>
              <a:rPr sz="1900" spc="5" dirty="0">
                <a:solidFill>
                  <a:srgbClr val="47221E"/>
                </a:solidFill>
                <a:latin typeface="Arial"/>
                <a:cs typeface="Arial"/>
              </a:rPr>
              <a:t>feel  </a:t>
            </a:r>
            <a:r>
              <a:rPr sz="1900" spc="-10" dirty="0">
                <a:solidFill>
                  <a:srgbClr val="47221E"/>
                </a:solidFill>
                <a:latin typeface="Arial"/>
                <a:cs typeface="Arial"/>
              </a:rPr>
              <a:t>absolutely </a:t>
            </a:r>
            <a:r>
              <a:rPr sz="1900" spc="25" dirty="0">
                <a:solidFill>
                  <a:srgbClr val="47221E"/>
                </a:solidFill>
                <a:latin typeface="Arial"/>
                <a:cs typeface="Arial"/>
              </a:rPr>
              <a:t>terrible </a:t>
            </a:r>
            <a:r>
              <a:rPr sz="1900" spc="10" dirty="0">
                <a:solidFill>
                  <a:srgbClr val="47221E"/>
                </a:solidFill>
                <a:latin typeface="Arial"/>
                <a:cs typeface="Arial"/>
              </a:rPr>
              <a:t>about </a:t>
            </a:r>
            <a:r>
              <a:rPr sz="1900" dirty="0">
                <a:solidFill>
                  <a:srgbClr val="47221E"/>
                </a:solidFill>
                <a:latin typeface="Arial"/>
                <a:cs typeface="Arial"/>
              </a:rPr>
              <a:t>themselves.”  </a:t>
            </a:r>
            <a:r>
              <a:rPr sz="1900" spc="-25" dirty="0">
                <a:solidFill>
                  <a:srgbClr val="47221E"/>
                </a:solidFill>
                <a:latin typeface="Arial"/>
                <a:cs typeface="Arial"/>
              </a:rPr>
              <a:t>Media </a:t>
            </a:r>
            <a:r>
              <a:rPr sz="1900" spc="-75" dirty="0">
                <a:solidFill>
                  <a:srgbClr val="47221E"/>
                </a:solidFill>
                <a:latin typeface="Arial"/>
                <a:cs typeface="Arial"/>
              </a:rPr>
              <a:t>is </a:t>
            </a:r>
            <a:r>
              <a:rPr sz="1900" spc="-30" dirty="0">
                <a:solidFill>
                  <a:srgbClr val="47221E"/>
                </a:solidFill>
                <a:latin typeface="Arial"/>
                <a:cs typeface="Arial"/>
              </a:rPr>
              <a:t>clearly </a:t>
            </a:r>
            <a:r>
              <a:rPr sz="1900" spc="10" dirty="0">
                <a:solidFill>
                  <a:srgbClr val="47221E"/>
                </a:solidFill>
                <a:latin typeface="Arial"/>
                <a:cs typeface="Arial"/>
              </a:rPr>
              <a:t>horrible </a:t>
            </a:r>
            <a:r>
              <a:rPr sz="1900" spc="65" dirty="0">
                <a:solidFill>
                  <a:srgbClr val="47221E"/>
                </a:solidFill>
                <a:latin typeface="Arial"/>
                <a:cs typeface="Arial"/>
              </a:rPr>
              <a:t>for </a:t>
            </a:r>
            <a:r>
              <a:rPr sz="1900" spc="10" dirty="0">
                <a:solidFill>
                  <a:srgbClr val="47221E"/>
                </a:solidFill>
                <a:latin typeface="Arial"/>
                <a:cs typeface="Arial"/>
              </a:rPr>
              <a:t>our </a:t>
            </a:r>
            <a:r>
              <a:rPr sz="1900" dirty="0">
                <a:solidFill>
                  <a:srgbClr val="47221E"/>
                </a:solidFill>
                <a:latin typeface="Arial"/>
                <a:cs typeface="Arial"/>
              </a:rPr>
              <a:t>culture,  </a:t>
            </a:r>
            <a:r>
              <a:rPr sz="1900" spc="-10" dirty="0">
                <a:solidFill>
                  <a:srgbClr val="47221E"/>
                </a:solidFill>
                <a:latin typeface="Arial"/>
                <a:cs typeface="Arial"/>
              </a:rPr>
              <a:t>slaughtering </a:t>
            </a:r>
            <a:r>
              <a:rPr sz="1900" spc="-25" dirty="0">
                <a:solidFill>
                  <a:srgbClr val="47221E"/>
                </a:solidFill>
                <a:latin typeface="Arial"/>
                <a:cs typeface="Arial"/>
              </a:rPr>
              <a:t>self-esteem </a:t>
            </a:r>
            <a:r>
              <a:rPr sz="1900" spc="-40" dirty="0">
                <a:solidFill>
                  <a:srgbClr val="47221E"/>
                </a:solidFill>
                <a:latin typeface="Arial"/>
                <a:cs typeface="Arial"/>
              </a:rPr>
              <a:t>and </a:t>
            </a:r>
            <a:r>
              <a:rPr sz="1900" spc="-15" dirty="0">
                <a:solidFill>
                  <a:srgbClr val="47221E"/>
                </a:solidFill>
                <a:latin typeface="Arial"/>
                <a:cs typeface="Arial"/>
              </a:rPr>
              <a:t>in </a:t>
            </a:r>
            <a:r>
              <a:rPr sz="1900" spc="45" dirty="0">
                <a:solidFill>
                  <a:srgbClr val="47221E"/>
                </a:solidFill>
                <a:latin typeface="Arial"/>
                <a:cs typeface="Arial"/>
              </a:rPr>
              <a:t>turn  </a:t>
            </a:r>
            <a:r>
              <a:rPr sz="1900" spc="-20" dirty="0">
                <a:solidFill>
                  <a:srgbClr val="47221E"/>
                </a:solidFill>
                <a:latin typeface="Arial"/>
                <a:cs typeface="Arial"/>
              </a:rPr>
              <a:t>encouraging </a:t>
            </a:r>
            <a:r>
              <a:rPr sz="1900" spc="-5" dirty="0">
                <a:solidFill>
                  <a:srgbClr val="47221E"/>
                </a:solidFill>
                <a:latin typeface="Arial"/>
                <a:cs typeface="Arial"/>
              </a:rPr>
              <a:t>eating </a:t>
            </a:r>
            <a:r>
              <a:rPr sz="1900" spc="-20" dirty="0">
                <a:solidFill>
                  <a:srgbClr val="47221E"/>
                </a:solidFill>
                <a:latin typeface="Arial"/>
                <a:cs typeface="Arial"/>
              </a:rPr>
              <a:t>disorders </a:t>
            </a:r>
            <a:r>
              <a:rPr sz="1900" spc="-40" dirty="0">
                <a:solidFill>
                  <a:srgbClr val="47221E"/>
                </a:solidFill>
                <a:latin typeface="Arial"/>
                <a:cs typeface="Arial"/>
              </a:rPr>
              <a:t>and  </a:t>
            </a:r>
            <a:r>
              <a:rPr sz="1900" spc="-30" dirty="0">
                <a:solidFill>
                  <a:srgbClr val="47221E"/>
                </a:solidFill>
                <a:latin typeface="Arial"/>
                <a:cs typeface="Arial"/>
              </a:rPr>
              <a:t>various </a:t>
            </a:r>
            <a:r>
              <a:rPr sz="1900" dirty="0">
                <a:solidFill>
                  <a:srgbClr val="47221E"/>
                </a:solidFill>
                <a:latin typeface="Arial"/>
                <a:cs typeface="Arial"/>
              </a:rPr>
              <a:t>health </a:t>
            </a:r>
            <a:r>
              <a:rPr sz="1900" spc="-5" dirty="0">
                <a:solidFill>
                  <a:srgbClr val="47221E"/>
                </a:solidFill>
                <a:latin typeface="Arial"/>
                <a:cs typeface="Arial"/>
              </a:rPr>
              <a:t>conditions. </a:t>
            </a:r>
            <a:r>
              <a:rPr sz="1900" spc="-35" dirty="0">
                <a:solidFill>
                  <a:srgbClr val="47221E"/>
                </a:solidFill>
                <a:latin typeface="Arial"/>
                <a:cs typeface="Arial"/>
              </a:rPr>
              <a:t>That </a:t>
            </a:r>
            <a:r>
              <a:rPr sz="1900" spc="15" dirty="0">
                <a:solidFill>
                  <a:srgbClr val="47221E"/>
                </a:solidFill>
                <a:latin typeface="Arial"/>
                <a:cs typeface="Arial"/>
              </a:rPr>
              <a:t>isn’t  </a:t>
            </a:r>
            <a:r>
              <a:rPr sz="1900" spc="-45" dirty="0">
                <a:solidFill>
                  <a:srgbClr val="47221E"/>
                </a:solidFill>
                <a:latin typeface="Arial"/>
                <a:cs typeface="Arial"/>
              </a:rPr>
              <a:t>even </a:t>
            </a:r>
            <a:r>
              <a:rPr sz="1900" spc="5" dirty="0">
                <a:solidFill>
                  <a:srgbClr val="47221E"/>
                </a:solidFill>
                <a:latin typeface="Arial"/>
                <a:cs typeface="Arial"/>
              </a:rPr>
              <a:t>counting </a:t>
            </a:r>
            <a:r>
              <a:rPr sz="1900" spc="25" dirty="0">
                <a:solidFill>
                  <a:srgbClr val="47221E"/>
                </a:solidFill>
                <a:latin typeface="Arial"/>
                <a:cs typeface="Arial"/>
              </a:rPr>
              <a:t>the </a:t>
            </a:r>
            <a:r>
              <a:rPr sz="1900" spc="5" dirty="0">
                <a:solidFill>
                  <a:srgbClr val="47221E"/>
                </a:solidFill>
                <a:latin typeface="Arial"/>
                <a:cs typeface="Arial"/>
              </a:rPr>
              <a:t>products </a:t>
            </a:r>
            <a:r>
              <a:rPr sz="1900" spc="50" dirty="0">
                <a:solidFill>
                  <a:srgbClr val="47221E"/>
                </a:solidFill>
                <a:latin typeface="Arial"/>
                <a:cs typeface="Arial"/>
              </a:rPr>
              <a:t>that </a:t>
            </a:r>
            <a:r>
              <a:rPr sz="1900" spc="-45" dirty="0">
                <a:solidFill>
                  <a:srgbClr val="47221E"/>
                </a:solidFill>
                <a:latin typeface="Arial"/>
                <a:cs typeface="Arial"/>
              </a:rPr>
              <a:t>are  </a:t>
            </a:r>
            <a:r>
              <a:rPr sz="1900" spc="-15" dirty="0">
                <a:solidFill>
                  <a:srgbClr val="47221E"/>
                </a:solidFill>
                <a:latin typeface="Arial"/>
                <a:cs typeface="Arial"/>
              </a:rPr>
              <a:t>being </a:t>
            </a:r>
            <a:r>
              <a:rPr sz="1900" spc="-30" dirty="0">
                <a:solidFill>
                  <a:srgbClr val="47221E"/>
                </a:solidFill>
                <a:latin typeface="Arial"/>
                <a:cs typeface="Arial"/>
              </a:rPr>
              <a:t>sold </a:t>
            </a:r>
            <a:r>
              <a:rPr sz="1900" spc="85" dirty="0">
                <a:solidFill>
                  <a:srgbClr val="47221E"/>
                </a:solidFill>
                <a:latin typeface="Arial"/>
                <a:cs typeface="Arial"/>
              </a:rPr>
              <a:t>to </a:t>
            </a:r>
            <a:r>
              <a:rPr sz="1900" spc="10" dirty="0">
                <a:solidFill>
                  <a:srgbClr val="47221E"/>
                </a:solidFill>
                <a:latin typeface="Arial"/>
                <a:cs typeface="Arial"/>
              </a:rPr>
              <a:t>our </a:t>
            </a:r>
            <a:r>
              <a:rPr sz="1900" spc="5" dirty="0">
                <a:solidFill>
                  <a:srgbClr val="47221E"/>
                </a:solidFill>
                <a:latin typeface="Arial"/>
                <a:cs typeface="Arial"/>
              </a:rPr>
              <a:t>culture </a:t>
            </a:r>
            <a:r>
              <a:rPr sz="1900" spc="60" dirty="0">
                <a:solidFill>
                  <a:srgbClr val="47221E"/>
                </a:solidFill>
                <a:latin typeface="Arial"/>
                <a:cs typeface="Arial"/>
              </a:rPr>
              <a:t>with </a:t>
            </a:r>
            <a:r>
              <a:rPr sz="1900" spc="-25" dirty="0">
                <a:solidFill>
                  <a:srgbClr val="47221E"/>
                </a:solidFill>
                <a:latin typeface="Arial"/>
                <a:cs typeface="Arial"/>
              </a:rPr>
              <a:t>these  </a:t>
            </a:r>
            <a:r>
              <a:rPr sz="1900" spc="-15" dirty="0">
                <a:solidFill>
                  <a:srgbClr val="47221E"/>
                </a:solidFill>
                <a:latin typeface="Arial"/>
                <a:cs typeface="Arial"/>
              </a:rPr>
              <a:t>advertisements, </a:t>
            </a:r>
            <a:r>
              <a:rPr sz="1900" spc="-5" dirty="0">
                <a:solidFill>
                  <a:srgbClr val="47221E"/>
                </a:solidFill>
                <a:latin typeface="Arial"/>
                <a:cs typeface="Arial"/>
              </a:rPr>
              <a:t>which </a:t>
            </a:r>
            <a:r>
              <a:rPr sz="1900" spc="-60" dirty="0">
                <a:solidFill>
                  <a:srgbClr val="47221E"/>
                </a:solidFill>
                <a:latin typeface="Arial"/>
                <a:cs typeface="Arial"/>
              </a:rPr>
              <a:t>some </a:t>
            </a:r>
            <a:r>
              <a:rPr sz="1900" spc="-45" dirty="0">
                <a:solidFill>
                  <a:srgbClr val="47221E"/>
                </a:solidFill>
                <a:latin typeface="Arial"/>
                <a:cs typeface="Arial"/>
              </a:rPr>
              <a:t>are </a:t>
            </a:r>
            <a:r>
              <a:rPr sz="1900" spc="-55" dirty="0">
                <a:solidFill>
                  <a:srgbClr val="47221E"/>
                </a:solidFill>
                <a:latin typeface="Arial"/>
                <a:cs typeface="Arial"/>
              </a:rPr>
              <a:t>also  causing </a:t>
            </a:r>
            <a:r>
              <a:rPr sz="1900" dirty="0">
                <a:solidFill>
                  <a:srgbClr val="47221E"/>
                </a:solidFill>
                <a:latin typeface="Arial"/>
                <a:cs typeface="Arial"/>
              </a:rPr>
              <a:t>health </a:t>
            </a:r>
            <a:r>
              <a:rPr sz="1900" spc="-10" dirty="0">
                <a:solidFill>
                  <a:srgbClr val="47221E"/>
                </a:solidFill>
                <a:latin typeface="Arial"/>
                <a:cs typeface="Arial"/>
              </a:rPr>
              <a:t>problems </a:t>
            </a:r>
            <a:r>
              <a:rPr sz="1900" spc="-5" dirty="0">
                <a:solidFill>
                  <a:srgbClr val="47221E"/>
                </a:solidFill>
                <a:latin typeface="Arial"/>
                <a:cs typeface="Arial"/>
              </a:rPr>
              <a:t>(Lorde, </a:t>
            </a:r>
            <a:r>
              <a:rPr sz="1900" spc="-110" dirty="0">
                <a:solidFill>
                  <a:srgbClr val="47221E"/>
                </a:solidFill>
                <a:latin typeface="Arial"/>
                <a:cs typeface="Arial"/>
              </a:rPr>
              <a:t>2014)  </a:t>
            </a:r>
            <a:r>
              <a:rPr sz="1900" spc="-50" dirty="0">
                <a:solidFill>
                  <a:srgbClr val="47221E"/>
                </a:solidFill>
                <a:latin typeface="Arial"/>
                <a:cs typeface="Arial"/>
              </a:rPr>
              <a:t>(Toomey, </a:t>
            </a:r>
            <a:r>
              <a:rPr sz="1900" spc="-125" dirty="0">
                <a:solidFill>
                  <a:srgbClr val="47221E"/>
                </a:solidFill>
                <a:latin typeface="Arial"/>
                <a:cs typeface="Arial"/>
              </a:rPr>
              <a:t>2013) </a:t>
            </a:r>
            <a:r>
              <a:rPr sz="1900" spc="-25" dirty="0">
                <a:solidFill>
                  <a:srgbClr val="47221E"/>
                </a:solidFill>
                <a:latin typeface="Arial"/>
                <a:cs typeface="Arial"/>
              </a:rPr>
              <a:t>(Jhally, </a:t>
            </a:r>
            <a:r>
              <a:rPr sz="1900" spc="-100" dirty="0">
                <a:solidFill>
                  <a:srgbClr val="47221E"/>
                </a:solidFill>
                <a:latin typeface="Arial"/>
                <a:cs typeface="Arial"/>
              </a:rPr>
              <a:t>2010) </a:t>
            </a:r>
            <a:r>
              <a:rPr sz="1900" spc="-10" dirty="0">
                <a:solidFill>
                  <a:srgbClr val="47221E"/>
                </a:solidFill>
                <a:latin typeface="Arial"/>
                <a:cs typeface="Arial"/>
              </a:rPr>
              <a:t>(Sterin,  </a:t>
            </a:r>
            <a:r>
              <a:rPr sz="1900" spc="-125" dirty="0">
                <a:solidFill>
                  <a:srgbClr val="47221E"/>
                </a:solidFill>
                <a:latin typeface="Arial"/>
                <a:cs typeface="Arial"/>
              </a:rPr>
              <a:t>2014,</a:t>
            </a:r>
            <a:r>
              <a:rPr sz="1900" spc="-45" dirty="0">
                <a:solidFill>
                  <a:srgbClr val="47221E"/>
                </a:solidFill>
                <a:latin typeface="Arial"/>
                <a:cs typeface="Arial"/>
              </a:rPr>
              <a:t> </a:t>
            </a:r>
            <a:r>
              <a:rPr sz="1900" spc="-114" dirty="0">
                <a:solidFill>
                  <a:srgbClr val="47221E"/>
                </a:solidFill>
                <a:latin typeface="Arial"/>
                <a:cs typeface="Arial"/>
              </a:rPr>
              <a:t>2012).</a:t>
            </a:r>
            <a:endParaRPr sz="1900">
              <a:latin typeface="Arial"/>
              <a:cs typeface="Arial"/>
            </a:endParaRPr>
          </a:p>
        </p:txBody>
      </p:sp>
      <p:sp>
        <p:nvSpPr>
          <p:cNvPr id="4" name="object 4"/>
          <p:cNvSpPr/>
          <p:nvPr/>
        </p:nvSpPr>
        <p:spPr>
          <a:xfrm>
            <a:off x="236220" y="993647"/>
            <a:ext cx="4402836" cy="440283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38471" y="30478"/>
            <a:ext cx="4605527" cy="678484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8739" y="75692"/>
            <a:ext cx="4382770" cy="6610350"/>
          </a:xfrm>
          <a:prstGeom prst="rect">
            <a:avLst/>
          </a:prstGeom>
        </p:spPr>
        <p:txBody>
          <a:bodyPr vert="horz" wrap="square" lIns="0" tIns="12700" rIns="0" bIns="0" rtlCol="0">
            <a:spAutoFit/>
          </a:bodyPr>
          <a:lstStyle/>
          <a:p>
            <a:pPr marL="12700" marR="5080" algn="just">
              <a:lnSpc>
                <a:spcPct val="100000"/>
              </a:lnSpc>
              <a:spcBef>
                <a:spcPts val="100"/>
              </a:spcBef>
            </a:pPr>
            <a:r>
              <a:rPr sz="1800" spc="-60" dirty="0">
                <a:solidFill>
                  <a:srgbClr val="2D2123"/>
                </a:solidFill>
                <a:latin typeface="Arial"/>
                <a:cs typeface="Arial"/>
              </a:rPr>
              <a:t>Women </a:t>
            </a:r>
            <a:r>
              <a:rPr sz="1800" spc="-55" dirty="0">
                <a:solidFill>
                  <a:srgbClr val="2D2123"/>
                </a:solidFill>
                <a:latin typeface="Arial"/>
                <a:cs typeface="Arial"/>
              </a:rPr>
              <a:t>are </a:t>
            </a:r>
            <a:r>
              <a:rPr sz="1800" spc="-40" dirty="0">
                <a:solidFill>
                  <a:srgbClr val="2D2123"/>
                </a:solidFill>
                <a:latin typeface="Arial"/>
                <a:cs typeface="Arial"/>
              </a:rPr>
              <a:t>sold </a:t>
            </a:r>
            <a:r>
              <a:rPr sz="1800" spc="-45" dirty="0">
                <a:solidFill>
                  <a:srgbClr val="2D2123"/>
                </a:solidFill>
                <a:latin typeface="Arial"/>
                <a:cs typeface="Arial"/>
              </a:rPr>
              <a:t>countless </a:t>
            </a:r>
            <a:r>
              <a:rPr sz="1800" spc="-15" dirty="0">
                <a:solidFill>
                  <a:srgbClr val="2D2123"/>
                </a:solidFill>
                <a:latin typeface="Arial"/>
                <a:cs typeface="Arial"/>
              </a:rPr>
              <a:t>products </a:t>
            </a:r>
            <a:r>
              <a:rPr sz="1800" spc="75" dirty="0">
                <a:solidFill>
                  <a:srgbClr val="2D2123"/>
                </a:solidFill>
                <a:latin typeface="Arial"/>
                <a:cs typeface="Arial"/>
              </a:rPr>
              <a:t>to </a:t>
            </a:r>
            <a:r>
              <a:rPr sz="1800" spc="-65" dirty="0">
                <a:solidFill>
                  <a:srgbClr val="2D2123"/>
                </a:solidFill>
                <a:latin typeface="Arial"/>
                <a:cs typeface="Arial"/>
              </a:rPr>
              <a:t>make  </a:t>
            </a:r>
            <a:r>
              <a:rPr sz="1800" dirty="0">
                <a:solidFill>
                  <a:srgbClr val="2D2123"/>
                </a:solidFill>
                <a:latin typeface="Arial"/>
                <a:cs typeface="Arial"/>
              </a:rPr>
              <a:t>them </a:t>
            </a:r>
            <a:r>
              <a:rPr sz="1800" spc="-10" dirty="0">
                <a:solidFill>
                  <a:srgbClr val="2D2123"/>
                </a:solidFill>
                <a:latin typeface="Arial"/>
                <a:cs typeface="Arial"/>
              </a:rPr>
              <a:t>beautiful, </a:t>
            </a:r>
            <a:r>
              <a:rPr sz="1800" spc="-75" dirty="0">
                <a:solidFill>
                  <a:srgbClr val="2D2123"/>
                </a:solidFill>
                <a:latin typeface="Arial"/>
                <a:cs typeface="Arial"/>
              </a:rPr>
              <a:t>such </a:t>
            </a:r>
            <a:r>
              <a:rPr sz="1800" spc="-140" dirty="0">
                <a:solidFill>
                  <a:srgbClr val="2D2123"/>
                </a:solidFill>
                <a:latin typeface="Arial"/>
                <a:cs typeface="Arial"/>
              </a:rPr>
              <a:t>as </a:t>
            </a:r>
            <a:r>
              <a:rPr sz="1800" spc="-65" dirty="0">
                <a:solidFill>
                  <a:srgbClr val="2D2123"/>
                </a:solidFill>
                <a:latin typeface="Arial"/>
                <a:cs typeface="Arial"/>
              </a:rPr>
              <a:t>Revlon </a:t>
            </a:r>
            <a:r>
              <a:rPr sz="1800" spc="-55" dirty="0">
                <a:solidFill>
                  <a:srgbClr val="2D2123"/>
                </a:solidFill>
                <a:latin typeface="Arial"/>
                <a:cs typeface="Arial"/>
              </a:rPr>
              <a:t>Colorstay  </a:t>
            </a:r>
            <a:r>
              <a:rPr sz="1800" spc="-25" dirty="0">
                <a:solidFill>
                  <a:srgbClr val="2D2123"/>
                </a:solidFill>
                <a:latin typeface="Arial"/>
                <a:cs typeface="Arial"/>
              </a:rPr>
              <a:t>Mineral </a:t>
            </a:r>
            <a:r>
              <a:rPr sz="1800" spc="-70" dirty="0">
                <a:solidFill>
                  <a:srgbClr val="2D2123"/>
                </a:solidFill>
                <a:latin typeface="Arial"/>
                <a:cs typeface="Arial"/>
              </a:rPr>
              <a:t>Blush, </a:t>
            </a:r>
            <a:r>
              <a:rPr sz="1800" spc="-20" dirty="0">
                <a:solidFill>
                  <a:srgbClr val="2D2123"/>
                </a:solidFill>
                <a:latin typeface="Arial"/>
                <a:cs typeface="Arial"/>
              </a:rPr>
              <a:t>which </a:t>
            </a:r>
            <a:r>
              <a:rPr sz="1800" spc="-100" dirty="0">
                <a:solidFill>
                  <a:srgbClr val="2D2123"/>
                </a:solidFill>
                <a:latin typeface="Arial"/>
                <a:cs typeface="Arial"/>
              </a:rPr>
              <a:t>has </a:t>
            </a:r>
            <a:r>
              <a:rPr sz="1800" spc="-20" dirty="0">
                <a:solidFill>
                  <a:srgbClr val="2D2123"/>
                </a:solidFill>
                <a:latin typeface="Arial"/>
                <a:cs typeface="Arial"/>
              </a:rPr>
              <a:t>ingredients </a:t>
            </a:r>
            <a:r>
              <a:rPr sz="1800" spc="35" dirty="0">
                <a:solidFill>
                  <a:srgbClr val="2D2123"/>
                </a:solidFill>
                <a:latin typeface="Arial"/>
                <a:cs typeface="Arial"/>
              </a:rPr>
              <a:t>that</a:t>
            </a:r>
            <a:r>
              <a:rPr sz="1800" spc="-195" dirty="0">
                <a:solidFill>
                  <a:srgbClr val="2D2123"/>
                </a:solidFill>
                <a:latin typeface="Arial"/>
                <a:cs typeface="Arial"/>
              </a:rPr>
              <a:t> </a:t>
            </a:r>
            <a:r>
              <a:rPr sz="1800" spc="-55" dirty="0">
                <a:solidFill>
                  <a:srgbClr val="2D2123"/>
                </a:solidFill>
                <a:latin typeface="Arial"/>
                <a:cs typeface="Arial"/>
              </a:rPr>
              <a:t>are  </a:t>
            </a:r>
            <a:r>
              <a:rPr sz="1800" spc="-25" dirty="0">
                <a:solidFill>
                  <a:srgbClr val="2D2123"/>
                </a:solidFill>
                <a:latin typeface="Arial"/>
                <a:cs typeface="Arial"/>
              </a:rPr>
              <a:t>linked </a:t>
            </a:r>
            <a:r>
              <a:rPr sz="1800" spc="75" dirty="0">
                <a:solidFill>
                  <a:srgbClr val="2D2123"/>
                </a:solidFill>
                <a:latin typeface="Arial"/>
                <a:cs typeface="Arial"/>
              </a:rPr>
              <a:t>to </a:t>
            </a:r>
            <a:r>
              <a:rPr sz="1800" spc="-70" dirty="0">
                <a:solidFill>
                  <a:srgbClr val="2D2123"/>
                </a:solidFill>
                <a:latin typeface="Arial"/>
                <a:cs typeface="Arial"/>
              </a:rPr>
              <a:t>causing </a:t>
            </a:r>
            <a:r>
              <a:rPr sz="1800" spc="-60" dirty="0">
                <a:solidFill>
                  <a:srgbClr val="2D2123"/>
                </a:solidFill>
                <a:latin typeface="Arial"/>
                <a:cs typeface="Arial"/>
              </a:rPr>
              <a:t>cancer </a:t>
            </a:r>
            <a:r>
              <a:rPr sz="1800" spc="-40" dirty="0">
                <a:solidFill>
                  <a:srgbClr val="2D2123"/>
                </a:solidFill>
                <a:latin typeface="Arial"/>
                <a:cs typeface="Arial"/>
              </a:rPr>
              <a:t>according </a:t>
            </a:r>
            <a:r>
              <a:rPr sz="1800" spc="65" dirty="0">
                <a:solidFill>
                  <a:srgbClr val="2D2123"/>
                </a:solidFill>
                <a:latin typeface="Arial"/>
                <a:cs typeface="Arial"/>
              </a:rPr>
              <a:t>to  </a:t>
            </a:r>
            <a:r>
              <a:rPr sz="1800" u="sng" spc="-35" dirty="0">
                <a:solidFill>
                  <a:srgbClr val="FFDE66"/>
                </a:solidFill>
                <a:uFill>
                  <a:solidFill>
                    <a:srgbClr val="FFDE66"/>
                  </a:solidFill>
                </a:uFill>
                <a:latin typeface="Arial"/>
                <a:cs typeface="Arial"/>
                <a:hlinkClick r:id="rId4"/>
              </a:rPr>
              <a:t>Environmental </a:t>
            </a:r>
            <a:r>
              <a:rPr sz="1800" u="sng" spc="-50" dirty="0">
                <a:solidFill>
                  <a:srgbClr val="FFDE66"/>
                </a:solidFill>
                <a:uFill>
                  <a:solidFill>
                    <a:srgbClr val="FFDE66"/>
                  </a:solidFill>
                </a:uFill>
                <a:latin typeface="Arial"/>
                <a:cs typeface="Arial"/>
                <a:hlinkClick r:id="rId4"/>
              </a:rPr>
              <a:t>Workers </a:t>
            </a:r>
            <a:r>
              <a:rPr sz="1800" u="sng" spc="-55" dirty="0">
                <a:solidFill>
                  <a:srgbClr val="FFDE66"/>
                </a:solidFill>
                <a:uFill>
                  <a:solidFill>
                    <a:srgbClr val="FFDE66"/>
                  </a:solidFill>
                </a:uFill>
                <a:latin typeface="Arial"/>
                <a:cs typeface="Arial"/>
                <a:hlinkClick r:id="rId4"/>
              </a:rPr>
              <a:t>Group</a:t>
            </a:r>
            <a:r>
              <a:rPr sz="1800" spc="-55" dirty="0">
                <a:solidFill>
                  <a:srgbClr val="FFDE66"/>
                </a:solidFill>
                <a:latin typeface="Arial"/>
                <a:cs typeface="Arial"/>
                <a:hlinkClick r:id="rId4"/>
              </a:rPr>
              <a:t> </a:t>
            </a:r>
            <a:r>
              <a:rPr sz="1800" dirty="0">
                <a:solidFill>
                  <a:srgbClr val="2D2123"/>
                </a:solidFill>
                <a:latin typeface="Arial"/>
                <a:cs typeface="Arial"/>
              </a:rPr>
              <a:t>rating </a:t>
            </a:r>
            <a:r>
              <a:rPr sz="1800" spc="50" dirty="0">
                <a:solidFill>
                  <a:srgbClr val="2D2123"/>
                </a:solidFill>
                <a:latin typeface="Arial"/>
                <a:cs typeface="Arial"/>
              </a:rPr>
              <a:t>for </a:t>
            </a:r>
            <a:r>
              <a:rPr sz="1800" spc="15" dirty="0">
                <a:solidFill>
                  <a:srgbClr val="2D2123"/>
                </a:solidFill>
                <a:latin typeface="Arial"/>
                <a:cs typeface="Arial"/>
              </a:rPr>
              <a:t>the  </a:t>
            </a:r>
            <a:r>
              <a:rPr sz="1800" dirty="0">
                <a:solidFill>
                  <a:srgbClr val="2D2123"/>
                </a:solidFill>
                <a:latin typeface="Arial"/>
                <a:cs typeface="Arial"/>
              </a:rPr>
              <a:t>product. </a:t>
            </a:r>
            <a:r>
              <a:rPr sz="1800" spc="-100" dirty="0">
                <a:solidFill>
                  <a:srgbClr val="2D2123"/>
                </a:solidFill>
                <a:latin typeface="Arial"/>
                <a:cs typeface="Arial"/>
              </a:rPr>
              <a:t>The </a:t>
            </a:r>
            <a:r>
              <a:rPr sz="1800" spc="-20" dirty="0">
                <a:solidFill>
                  <a:srgbClr val="2D2123"/>
                </a:solidFill>
                <a:latin typeface="Arial"/>
                <a:cs typeface="Arial"/>
              </a:rPr>
              <a:t>organization </a:t>
            </a:r>
            <a:r>
              <a:rPr sz="1800" spc="-130" dirty="0">
                <a:solidFill>
                  <a:srgbClr val="2D2123"/>
                </a:solidFill>
                <a:latin typeface="Arial"/>
                <a:cs typeface="Arial"/>
              </a:rPr>
              <a:t>assesses </a:t>
            </a:r>
            <a:r>
              <a:rPr sz="1800" spc="10" dirty="0">
                <a:solidFill>
                  <a:srgbClr val="2D2123"/>
                </a:solidFill>
                <a:latin typeface="Arial"/>
                <a:cs typeface="Arial"/>
              </a:rPr>
              <a:t>the  </a:t>
            </a:r>
            <a:r>
              <a:rPr sz="1800" spc="-25" dirty="0">
                <a:solidFill>
                  <a:srgbClr val="2D2123"/>
                </a:solidFill>
                <a:latin typeface="Arial"/>
                <a:cs typeface="Arial"/>
              </a:rPr>
              <a:t>ingredients </a:t>
            </a:r>
            <a:r>
              <a:rPr sz="1800" spc="-20" dirty="0">
                <a:solidFill>
                  <a:srgbClr val="2D2123"/>
                </a:solidFill>
                <a:latin typeface="Arial"/>
                <a:cs typeface="Arial"/>
              </a:rPr>
              <a:t>in </a:t>
            </a:r>
            <a:r>
              <a:rPr sz="1800" spc="-25" dirty="0">
                <a:solidFill>
                  <a:srgbClr val="2D2123"/>
                </a:solidFill>
                <a:latin typeface="Arial"/>
                <a:cs typeface="Arial"/>
              </a:rPr>
              <a:t>beauty </a:t>
            </a:r>
            <a:r>
              <a:rPr sz="1800" spc="-15" dirty="0">
                <a:solidFill>
                  <a:srgbClr val="2D2123"/>
                </a:solidFill>
                <a:latin typeface="Arial"/>
                <a:cs typeface="Arial"/>
              </a:rPr>
              <a:t>products </a:t>
            </a:r>
            <a:r>
              <a:rPr sz="1800" spc="-55" dirty="0">
                <a:solidFill>
                  <a:srgbClr val="2D2123"/>
                </a:solidFill>
                <a:latin typeface="Arial"/>
                <a:cs typeface="Arial"/>
              </a:rPr>
              <a:t>and </a:t>
            </a:r>
            <a:r>
              <a:rPr sz="1800" spc="-65" dirty="0">
                <a:solidFill>
                  <a:srgbClr val="2D2123"/>
                </a:solidFill>
                <a:latin typeface="Arial"/>
                <a:cs typeface="Arial"/>
              </a:rPr>
              <a:t>gives </a:t>
            </a:r>
            <a:r>
              <a:rPr sz="1800" spc="-120" dirty="0">
                <a:solidFill>
                  <a:srgbClr val="2D2123"/>
                </a:solidFill>
                <a:latin typeface="Arial"/>
                <a:cs typeface="Arial"/>
              </a:rPr>
              <a:t>a </a:t>
            </a:r>
            <a:r>
              <a:rPr sz="1800" spc="260" dirty="0">
                <a:solidFill>
                  <a:srgbClr val="2D2123"/>
                </a:solidFill>
                <a:latin typeface="Arial"/>
                <a:cs typeface="Arial"/>
              </a:rPr>
              <a:t> </a:t>
            </a:r>
            <a:r>
              <a:rPr sz="1800" dirty="0">
                <a:solidFill>
                  <a:srgbClr val="2D2123"/>
                </a:solidFill>
                <a:latin typeface="Arial"/>
                <a:cs typeface="Arial"/>
              </a:rPr>
              <a:t>rating </a:t>
            </a:r>
            <a:r>
              <a:rPr sz="1800" spc="50" dirty="0">
                <a:solidFill>
                  <a:srgbClr val="2D2123"/>
                </a:solidFill>
                <a:latin typeface="Arial"/>
                <a:cs typeface="Arial"/>
              </a:rPr>
              <a:t>for </a:t>
            </a:r>
            <a:r>
              <a:rPr sz="1800" spc="-80" dirty="0">
                <a:solidFill>
                  <a:srgbClr val="2D2123"/>
                </a:solidFill>
                <a:latin typeface="Arial"/>
                <a:cs typeface="Arial"/>
              </a:rPr>
              <a:t>each </a:t>
            </a:r>
            <a:r>
              <a:rPr sz="1800" spc="-35" dirty="0">
                <a:solidFill>
                  <a:srgbClr val="2D2123"/>
                </a:solidFill>
                <a:latin typeface="Arial"/>
                <a:cs typeface="Arial"/>
              </a:rPr>
              <a:t>one </a:t>
            </a:r>
            <a:r>
              <a:rPr sz="1800" spc="-55" dirty="0">
                <a:solidFill>
                  <a:srgbClr val="2D2123"/>
                </a:solidFill>
                <a:latin typeface="Arial"/>
                <a:cs typeface="Arial"/>
              </a:rPr>
              <a:t>and </a:t>
            </a:r>
            <a:r>
              <a:rPr sz="1800" spc="15" dirty="0">
                <a:solidFill>
                  <a:srgbClr val="2D2123"/>
                </a:solidFill>
                <a:latin typeface="Arial"/>
                <a:cs typeface="Arial"/>
              </a:rPr>
              <a:t>what </a:t>
            </a:r>
            <a:r>
              <a:rPr sz="1800" spc="-10" dirty="0">
                <a:solidFill>
                  <a:srgbClr val="2D2123"/>
                </a:solidFill>
                <a:latin typeface="Arial"/>
                <a:cs typeface="Arial"/>
              </a:rPr>
              <a:t>affects </a:t>
            </a:r>
            <a:r>
              <a:rPr sz="1800" spc="-55" dirty="0">
                <a:solidFill>
                  <a:srgbClr val="2D2123"/>
                </a:solidFill>
                <a:latin typeface="Arial"/>
                <a:cs typeface="Arial"/>
              </a:rPr>
              <a:t>using  </a:t>
            </a:r>
            <a:r>
              <a:rPr sz="1800" spc="10" dirty="0">
                <a:solidFill>
                  <a:srgbClr val="2D2123"/>
                </a:solidFill>
                <a:latin typeface="Arial"/>
                <a:cs typeface="Arial"/>
              </a:rPr>
              <a:t>the </a:t>
            </a:r>
            <a:r>
              <a:rPr sz="1800" spc="5" dirty="0">
                <a:solidFill>
                  <a:srgbClr val="2D2123"/>
                </a:solidFill>
                <a:latin typeface="Arial"/>
                <a:cs typeface="Arial"/>
              </a:rPr>
              <a:t>product </a:t>
            </a:r>
            <a:r>
              <a:rPr sz="1800" spc="-80" dirty="0">
                <a:solidFill>
                  <a:srgbClr val="2D2123"/>
                </a:solidFill>
                <a:latin typeface="Arial"/>
                <a:cs typeface="Arial"/>
              </a:rPr>
              <a:t>can </a:t>
            </a:r>
            <a:r>
              <a:rPr sz="1800" spc="-65" dirty="0">
                <a:solidFill>
                  <a:srgbClr val="2D2123"/>
                </a:solidFill>
                <a:latin typeface="Arial"/>
                <a:cs typeface="Arial"/>
              </a:rPr>
              <a:t>have </a:t>
            </a:r>
            <a:r>
              <a:rPr sz="1800" spc="-15" dirty="0">
                <a:solidFill>
                  <a:srgbClr val="2D2123"/>
                </a:solidFill>
                <a:latin typeface="Arial"/>
                <a:cs typeface="Arial"/>
              </a:rPr>
              <a:t>on </a:t>
            </a:r>
            <a:r>
              <a:rPr sz="1800" spc="-45" dirty="0">
                <a:solidFill>
                  <a:srgbClr val="2D2123"/>
                </a:solidFill>
                <a:latin typeface="Arial"/>
                <a:cs typeface="Arial"/>
              </a:rPr>
              <a:t>one’s </a:t>
            </a:r>
            <a:r>
              <a:rPr sz="1800" spc="-25" dirty="0">
                <a:solidFill>
                  <a:srgbClr val="2D2123"/>
                </a:solidFill>
                <a:latin typeface="Arial"/>
                <a:cs typeface="Arial"/>
              </a:rPr>
              <a:t>health. </a:t>
            </a:r>
            <a:r>
              <a:rPr sz="1800" spc="15" dirty="0">
                <a:solidFill>
                  <a:srgbClr val="2D2123"/>
                </a:solidFill>
                <a:latin typeface="Arial"/>
                <a:cs typeface="Arial"/>
              </a:rPr>
              <a:t>Not  </a:t>
            </a:r>
            <a:r>
              <a:rPr sz="1800" spc="-20" dirty="0">
                <a:solidFill>
                  <a:srgbClr val="2D2123"/>
                </a:solidFill>
                <a:latin typeface="Arial"/>
                <a:cs typeface="Arial"/>
              </a:rPr>
              <a:t>only </a:t>
            </a:r>
            <a:r>
              <a:rPr sz="1800" spc="-60" dirty="0">
                <a:solidFill>
                  <a:srgbClr val="2D2123"/>
                </a:solidFill>
                <a:latin typeface="Arial"/>
                <a:cs typeface="Arial"/>
              </a:rPr>
              <a:t>does </a:t>
            </a:r>
            <a:r>
              <a:rPr sz="1800" spc="-5" dirty="0">
                <a:solidFill>
                  <a:srgbClr val="2D2123"/>
                </a:solidFill>
                <a:latin typeface="Arial"/>
                <a:cs typeface="Arial"/>
              </a:rPr>
              <a:t>our </a:t>
            </a:r>
            <a:r>
              <a:rPr sz="1800" spc="-10" dirty="0">
                <a:solidFill>
                  <a:srgbClr val="2D2123"/>
                </a:solidFill>
                <a:latin typeface="Arial"/>
                <a:cs typeface="Arial"/>
              </a:rPr>
              <a:t>culture </a:t>
            </a:r>
            <a:r>
              <a:rPr sz="1800" spc="-70" dirty="0">
                <a:solidFill>
                  <a:srgbClr val="2D2123"/>
                </a:solidFill>
                <a:latin typeface="Arial"/>
                <a:cs typeface="Arial"/>
              </a:rPr>
              <a:t>have </a:t>
            </a:r>
            <a:r>
              <a:rPr sz="1800" spc="-55" dirty="0">
                <a:solidFill>
                  <a:srgbClr val="2D2123"/>
                </a:solidFill>
                <a:latin typeface="Arial"/>
                <a:cs typeface="Arial"/>
              </a:rPr>
              <a:t>immense  </a:t>
            </a:r>
            <a:r>
              <a:rPr sz="1800" spc="-60" dirty="0">
                <a:solidFill>
                  <a:srgbClr val="2D2123"/>
                </a:solidFill>
                <a:latin typeface="Arial"/>
                <a:cs typeface="Arial"/>
              </a:rPr>
              <a:t>pressure </a:t>
            </a:r>
            <a:r>
              <a:rPr sz="1800" spc="75" dirty="0">
                <a:solidFill>
                  <a:srgbClr val="2D2123"/>
                </a:solidFill>
                <a:latin typeface="Arial"/>
                <a:cs typeface="Arial"/>
              </a:rPr>
              <a:t>to </a:t>
            </a:r>
            <a:r>
              <a:rPr sz="1800" spc="-95" dirty="0">
                <a:solidFill>
                  <a:srgbClr val="2D2123"/>
                </a:solidFill>
                <a:latin typeface="Arial"/>
                <a:cs typeface="Arial"/>
              </a:rPr>
              <a:t>use </a:t>
            </a:r>
            <a:r>
              <a:rPr sz="1800" spc="-40" dirty="0">
                <a:solidFill>
                  <a:srgbClr val="2D2123"/>
                </a:solidFill>
                <a:latin typeface="Arial"/>
                <a:cs typeface="Arial"/>
              </a:rPr>
              <a:t>these </a:t>
            </a:r>
            <a:r>
              <a:rPr sz="1800" spc="-15" dirty="0">
                <a:solidFill>
                  <a:srgbClr val="2D2123"/>
                </a:solidFill>
                <a:latin typeface="Arial"/>
                <a:cs typeface="Arial"/>
              </a:rPr>
              <a:t>products </a:t>
            </a:r>
            <a:r>
              <a:rPr sz="1800" spc="75" dirty="0">
                <a:solidFill>
                  <a:srgbClr val="2D2123"/>
                </a:solidFill>
                <a:latin typeface="Arial"/>
                <a:cs typeface="Arial"/>
              </a:rPr>
              <a:t>to </a:t>
            </a:r>
            <a:r>
              <a:rPr sz="1800" spc="-45" dirty="0">
                <a:solidFill>
                  <a:srgbClr val="2D2123"/>
                </a:solidFill>
                <a:latin typeface="Arial"/>
                <a:cs typeface="Arial"/>
              </a:rPr>
              <a:t>be  </a:t>
            </a:r>
            <a:r>
              <a:rPr sz="1800" spc="-10" dirty="0">
                <a:solidFill>
                  <a:srgbClr val="2D2123"/>
                </a:solidFill>
                <a:latin typeface="Arial"/>
                <a:cs typeface="Arial"/>
              </a:rPr>
              <a:t>beautiful, </a:t>
            </a:r>
            <a:r>
              <a:rPr sz="1800" spc="30" dirty="0">
                <a:solidFill>
                  <a:srgbClr val="2D2123"/>
                </a:solidFill>
                <a:latin typeface="Arial"/>
                <a:cs typeface="Arial"/>
              </a:rPr>
              <a:t>but </a:t>
            </a:r>
            <a:r>
              <a:rPr sz="1800" spc="-65" dirty="0">
                <a:solidFill>
                  <a:srgbClr val="2D2123"/>
                </a:solidFill>
                <a:latin typeface="Arial"/>
                <a:cs typeface="Arial"/>
              </a:rPr>
              <a:t>some have </a:t>
            </a:r>
            <a:r>
              <a:rPr sz="1800" spc="75" dirty="0">
                <a:solidFill>
                  <a:srgbClr val="2D2123"/>
                </a:solidFill>
                <a:latin typeface="Arial"/>
                <a:cs typeface="Arial"/>
              </a:rPr>
              <a:t>to </a:t>
            </a:r>
            <a:r>
              <a:rPr sz="1800" spc="-90" dirty="0">
                <a:solidFill>
                  <a:srgbClr val="2D2123"/>
                </a:solidFill>
                <a:latin typeface="Arial"/>
                <a:cs typeface="Arial"/>
              </a:rPr>
              <a:t>use </a:t>
            </a:r>
            <a:r>
              <a:rPr sz="1800" dirty="0">
                <a:solidFill>
                  <a:srgbClr val="2D2123"/>
                </a:solidFill>
                <a:latin typeface="Arial"/>
                <a:cs typeface="Arial"/>
              </a:rPr>
              <a:t>them </a:t>
            </a:r>
            <a:r>
              <a:rPr sz="1800" spc="45" dirty="0">
                <a:solidFill>
                  <a:srgbClr val="2D2123"/>
                </a:solidFill>
                <a:latin typeface="Arial"/>
                <a:cs typeface="Arial"/>
              </a:rPr>
              <a:t>for  </a:t>
            </a:r>
            <a:r>
              <a:rPr sz="1800" spc="10" dirty="0">
                <a:solidFill>
                  <a:srgbClr val="2D2123"/>
                </a:solidFill>
                <a:latin typeface="Arial"/>
                <a:cs typeface="Arial"/>
              </a:rPr>
              <a:t>their </a:t>
            </a:r>
            <a:r>
              <a:rPr sz="1800" spc="-50" dirty="0">
                <a:solidFill>
                  <a:srgbClr val="2D2123"/>
                </a:solidFill>
                <a:latin typeface="Arial"/>
                <a:cs typeface="Arial"/>
              </a:rPr>
              <a:t>career </a:t>
            </a:r>
            <a:r>
              <a:rPr sz="1800" spc="-35" dirty="0">
                <a:solidFill>
                  <a:srgbClr val="2D2123"/>
                </a:solidFill>
                <a:latin typeface="Arial"/>
                <a:cs typeface="Arial"/>
              </a:rPr>
              <a:t>like </a:t>
            </a:r>
            <a:r>
              <a:rPr sz="1800" spc="-65" dirty="0">
                <a:solidFill>
                  <a:srgbClr val="2D2123"/>
                </a:solidFill>
                <a:latin typeface="Arial"/>
                <a:cs typeface="Arial"/>
              </a:rPr>
              <a:t>Troian </a:t>
            </a:r>
            <a:r>
              <a:rPr sz="1800" spc="-50" dirty="0">
                <a:solidFill>
                  <a:srgbClr val="2D2123"/>
                </a:solidFill>
                <a:latin typeface="Arial"/>
                <a:cs typeface="Arial"/>
              </a:rPr>
              <a:t>Bellisario </a:t>
            </a:r>
            <a:r>
              <a:rPr sz="1800" spc="30" dirty="0">
                <a:solidFill>
                  <a:srgbClr val="2D2123"/>
                </a:solidFill>
                <a:latin typeface="Arial"/>
                <a:cs typeface="Arial"/>
              </a:rPr>
              <a:t>from </a:t>
            </a:r>
            <a:r>
              <a:rPr sz="1800" spc="10" dirty="0">
                <a:solidFill>
                  <a:srgbClr val="2D2123"/>
                </a:solidFill>
                <a:latin typeface="Arial"/>
                <a:cs typeface="Arial"/>
              </a:rPr>
              <a:t>the  </a:t>
            </a:r>
            <a:r>
              <a:rPr sz="1800" spc="-25" dirty="0">
                <a:solidFill>
                  <a:srgbClr val="2D2123"/>
                </a:solidFill>
                <a:latin typeface="Arial"/>
                <a:cs typeface="Arial"/>
              </a:rPr>
              <a:t>show </a:t>
            </a:r>
            <a:r>
              <a:rPr sz="1800" i="1" spc="-20" dirty="0">
                <a:solidFill>
                  <a:srgbClr val="2D2123"/>
                </a:solidFill>
                <a:latin typeface="Arial"/>
                <a:cs typeface="Arial"/>
              </a:rPr>
              <a:t>Pretty </a:t>
            </a:r>
            <a:r>
              <a:rPr sz="1800" i="1" dirty="0">
                <a:solidFill>
                  <a:srgbClr val="2D2123"/>
                </a:solidFill>
                <a:latin typeface="Arial"/>
                <a:cs typeface="Arial"/>
              </a:rPr>
              <a:t>Little </a:t>
            </a:r>
            <a:r>
              <a:rPr sz="1800" i="1" spc="-85" dirty="0">
                <a:solidFill>
                  <a:srgbClr val="2D2123"/>
                </a:solidFill>
                <a:latin typeface="Arial"/>
                <a:cs typeface="Arial"/>
              </a:rPr>
              <a:t>Liars</a:t>
            </a:r>
            <a:r>
              <a:rPr sz="1800" spc="-85" dirty="0">
                <a:solidFill>
                  <a:srgbClr val="2D2123"/>
                </a:solidFill>
                <a:latin typeface="Arial"/>
                <a:cs typeface="Arial"/>
              </a:rPr>
              <a:t>, </a:t>
            </a:r>
            <a:r>
              <a:rPr sz="1800" spc="-50" dirty="0">
                <a:solidFill>
                  <a:srgbClr val="2D2123"/>
                </a:solidFill>
                <a:latin typeface="Arial"/>
                <a:cs typeface="Arial"/>
              </a:rPr>
              <a:t>displayed </a:t>
            </a:r>
            <a:r>
              <a:rPr sz="1800" spc="75" dirty="0">
                <a:solidFill>
                  <a:srgbClr val="2D2123"/>
                </a:solidFill>
                <a:latin typeface="Arial"/>
                <a:cs typeface="Arial"/>
              </a:rPr>
              <a:t>to </a:t>
            </a:r>
            <a:r>
              <a:rPr sz="1800" spc="10" dirty="0">
                <a:solidFill>
                  <a:srgbClr val="2D2123"/>
                </a:solidFill>
                <a:latin typeface="Arial"/>
                <a:cs typeface="Arial"/>
              </a:rPr>
              <a:t>the  right, </a:t>
            </a:r>
            <a:r>
              <a:rPr sz="1800" spc="15" dirty="0">
                <a:solidFill>
                  <a:srgbClr val="2D2123"/>
                </a:solidFill>
                <a:latin typeface="Arial"/>
                <a:cs typeface="Arial"/>
              </a:rPr>
              <a:t>who </a:t>
            </a:r>
            <a:r>
              <a:rPr sz="1800" spc="-70" dirty="0">
                <a:solidFill>
                  <a:srgbClr val="2D2123"/>
                </a:solidFill>
                <a:latin typeface="Arial"/>
                <a:cs typeface="Arial"/>
              </a:rPr>
              <a:t>also </a:t>
            </a:r>
            <a:r>
              <a:rPr sz="1800" spc="-65" dirty="0">
                <a:solidFill>
                  <a:srgbClr val="2D2123"/>
                </a:solidFill>
                <a:latin typeface="Arial"/>
                <a:cs typeface="Arial"/>
              </a:rPr>
              <a:t>made </a:t>
            </a:r>
            <a:r>
              <a:rPr sz="1800" spc="-120" dirty="0">
                <a:solidFill>
                  <a:srgbClr val="2D2123"/>
                </a:solidFill>
                <a:latin typeface="Arial"/>
                <a:cs typeface="Arial"/>
              </a:rPr>
              <a:t>a </a:t>
            </a:r>
            <a:r>
              <a:rPr sz="1800" spc="10" dirty="0">
                <a:solidFill>
                  <a:srgbClr val="2D2123"/>
                </a:solidFill>
                <a:latin typeface="Arial"/>
                <a:cs typeface="Arial"/>
              </a:rPr>
              <a:t>powerful </a:t>
            </a:r>
            <a:r>
              <a:rPr sz="1800" spc="-15" dirty="0">
                <a:solidFill>
                  <a:srgbClr val="2D2123"/>
                </a:solidFill>
                <a:latin typeface="Arial"/>
                <a:cs typeface="Arial"/>
              </a:rPr>
              <a:t>comment  </a:t>
            </a:r>
            <a:r>
              <a:rPr sz="1800" spc="-5" dirty="0">
                <a:solidFill>
                  <a:srgbClr val="2D2123"/>
                </a:solidFill>
                <a:latin typeface="Arial"/>
                <a:cs typeface="Arial"/>
              </a:rPr>
              <a:t>about </a:t>
            </a:r>
            <a:r>
              <a:rPr sz="1800" spc="-55" dirty="0">
                <a:solidFill>
                  <a:srgbClr val="2D2123"/>
                </a:solidFill>
                <a:latin typeface="Arial"/>
                <a:cs typeface="Arial"/>
              </a:rPr>
              <a:t>media and </a:t>
            </a:r>
            <a:r>
              <a:rPr sz="1800" spc="-35" dirty="0">
                <a:solidFill>
                  <a:srgbClr val="2D2123"/>
                </a:solidFill>
                <a:latin typeface="Arial"/>
                <a:cs typeface="Arial"/>
              </a:rPr>
              <a:t>beauty. </a:t>
            </a:r>
            <a:r>
              <a:rPr sz="1800" spc="-20" dirty="0">
                <a:solidFill>
                  <a:srgbClr val="2D2123"/>
                </a:solidFill>
                <a:latin typeface="Arial"/>
                <a:cs typeface="Arial"/>
              </a:rPr>
              <a:t>In </a:t>
            </a:r>
            <a:r>
              <a:rPr sz="1800" spc="-120" dirty="0">
                <a:solidFill>
                  <a:srgbClr val="2D2123"/>
                </a:solidFill>
                <a:latin typeface="Arial"/>
                <a:cs typeface="Arial"/>
              </a:rPr>
              <a:t>a </a:t>
            </a:r>
            <a:r>
              <a:rPr sz="1800" spc="20" dirty="0">
                <a:solidFill>
                  <a:srgbClr val="2D2123"/>
                </a:solidFill>
                <a:latin typeface="Arial"/>
                <a:cs typeface="Arial"/>
              </a:rPr>
              <a:t>world </a:t>
            </a:r>
            <a:r>
              <a:rPr sz="1800" spc="-20" dirty="0">
                <a:solidFill>
                  <a:srgbClr val="2D2123"/>
                </a:solidFill>
                <a:latin typeface="Arial"/>
                <a:cs typeface="Arial"/>
              </a:rPr>
              <a:t>where  </a:t>
            </a:r>
            <a:r>
              <a:rPr sz="1800" spc="-35" dirty="0">
                <a:solidFill>
                  <a:srgbClr val="2D2123"/>
                </a:solidFill>
                <a:latin typeface="Arial"/>
                <a:cs typeface="Arial"/>
              </a:rPr>
              <a:t>plastic </a:t>
            </a:r>
            <a:r>
              <a:rPr sz="1800" spc="-40" dirty="0">
                <a:solidFill>
                  <a:srgbClr val="2D2123"/>
                </a:solidFill>
                <a:latin typeface="Arial"/>
                <a:cs typeface="Arial"/>
              </a:rPr>
              <a:t>surgery </a:t>
            </a:r>
            <a:r>
              <a:rPr sz="1800" spc="-20" dirty="0">
                <a:solidFill>
                  <a:srgbClr val="2D2123"/>
                </a:solidFill>
                <a:latin typeface="Arial"/>
                <a:cs typeface="Arial"/>
              </a:rPr>
              <a:t>in </a:t>
            </a:r>
            <a:r>
              <a:rPr sz="1800" spc="-25" dirty="0">
                <a:solidFill>
                  <a:srgbClr val="2D2123"/>
                </a:solidFill>
                <a:latin typeface="Arial"/>
                <a:cs typeface="Arial"/>
              </a:rPr>
              <a:t>continuously </a:t>
            </a:r>
            <a:r>
              <a:rPr sz="1800" spc="-55" dirty="0">
                <a:solidFill>
                  <a:srgbClr val="2D2123"/>
                </a:solidFill>
                <a:latin typeface="Arial"/>
                <a:cs typeface="Arial"/>
              </a:rPr>
              <a:t>increasing, </a:t>
            </a:r>
            <a:r>
              <a:rPr sz="1800" spc="65" dirty="0">
                <a:solidFill>
                  <a:srgbClr val="2D2123"/>
                </a:solidFill>
                <a:latin typeface="Arial"/>
                <a:cs typeface="Arial"/>
              </a:rPr>
              <a:t>it  </a:t>
            </a:r>
            <a:r>
              <a:rPr sz="1800" spc="-80" dirty="0">
                <a:solidFill>
                  <a:srgbClr val="2D2123"/>
                </a:solidFill>
                <a:latin typeface="Arial"/>
                <a:cs typeface="Arial"/>
              </a:rPr>
              <a:t>is </a:t>
            </a:r>
            <a:r>
              <a:rPr sz="1800" spc="-25" dirty="0">
                <a:solidFill>
                  <a:srgbClr val="2D2123"/>
                </a:solidFill>
                <a:latin typeface="Arial"/>
                <a:cs typeface="Arial"/>
              </a:rPr>
              <a:t>refreshing </a:t>
            </a:r>
            <a:r>
              <a:rPr sz="1800" spc="70" dirty="0">
                <a:solidFill>
                  <a:srgbClr val="2D2123"/>
                </a:solidFill>
                <a:latin typeface="Arial"/>
                <a:cs typeface="Arial"/>
              </a:rPr>
              <a:t>to </a:t>
            </a:r>
            <a:r>
              <a:rPr sz="1800" spc="-105" dirty="0">
                <a:solidFill>
                  <a:srgbClr val="2D2123"/>
                </a:solidFill>
                <a:latin typeface="Arial"/>
                <a:cs typeface="Arial"/>
              </a:rPr>
              <a:t>see </a:t>
            </a:r>
            <a:r>
              <a:rPr sz="1800" spc="-25" dirty="0">
                <a:solidFill>
                  <a:srgbClr val="2D2123"/>
                </a:solidFill>
                <a:latin typeface="Arial"/>
                <a:cs typeface="Arial"/>
              </a:rPr>
              <a:t>people </a:t>
            </a:r>
            <a:r>
              <a:rPr sz="1800" spc="-30" dirty="0">
                <a:solidFill>
                  <a:srgbClr val="2D2123"/>
                </a:solidFill>
                <a:latin typeface="Arial"/>
                <a:cs typeface="Arial"/>
              </a:rPr>
              <a:t>like </a:t>
            </a:r>
            <a:r>
              <a:rPr sz="1800" spc="-65" dirty="0">
                <a:solidFill>
                  <a:srgbClr val="2D2123"/>
                </a:solidFill>
                <a:latin typeface="Arial"/>
                <a:cs typeface="Arial"/>
              </a:rPr>
              <a:t>Troian,  </a:t>
            </a:r>
            <a:r>
              <a:rPr sz="1800" spc="-35" dirty="0">
                <a:solidFill>
                  <a:srgbClr val="2D2123"/>
                </a:solidFill>
                <a:latin typeface="Arial"/>
                <a:cs typeface="Arial"/>
              </a:rPr>
              <a:t>Jennifer, </a:t>
            </a:r>
            <a:r>
              <a:rPr sz="1800" spc="-55" dirty="0">
                <a:solidFill>
                  <a:srgbClr val="2D2123"/>
                </a:solidFill>
                <a:latin typeface="Arial"/>
                <a:cs typeface="Arial"/>
              </a:rPr>
              <a:t>and </a:t>
            </a:r>
            <a:r>
              <a:rPr sz="1800" spc="-35" dirty="0">
                <a:solidFill>
                  <a:srgbClr val="2D2123"/>
                </a:solidFill>
                <a:latin typeface="Arial"/>
                <a:cs typeface="Arial"/>
              </a:rPr>
              <a:t>Lorde </a:t>
            </a:r>
            <a:r>
              <a:rPr sz="1800" spc="-60" dirty="0">
                <a:solidFill>
                  <a:srgbClr val="2D2123"/>
                </a:solidFill>
                <a:latin typeface="Arial"/>
                <a:cs typeface="Arial"/>
              </a:rPr>
              <a:t>speaking </a:t>
            </a:r>
            <a:r>
              <a:rPr sz="1800" spc="30" dirty="0">
                <a:solidFill>
                  <a:srgbClr val="2D2123"/>
                </a:solidFill>
                <a:latin typeface="Arial"/>
                <a:cs typeface="Arial"/>
              </a:rPr>
              <a:t>out </a:t>
            </a:r>
            <a:r>
              <a:rPr sz="1800" spc="-20" dirty="0">
                <a:solidFill>
                  <a:srgbClr val="2D2123"/>
                </a:solidFill>
                <a:latin typeface="Arial"/>
                <a:cs typeface="Arial"/>
              </a:rPr>
              <a:t>in </a:t>
            </a:r>
            <a:r>
              <a:rPr sz="1800" spc="-55" dirty="0">
                <a:solidFill>
                  <a:srgbClr val="2D2123"/>
                </a:solidFill>
                <a:latin typeface="Arial"/>
                <a:cs typeface="Arial"/>
              </a:rPr>
              <a:t>hopes </a:t>
            </a:r>
            <a:r>
              <a:rPr sz="1800" spc="65" dirty="0">
                <a:solidFill>
                  <a:srgbClr val="2D2123"/>
                </a:solidFill>
                <a:latin typeface="Arial"/>
                <a:cs typeface="Arial"/>
              </a:rPr>
              <a:t>to  </a:t>
            </a:r>
            <a:r>
              <a:rPr sz="1800" spc="-65" dirty="0">
                <a:solidFill>
                  <a:srgbClr val="2D2123"/>
                </a:solidFill>
                <a:latin typeface="Arial"/>
                <a:cs typeface="Arial"/>
              </a:rPr>
              <a:t>make </a:t>
            </a:r>
            <a:r>
              <a:rPr sz="1800" spc="-120" dirty="0">
                <a:solidFill>
                  <a:srgbClr val="2D2123"/>
                </a:solidFill>
                <a:latin typeface="Arial"/>
                <a:cs typeface="Arial"/>
              </a:rPr>
              <a:t>a </a:t>
            </a:r>
            <a:r>
              <a:rPr sz="1800" spc="-20" dirty="0">
                <a:solidFill>
                  <a:srgbClr val="2D2123"/>
                </a:solidFill>
                <a:latin typeface="Arial"/>
                <a:cs typeface="Arial"/>
              </a:rPr>
              <a:t>difference. </a:t>
            </a:r>
            <a:r>
              <a:rPr sz="1800" spc="45" dirty="0">
                <a:solidFill>
                  <a:srgbClr val="2D2123"/>
                </a:solidFill>
                <a:latin typeface="Arial"/>
                <a:cs typeface="Arial"/>
              </a:rPr>
              <a:t>If </a:t>
            </a:r>
            <a:r>
              <a:rPr sz="1800" spc="-15" dirty="0">
                <a:solidFill>
                  <a:srgbClr val="2D2123"/>
                </a:solidFill>
                <a:latin typeface="Arial"/>
                <a:cs typeface="Arial"/>
              </a:rPr>
              <a:t>more </a:t>
            </a:r>
            <a:r>
              <a:rPr sz="1800" spc="-35" dirty="0">
                <a:solidFill>
                  <a:srgbClr val="2D2123"/>
                </a:solidFill>
                <a:latin typeface="Arial"/>
                <a:cs typeface="Arial"/>
              </a:rPr>
              <a:t>people </a:t>
            </a:r>
            <a:r>
              <a:rPr sz="1800" spc="-45" dirty="0">
                <a:solidFill>
                  <a:srgbClr val="2D2123"/>
                </a:solidFill>
                <a:latin typeface="Arial"/>
                <a:cs typeface="Arial"/>
              </a:rPr>
              <a:t>become  </a:t>
            </a:r>
            <a:r>
              <a:rPr sz="1800" spc="-40" dirty="0">
                <a:solidFill>
                  <a:srgbClr val="2D2123"/>
                </a:solidFill>
                <a:latin typeface="Arial"/>
                <a:cs typeface="Arial"/>
              </a:rPr>
              <a:t>aware </a:t>
            </a:r>
            <a:r>
              <a:rPr sz="1800" spc="55" dirty="0">
                <a:solidFill>
                  <a:srgbClr val="2D2123"/>
                </a:solidFill>
                <a:latin typeface="Arial"/>
                <a:cs typeface="Arial"/>
              </a:rPr>
              <a:t>of </a:t>
            </a:r>
            <a:r>
              <a:rPr sz="1800" spc="-15" dirty="0">
                <a:solidFill>
                  <a:srgbClr val="2D2123"/>
                </a:solidFill>
                <a:latin typeface="Arial"/>
                <a:cs typeface="Arial"/>
              </a:rPr>
              <a:t>this </a:t>
            </a:r>
            <a:r>
              <a:rPr sz="1800" spc="-25" dirty="0">
                <a:solidFill>
                  <a:srgbClr val="2D2123"/>
                </a:solidFill>
                <a:latin typeface="Arial"/>
                <a:cs typeface="Arial"/>
              </a:rPr>
              <a:t>major </a:t>
            </a:r>
            <a:r>
              <a:rPr sz="1800" spc="20" dirty="0">
                <a:solidFill>
                  <a:srgbClr val="2D2123"/>
                </a:solidFill>
                <a:latin typeface="Arial"/>
                <a:cs typeface="Arial"/>
              </a:rPr>
              <a:t>flaw </a:t>
            </a:r>
            <a:r>
              <a:rPr sz="1800" spc="-55" dirty="0">
                <a:solidFill>
                  <a:srgbClr val="2D2123"/>
                </a:solidFill>
                <a:latin typeface="Arial"/>
                <a:cs typeface="Arial"/>
              </a:rPr>
              <a:t>and </a:t>
            </a:r>
            <a:r>
              <a:rPr sz="1800" spc="-75" dirty="0">
                <a:solidFill>
                  <a:srgbClr val="2D2123"/>
                </a:solidFill>
                <a:latin typeface="Arial"/>
                <a:cs typeface="Arial"/>
              </a:rPr>
              <a:t>speak </a:t>
            </a:r>
            <a:r>
              <a:rPr sz="1800" spc="10" dirty="0">
                <a:solidFill>
                  <a:srgbClr val="2D2123"/>
                </a:solidFill>
                <a:latin typeface="Arial"/>
                <a:cs typeface="Arial"/>
              </a:rPr>
              <a:t>out,  </a:t>
            </a:r>
            <a:r>
              <a:rPr sz="1800" spc="-60" dirty="0">
                <a:solidFill>
                  <a:srgbClr val="2D2123"/>
                </a:solidFill>
                <a:latin typeface="Arial"/>
                <a:cs typeface="Arial"/>
              </a:rPr>
              <a:t>maybe </a:t>
            </a:r>
            <a:r>
              <a:rPr sz="1800" spc="10" dirty="0">
                <a:solidFill>
                  <a:srgbClr val="2D2123"/>
                </a:solidFill>
                <a:latin typeface="Arial"/>
                <a:cs typeface="Arial"/>
              </a:rPr>
              <a:t>the </a:t>
            </a:r>
            <a:r>
              <a:rPr sz="1800" spc="-50" dirty="0">
                <a:solidFill>
                  <a:srgbClr val="2D2123"/>
                </a:solidFill>
                <a:latin typeface="Arial"/>
                <a:cs typeface="Arial"/>
              </a:rPr>
              <a:t>vicious </a:t>
            </a:r>
            <a:r>
              <a:rPr sz="1800" spc="-65" dirty="0">
                <a:solidFill>
                  <a:srgbClr val="2D2123"/>
                </a:solidFill>
                <a:latin typeface="Arial"/>
                <a:cs typeface="Arial"/>
              </a:rPr>
              <a:t>cycle </a:t>
            </a:r>
            <a:r>
              <a:rPr sz="1800" spc="-80" dirty="0">
                <a:solidFill>
                  <a:srgbClr val="2D2123"/>
                </a:solidFill>
                <a:latin typeface="Arial"/>
                <a:cs typeface="Arial"/>
              </a:rPr>
              <a:t>can </a:t>
            </a:r>
            <a:r>
              <a:rPr sz="1800" spc="-45" dirty="0">
                <a:solidFill>
                  <a:srgbClr val="2D2123"/>
                </a:solidFill>
                <a:latin typeface="Arial"/>
                <a:cs typeface="Arial"/>
              </a:rPr>
              <a:t>be </a:t>
            </a:r>
            <a:r>
              <a:rPr sz="1800" spc="-25" dirty="0">
                <a:solidFill>
                  <a:srgbClr val="2D2123"/>
                </a:solidFill>
                <a:latin typeface="Arial"/>
                <a:cs typeface="Arial"/>
              </a:rPr>
              <a:t>broken  </a:t>
            </a:r>
            <a:r>
              <a:rPr sz="1800" spc="-45" dirty="0">
                <a:solidFill>
                  <a:srgbClr val="2D2123"/>
                </a:solidFill>
                <a:latin typeface="Arial"/>
                <a:cs typeface="Arial"/>
              </a:rPr>
              <a:t>(Group, </a:t>
            </a:r>
            <a:r>
              <a:rPr sz="1800" spc="-110" dirty="0">
                <a:solidFill>
                  <a:srgbClr val="2D2123"/>
                </a:solidFill>
                <a:latin typeface="Arial"/>
                <a:cs typeface="Arial"/>
              </a:rPr>
              <a:t>2007-2014) </a:t>
            </a:r>
            <a:r>
              <a:rPr sz="1800" spc="-35" dirty="0">
                <a:solidFill>
                  <a:srgbClr val="2D2123"/>
                </a:solidFill>
                <a:latin typeface="Arial"/>
                <a:cs typeface="Arial"/>
              </a:rPr>
              <a:t>(Community,</a:t>
            </a:r>
            <a:r>
              <a:rPr sz="1800" spc="370" dirty="0">
                <a:solidFill>
                  <a:srgbClr val="2D2123"/>
                </a:solidFill>
                <a:latin typeface="Arial"/>
                <a:cs typeface="Arial"/>
              </a:rPr>
              <a:t> </a:t>
            </a:r>
            <a:r>
              <a:rPr sz="1800" spc="-114" dirty="0">
                <a:solidFill>
                  <a:srgbClr val="2D2123"/>
                </a:solidFill>
                <a:latin typeface="Arial"/>
                <a:cs typeface="Arial"/>
              </a:rPr>
              <a:t>2014)</a:t>
            </a:r>
            <a:endParaRPr sz="1800">
              <a:latin typeface="Arial"/>
              <a:cs typeface="Arial"/>
            </a:endParaRPr>
          </a:p>
          <a:p>
            <a:pPr marL="12700" algn="just">
              <a:lnSpc>
                <a:spcPct val="100000"/>
              </a:lnSpc>
              <a:spcBef>
                <a:spcPts val="10"/>
              </a:spcBef>
            </a:pPr>
            <a:r>
              <a:rPr sz="1800" spc="-30" dirty="0">
                <a:solidFill>
                  <a:srgbClr val="2D2123"/>
                </a:solidFill>
                <a:latin typeface="Arial"/>
                <a:cs typeface="Arial"/>
              </a:rPr>
              <a:t>(Sterin, </a:t>
            </a:r>
            <a:r>
              <a:rPr sz="1800" spc="-135" dirty="0">
                <a:solidFill>
                  <a:srgbClr val="2D2123"/>
                </a:solidFill>
                <a:latin typeface="Arial"/>
                <a:cs typeface="Arial"/>
              </a:rPr>
              <a:t>2014,</a:t>
            </a:r>
            <a:r>
              <a:rPr sz="1800" spc="-195" dirty="0">
                <a:solidFill>
                  <a:srgbClr val="2D2123"/>
                </a:solidFill>
                <a:latin typeface="Arial"/>
                <a:cs typeface="Arial"/>
              </a:rPr>
              <a:t> </a:t>
            </a:r>
            <a:r>
              <a:rPr sz="1800" spc="-130" dirty="0">
                <a:solidFill>
                  <a:srgbClr val="2D2123"/>
                </a:solidFill>
                <a:latin typeface="Arial"/>
                <a:cs typeface="Arial"/>
              </a:rPr>
              <a:t>2012).</a:t>
            </a:r>
            <a:endParaRPr sz="18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0408" y="224408"/>
            <a:ext cx="8435975" cy="1489710"/>
          </a:xfrm>
          <a:prstGeom prst="rect">
            <a:avLst/>
          </a:prstGeom>
        </p:spPr>
        <p:txBody>
          <a:bodyPr vert="horz" wrap="square" lIns="0" tIns="12700" rIns="0" bIns="0" rtlCol="0">
            <a:spAutoFit/>
          </a:bodyPr>
          <a:lstStyle/>
          <a:p>
            <a:pPr marL="12700" marR="5080" algn="just">
              <a:lnSpc>
                <a:spcPct val="100000"/>
              </a:lnSpc>
              <a:spcBef>
                <a:spcPts val="100"/>
              </a:spcBef>
            </a:pPr>
            <a:r>
              <a:rPr spc="-100" dirty="0"/>
              <a:t>Text </a:t>
            </a:r>
            <a:r>
              <a:rPr spc="20" dirty="0"/>
              <a:t>blown </a:t>
            </a:r>
            <a:r>
              <a:rPr spc="-35" dirty="0"/>
              <a:t>up </a:t>
            </a:r>
            <a:r>
              <a:rPr spc="65" dirty="0"/>
              <a:t>that </a:t>
            </a:r>
            <a:r>
              <a:rPr spc="-90" dirty="0"/>
              <a:t>accompanied </a:t>
            </a:r>
            <a:r>
              <a:rPr spc="25" dirty="0"/>
              <a:t>the </a:t>
            </a:r>
            <a:r>
              <a:rPr spc="-90" dirty="0"/>
              <a:t>image  </a:t>
            </a:r>
            <a:r>
              <a:rPr spc="-105" dirty="0"/>
              <a:t>Troian </a:t>
            </a:r>
            <a:r>
              <a:rPr spc="-80" dirty="0"/>
              <a:t>Bellisario </a:t>
            </a:r>
            <a:r>
              <a:rPr spc="-30" dirty="0"/>
              <a:t>posted </a:t>
            </a:r>
            <a:r>
              <a:rPr spc="-20" dirty="0"/>
              <a:t>on </a:t>
            </a:r>
            <a:r>
              <a:rPr spc="-55" dirty="0"/>
              <a:t>Instagram </a:t>
            </a:r>
            <a:r>
              <a:rPr spc="55" dirty="0"/>
              <a:t>from </a:t>
            </a:r>
            <a:r>
              <a:rPr spc="25" dirty="0"/>
              <a:t>the  </a:t>
            </a:r>
            <a:r>
              <a:rPr spc="-60" dirty="0"/>
              <a:t>previous</a:t>
            </a:r>
            <a:r>
              <a:rPr spc="-220" dirty="0"/>
              <a:t> </a:t>
            </a:r>
            <a:r>
              <a:rPr spc="-85" dirty="0"/>
              <a:t>slide.</a:t>
            </a:r>
          </a:p>
        </p:txBody>
      </p:sp>
      <p:sp>
        <p:nvSpPr>
          <p:cNvPr id="4" name="object 4"/>
          <p:cNvSpPr/>
          <p:nvPr/>
        </p:nvSpPr>
        <p:spPr>
          <a:xfrm>
            <a:off x="20629" y="2121407"/>
            <a:ext cx="9112885" cy="353872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7540" y="3070605"/>
            <a:ext cx="8750935" cy="3592829"/>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2D2123"/>
                </a:solidFill>
                <a:latin typeface="Arial"/>
                <a:cs typeface="Arial"/>
              </a:rPr>
              <a:t>I </a:t>
            </a:r>
            <a:r>
              <a:rPr sz="1800" spc="-15" dirty="0">
                <a:solidFill>
                  <a:srgbClr val="2D2123"/>
                </a:solidFill>
                <a:latin typeface="Arial"/>
                <a:cs typeface="Arial"/>
              </a:rPr>
              <a:t>mentioned </a:t>
            </a:r>
            <a:r>
              <a:rPr sz="1800" spc="-20" dirty="0">
                <a:solidFill>
                  <a:srgbClr val="2D2123"/>
                </a:solidFill>
                <a:latin typeface="Arial"/>
                <a:cs typeface="Arial"/>
              </a:rPr>
              <a:t>on </a:t>
            </a:r>
            <a:r>
              <a:rPr sz="1800" spc="10" dirty="0">
                <a:solidFill>
                  <a:srgbClr val="2D2123"/>
                </a:solidFill>
                <a:latin typeface="Arial"/>
                <a:cs typeface="Arial"/>
              </a:rPr>
              <a:t>the </a:t>
            </a:r>
            <a:r>
              <a:rPr sz="1800" spc="25" dirty="0">
                <a:solidFill>
                  <a:srgbClr val="2D2123"/>
                </a:solidFill>
                <a:latin typeface="Arial"/>
                <a:cs typeface="Arial"/>
              </a:rPr>
              <a:t>first </a:t>
            </a:r>
            <a:r>
              <a:rPr sz="1800" spc="-55" dirty="0">
                <a:solidFill>
                  <a:srgbClr val="2D2123"/>
                </a:solidFill>
                <a:latin typeface="Arial"/>
                <a:cs typeface="Arial"/>
              </a:rPr>
              <a:t>slide </a:t>
            </a:r>
            <a:r>
              <a:rPr sz="1800" spc="-5" dirty="0">
                <a:solidFill>
                  <a:srgbClr val="2D2123"/>
                </a:solidFill>
                <a:latin typeface="Arial"/>
                <a:cs typeface="Arial"/>
              </a:rPr>
              <a:t>about </a:t>
            </a:r>
            <a:r>
              <a:rPr sz="1800" spc="-65" dirty="0">
                <a:solidFill>
                  <a:srgbClr val="2D2123"/>
                </a:solidFill>
                <a:latin typeface="Arial"/>
                <a:cs typeface="Arial"/>
              </a:rPr>
              <a:t>Troian </a:t>
            </a:r>
            <a:r>
              <a:rPr sz="1800" spc="10" dirty="0">
                <a:solidFill>
                  <a:srgbClr val="2D2123"/>
                </a:solidFill>
                <a:latin typeface="Arial"/>
                <a:cs typeface="Arial"/>
              </a:rPr>
              <a:t>the </a:t>
            </a:r>
            <a:r>
              <a:rPr sz="1800" spc="-40" dirty="0">
                <a:solidFill>
                  <a:srgbClr val="2D2123"/>
                </a:solidFill>
                <a:latin typeface="Arial"/>
                <a:cs typeface="Arial"/>
              </a:rPr>
              <a:t>Environmental </a:t>
            </a:r>
            <a:r>
              <a:rPr sz="1800" spc="-50" dirty="0">
                <a:solidFill>
                  <a:srgbClr val="2D2123"/>
                </a:solidFill>
                <a:latin typeface="Arial"/>
                <a:cs typeface="Arial"/>
              </a:rPr>
              <a:t>Workers </a:t>
            </a:r>
            <a:r>
              <a:rPr sz="1800" spc="-60" dirty="0">
                <a:solidFill>
                  <a:srgbClr val="2D2123"/>
                </a:solidFill>
                <a:latin typeface="Arial"/>
                <a:cs typeface="Arial"/>
              </a:rPr>
              <a:t>Group. </a:t>
            </a:r>
            <a:r>
              <a:rPr sz="1800" spc="-105" dirty="0">
                <a:solidFill>
                  <a:srgbClr val="2D2123"/>
                </a:solidFill>
                <a:latin typeface="Arial"/>
                <a:cs typeface="Arial"/>
              </a:rPr>
              <a:t>The  </a:t>
            </a:r>
            <a:r>
              <a:rPr sz="1800" spc="-50" dirty="0">
                <a:solidFill>
                  <a:srgbClr val="2D2123"/>
                </a:solidFill>
                <a:latin typeface="Arial"/>
                <a:cs typeface="Arial"/>
              </a:rPr>
              <a:t>company </a:t>
            </a:r>
            <a:r>
              <a:rPr sz="1800" spc="-30" dirty="0">
                <a:solidFill>
                  <a:srgbClr val="2D2123"/>
                </a:solidFill>
                <a:latin typeface="Arial"/>
                <a:cs typeface="Arial"/>
              </a:rPr>
              <a:t>created </a:t>
            </a:r>
            <a:r>
              <a:rPr sz="1800" spc="-120" dirty="0">
                <a:solidFill>
                  <a:srgbClr val="2D2123"/>
                </a:solidFill>
                <a:latin typeface="Arial"/>
                <a:cs typeface="Arial"/>
              </a:rPr>
              <a:t>a </a:t>
            </a:r>
            <a:r>
              <a:rPr sz="1800" spc="-20" dirty="0">
                <a:solidFill>
                  <a:srgbClr val="2D2123"/>
                </a:solidFill>
                <a:latin typeface="Arial"/>
                <a:cs typeface="Arial"/>
              </a:rPr>
              <a:t>website </a:t>
            </a:r>
            <a:r>
              <a:rPr sz="1800" spc="-50" dirty="0">
                <a:solidFill>
                  <a:srgbClr val="2D2123"/>
                </a:solidFill>
                <a:latin typeface="Arial"/>
                <a:cs typeface="Arial"/>
              </a:rPr>
              <a:t>called </a:t>
            </a:r>
            <a:r>
              <a:rPr sz="1800" spc="-155" dirty="0">
                <a:solidFill>
                  <a:srgbClr val="2D2123"/>
                </a:solidFill>
                <a:latin typeface="Arial"/>
                <a:cs typeface="Arial"/>
              </a:rPr>
              <a:t>EWG’s </a:t>
            </a:r>
            <a:r>
              <a:rPr sz="1800" spc="-95" dirty="0">
                <a:solidFill>
                  <a:srgbClr val="2D2123"/>
                </a:solidFill>
                <a:latin typeface="Arial"/>
                <a:cs typeface="Arial"/>
              </a:rPr>
              <a:t>Skin </a:t>
            </a:r>
            <a:r>
              <a:rPr sz="1800" spc="-75" dirty="0">
                <a:solidFill>
                  <a:srgbClr val="2D2123"/>
                </a:solidFill>
                <a:latin typeface="Arial"/>
                <a:cs typeface="Arial"/>
              </a:rPr>
              <a:t>Deep. </a:t>
            </a:r>
            <a:r>
              <a:rPr sz="1800" spc="-65" dirty="0">
                <a:solidFill>
                  <a:srgbClr val="2D2123"/>
                </a:solidFill>
                <a:latin typeface="Arial"/>
                <a:cs typeface="Arial"/>
              </a:rPr>
              <a:t>Here </a:t>
            </a:r>
            <a:r>
              <a:rPr sz="1800" spc="-80" dirty="0">
                <a:solidFill>
                  <a:srgbClr val="2D2123"/>
                </a:solidFill>
                <a:latin typeface="Arial"/>
                <a:cs typeface="Arial"/>
              </a:rPr>
              <a:t>is </a:t>
            </a:r>
            <a:r>
              <a:rPr sz="1800" spc="10" dirty="0">
                <a:solidFill>
                  <a:srgbClr val="2D2123"/>
                </a:solidFill>
                <a:latin typeface="Arial"/>
                <a:cs typeface="Arial"/>
              </a:rPr>
              <a:t>the </a:t>
            </a:r>
            <a:r>
              <a:rPr sz="1800" spc="-20" dirty="0">
                <a:solidFill>
                  <a:srgbClr val="2D2123"/>
                </a:solidFill>
                <a:latin typeface="Arial"/>
                <a:cs typeface="Arial"/>
              </a:rPr>
              <a:t>description </a:t>
            </a:r>
            <a:r>
              <a:rPr sz="1800" spc="-5" dirty="0">
                <a:solidFill>
                  <a:srgbClr val="2D2123"/>
                </a:solidFill>
                <a:latin typeface="Arial"/>
                <a:cs typeface="Arial"/>
              </a:rPr>
              <a:t>about </a:t>
            </a:r>
            <a:r>
              <a:rPr sz="1800" spc="15" dirty="0">
                <a:solidFill>
                  <a:srgbClr val="2D2123"/>
                </a:solidFill>
                <a:latin typeface="Arial"/>
                <a:cs typeface="Arial"/>
              </a:rPr>
              <a:t>what  </a:t>
            </a:r>
            <a:r>
              <a:rPr sz="1800" spc="-10" dirty="0">
                <a:solidFill>
                  <a:srgbClr val="2D2123"/>
                </a:solidFill>
                <a:latin typeface="Arial"/>
                <a:cs typeface="Arial"/>
              </a:rPr>
              <a:t>they</a:t>
            </a:r>
            <a:r>
              <a:rPr sz="1800" spc="-90" dirty="0">
                <a:solidFill>
                  <a:srgbClr val="2D2123"/>
                </a:solidFill>
                <a:latin typeface="Arial"/>
                <a:cs typeface="Arial"/>
              </a:rPr>
              <a:t> </a:t>
            </a:r>
            <a:r>
              <a:rPr sz="1800" spc="-25" dirty="0">
                <a:solidFill>
                  <a:srgbClr val="2D2123"/>
                </a:solidFill>
                <a:latin typeface="Arial"/>
                <a:cs typeface="Arial"/>
              </a:rPr>
              <a:t>do:</a:t>
            </a:r>
            <a:r>
              <a:rPr sz="1800" spc="-105" dirty="0">
                <a:solidFill>
                  <a:srgbClr val="2D2123"/>
                </a:solidFill>
                <a:latin typeface="Arial"/>
                <a:cs typeface="Arial"/>
              </a:rPr>
              <a:t> </a:t>
            </a:r>
            <a:r>
              <a:rPr sz="1800" i="1" spc="-5" dirty="0">
                <a:solidFill>
                  <a:srgbClr val="8548CA"/>
                </a:solidFill>
                <a:latin typeface="Arial"/>
                <a:cs typeface="Arial"/>
              </a:rPr>
              <a:t>It's</a:t>
            </a:r>
            <a:r>
              <a:rPr sz="1800" i="1" spc="-100" dirty="0">
                <a:solidFill>
                  <a:srgbClr val="8548CA"/>
                </a:solidFill>
                <a:latin typeface="Arial"/>
                <a:cs typeface="Arial"/>
              </a:rPr>
              <a:t> </a:t>
            </a:r>
            <a:r>
              <a:rPr sz="1800" i="1" spc="-25" dirty="0">
                <a:solidFill>
                  <a:srgbClr val="8548CA"/>
                </a:solidFill>
                <a:latin typeface="Arial"/>
                <a:cs typeface="Arial"/>
              </a:rPr>
              <a:t>our</a:t>
            </a:r>
            <a:r>
              <a:rPr sz="1800" i="1" spc="-114" dirty="0">
                <a:solidFill>
                  <a:srgbClr val="8548CA"/>
                </a:solidFill>
                <a:latin typeface="Arial"/>
                <a:cs typeface="Arial"/>
              </a:rPr>
              <a:t> </a:t>
            </a:r>
            <a:r>
              <a:rPr sz="1800" i="1" spc="-80" dirty="0">
                <a:solidFill>
                  <a:srgbClr val="8548CA"/>
                </a:solidFill>
                <a:latin typeface="Arial"/>
                <a:cs typeface="Arial"/>
              </a:rPr>
              <a:t>mission</a:t>
            </a:r>
            <a:r>
              <a:rPr sz="1800" i="1" spc="-114" dirty="0">
                <a:solidFill>
                  <a:srgbClr val="8548CA"/>
                </a:solidFill>
                <a:latin typeface="Arial"/>
                <a:cs typeface="Arial"/>
              </a:rPr>
              <a:t> </a:t>
            </a:r>
            <a:r>
              <a:rPr sz="1800" i="1" spc="10" dirty="0">
                <a:solidFill>
                  <a:srgbClr val="8548CA"/>
                </a:solidFill>
                <a:latin typeface="Arial"/>
                <a:cs typeface="Arial"/>
              </a:rPr>
              <a:t>at</a:t>
            </a:r>
            <a:r>
              <a:rPr sz="1800" i="1" spc="-100" dirty="0">
                <a:solidFill>
                  <a:srgbClr val="8548CA"/>
                </a:solidFill>
                <a:latin typeface="Arial"/>
                <a:cs typeface="Arial"/>
              </a:rPr>
              <a:t> </a:t>
            </a:r>
            <a:r>
              <a:rPr sz="1800" i="1" spc="-55" dirty="0">
                <a:solidFill>
                  <a:srgbClr val="8548CA"/>
                </a:solidFill>
                <a:latin typeface="Arial"/>
                <a:cs typeface="Arial"/>
              </a:rPr>
              <a:t>Environmental</a:t>
            </a:r>
            <a:r>
              <a:rPr sz="1800" i="1" spc="-125" dirty="0">
                <a:solidFill>
                  <a:srgbClr val="8548CA"/>
                </a:solidFill>
                <a:latin typeface="Arial"/>
                <a:cs typeface="Arial"/>
              </a:rPr>
              <a:t> </a:t>
            </a:r>
            <a:r>
              <a:rPr sz="1800" i="1" spc="-45" dirty="0">
                <a:solidFill>
                  <a:srgbClr val="8548CA"/>
                </a:solidFill>
                <a:latin typeface="Arial"/>
                <a:cs typeface="Arial"/>
              </a:rPr>
              <a:t>Working</a:t>
            </a:r>
            <a:r>
              <a:rPr sz="1800" i="1" spc="-105" dirty="0">
                <a:solidFill>
                  <a:srgbClr val="8548CA"/>
                </a:solidFill>
                <a:latin typeface="Arial"/>
                <a:cs typeface="Arial"/>
              </a:rPr>
              <a:t> </a:t>
            </a:r>
            <a:r>
              <a:rPr sz="1800" i="1" spc="-95" dirty="0">
                <a:solidFill>
                  <a:srgbClr val="8548CA"/>
                </a:solidFill>
                <a:latin typeface="Arial"/>
                <a:cs typeface="Arial"/>
              </a:rPr>
              <a:t>Group </a:t>
            </a:r>
            <a:r>
              <a:rPr sz="1800" i="1" spc="60" dirty="0">
                <a:solidFill>
                  <a:srgbClr val="8548CA"/>
                </a:solidFill>
                <a:latin typeface="Arial"/>
                <a:cs typeface="Arial"/>
              </a:rPr>
              <a:t>to</a:t>
            </a:r>
            <a:r>
              <a:rPr sz="1800" i="1" spc="-110" dirty="0">
                <a:solidFill>
                  <a:srgbClr val="8548CA"/>
                </a:solidFill>
                <a:latin typeface="Arial"/>
                <a:cs typeface="Arial"/>
              </a:rPr>
              <a:t> </a:t>
            </a:r>
            <a:r>
              <a:rPr sz="1800" i="1" spc="-140" dirty="0">
                <a:solidFill>
                  <a:srgbClr val="8548CA"/>
                </a:solidFill>
                <a:latin typeface="Arial"/>
                <a:cs typeface="Arial"/>
              </a:rPr>
              <a:t>use</a:t>
            </a:r>
            <a:r>
              <a:rPr sz="1800" i="1" spc="-95" dirty="0">
                <a:solidFill>
                  <a:srgbClr val="8548CA"/>
                </a:solidFill>
                <a:latin typeface="Arial"/>
                <a:cs typeface="Arial"/>
              </a:rPr>
              <a:t> </a:t>
            </a:r>
            <a:r>
              <a:rPr sz="1800" i="1" spc="-10" dirty="0">
                <a:solidFill>
                  <a:srgbClr val="8548CA"/>
                </a:solidFill>
                <a:latin typeface="Arial"/>
                <a:cs typeface="Arial"/>
              </a:rPr>
              <a:t>the</a:t>
            </a:r>
            <a:r>
              <a:rPr sz="1800" i="1" spc="-110" dirty="0">
                <a:solidFill>
                  <a:srgbClr val="8548CA"/>
                </a:solidFill>
                <a:latin typeface="Arial"/>
                <a:cs typeface="Arial"/>
              </a:rPr>
              <a:t> </a:t>
            </a:r>
            <a:r>
              <a:rPr sz="1800" i="1" spc="-30" dirty="0">
                <a:solidFill>
                  <a:srgbClr val="8548CA"/>
                </a:solidFill>
                <a:latin typeface="Arial"/>
                <a:cs typeface="Arial"/>
              </a:rPr>
              <a:t>power</a:t>
            </a:r>
            <a:r>
              <a:rPr sz="1800" i="1" spc="-105" dirty="0">
                <a:solidFill>
                  <a:srgbClr val="8548CA"/>
                </a:solidFill>
                <a:latin typeface="Arial"/>
                <a:cs typeface="Arial"/>
              </a:rPr>
              <a:t> </a:t>
            </a:r>
            <a:r>
              <a:rPr sz="1800" i="1" spc="20" dirty="0">
                <a:solidFill>
                  <a:srgbClr val="8548CA"/>
                </a:solidFill>
                <a:latin typeface="Arial"/>
                <a:cs typeface="Arial"/>
              </a:rPr>
              <a:t>of</a:t>
            </a:r>
            <a:r>
              <a:rPr sz="1800" i="1" spc="-105" dirty="0">
                <a:solidFill>
                  <a:srgbClr val="8548CA"/>
                </a:solidFill>
                <a:latin typeface="Arial"/>
                <a:cs typeface="Arial"/>
              </a:rPr>
              <a:t> </a:t>
            </a:r>
            <a:r>
              <a:rPr sz="1800" i="1" spc="-10" dirty="0">
                <a:solidFill>
                  <a:srgbClr val="8548CA"/>
                </a:solidFill>
                <a:latin typeface="Arial"/>
                <a:cs typeface="Arial"/>
              </a:rPr>
              <a:t>information</a:t>
            </a:r>
            <a:r>
              <a:rPr sz="1800" i="1" spc="-95" dirty="0">
                <a:solidFill>
                  <a:srgbClr val="8548CA"/>
                </a:solidFill>
                <a:latin typeface="Arial"/>
                <a:cs typeface="Arial"/>
              </a:rPr>
              <a:t> </a:t>
            </a:r>
            <a:r>
              <a:rPr sz="1800" i="1" spc="60" dirty="0">
                <a:solidFill>
                  <a:srgbClr val="8548CA"/>
                </a:solidFill>
                <a:latin typeface="Arial"/>
                <a:cs typeface="Arial"/>
              </a:rPr>
              <a:t>to  </a:t>
            </a:r>
            <a:r>
              <a:rPr sz="1800" i="1" dirty="0">
                <a:solidFill>
                  <a:srgbClr val="8548CA"/>
                </a:solidFill>
                <a:latin typeface="Arial"/>
                <a:cs typeface="Arial"/>
              </a:rPr>
              <a:t>protect </a:t>
            </a:r>
            <a:r>
              <a:rPr sz="1800" i="1" spc="-75" dirty="0">
                <a:solidFill>
                  <a:srgbClr val="8548CA"/>
                </a:solidFill>
                <a:latin typeface="Arial"/>
                <a:cs typeface="Arial"/>
              </a:rPr>
              <a:t>human </a:t>
            </a:r>
            <a:r>
              <a:rPr sz="1800" i="1" spc="-40" dirty="0">
                <a:solidFill>
                  <a:srgbClr val="8548CA"/>
                </a:solidFill>
                <a:latin typeface="Arial"/>
                <a:cs typeface="Arial"/>
              </a:rPr>
              <a:t>health </a:t>
            </a:r>
            <a:r>
              <a:rPr sz="1800" i="1" spc="-80" dirty="0">
                <a:solidFill>
                  <a:srgbClr val="8548CA"/>
                </a:solidFill>
                <a:latin typeface="Arial"/>
                <a:cs typeface="Arial"/>
              </a:rPr>
              <a:t>and </a:t>
            </a:r>
            <a:r>
              <a:rPr sz="1800" i="1" spc="-10" dirty="0">
                <a:solidFill>
                  <a:srgbClr val="8548CA"/>
                </a:solidFill>
                <a:latin typeface="Arial"/>
                <a:cs typeface="Arial"/>
              </a:rPr>
              <a:t>the </a:t>
            </a:r>
            <a:r>
              <a:rPr sz="1800" i="1" spc="-45" dirty="0">
                <a:solidFill>
                  <a:srgbClr val="8548CA"/>
                </a:solidFill>
                <a:latin typeface="Arial"/>
                <a:cs typeface="Arial"/>
              </a:rPr>
              <a:t>environment. </a:t>
            </a:r>
            <a:r>
              <a:rPr sz="1800" i="1" spc="-185" dirty="0">
                <a:solidFill>
                  <a:srgbClr val="8548CA"/>
                </a:solidFill>
                <a:latin typeface="Arial"/>
                <a:cs typeface="Arial"/>
              </a:rPr>
              <a:t>EWG's </a:t>
            </a:r>
            <a:r>
              <a:rPr sz="1800" i="1" spc="-105" dirty="0">
                <a:solidFill>
                  <a:srgbClr val="8548CA"/>
                </a:solidFill>
                <a:latin typeface="Arial"/>
                <a:cs typeface="Arial"/>
              </a:rPr>
              <a:t>Skin </a:t>
            </a:r>
            <a:r>
              <a:rPr sz="1800" i="1" spc="-150" dirty="0">
                <a:solidFill>
                  <a:srgbClr val="8548CA"/>
                </a:solidFill>
                <a:latin typeface="Arial"/>
                <a:cs typeface="Arial"/>
              </a:rPr>
              <a:t>Deep </a:t>
            </a:r>
            <a:r>
              <a:rPr sz="1800" i="1" spc="-80" dirty="0">
                <a:solidFill>
                  <a:srgbClr val="8548CA"/>
                </a:solidFill>
                <a:latin typeface="Arial"/>
                <a:cs typeface="Arial"/>
              </a:rPr>
              <a:t>database </a:t>
            </a:r>
            <a:r>
              <a:rPr sz="1800" i="1" spc="-100" dirty="0">
                <a:solidFill>
                  <a:srgbClr val="8548CA"/>
                </a:solidFill>
                <a:latin typeface="Arial"/>
                <a:cs typeface="Arial"/>
              </a:rPr>
              <a:t>gives </a:t>
            </a:r>
            <a:r>
              <a:rPr sz="1800" i="1" spc="-70" dirty="0">
                <a:solidFill>
                  <a:srgbClr val="8548CA"/>
                </a:solidFill>
                <a:latin typeface="Arial"/>
                <a:cs typeface="Arial"/>
              </a:rPr>
              <a:t>you </a:t>
            </a:r>
            <a:r>
              <a:rPr sz="1800" i="1" spc="-40" dirty="0">
                <a:solidFill>
                  <a:srgbClr val="8548CA"/>
                </a:solidFill>
                <a:latin typeface="Arial"/>
                <a:cs typeface="Arial"/>
              </a:rPr>
              <a:t>practical  </a:t>
            </a:r>
            <a:r>
              <a:rPr sz="1800" i="1" spc="-55" dirty="0">
                <a:solidFill>
                  <a:srgbClr val="8548CA"/>
                </a:solidFill>
                <a:latin typeface="Arial"/>
                <a:cs typeface="Arial"/>
              </a:rPr>
              <a:t>solutions </a:t>
            </a:r>
            <a:r>
              <a:rPr sz="1800" i="1" spc="60" dirty="0">
                <a:solidFill>
                  <a:srgbClr val="8548CA"/>
                </a:solidFill>
                <a:latin typeface="Arial"/>
                <a:cs typeface="Arial"/>
              </a:rPr>
              <a:t>to </a:t>
            </a:r>
            <a:r>
              <a:rPr sz="1800" i="1" dirty="0">
                <a:solidFill>
                  <a:srgbClr val="8548CA"/>
                </a:solidFill>
                <a:latin typeface="Arial"/>
                <a:cs typeface="Arial"/>
              </a:rPr>
              <a:t>protect </a:t>
            </a:r>
            <a:r>
              <a:rPr sz="1800" i="1" spc="-50" dirty="0">
                <a:solidFill>
                  <a:srgbClr val="8548CA"/>
                </a:solidFill>
                <a:latin typeface="Arial"/>
                <a:cs typeface="Arial"/>
              </a:rPr>
              <a:t>yourself </a:t>
            </a:r>
            <a:r>
              <a:rPr sz="1800" i="1" spc="-80" dirty="0">
                <a:solidFill>
                  <a:srgbClr val="8548CA"/>
                </a:solidFill>
                <a:latin typeface="Arial"/>
                <a:cs typeface="Arial"/>
              </a:rPr>
              <a:t>and </a:t>
            </a:r>
            <a:r>
              <a:rPr sz="1800" i="1" spc="-40" dirty="0">
                <a:solidFill>
                  <a:srgbClr val="8548CA"/>
                </a:solidFill>
                <a:latin typeface="Arial"/>
                <a:cs typeface="Arial"/>
              </a:rPr>
              <a:t>your family </a:t>
            </a:r>
            <a:r>
              <a:rPr sz="1800" i="1" spc="10" dirty="0">
                <a:solidFill>
                  <a:srgbClr val="8548CA"/>
                </a:solidFill>
                <a:latin typeface="Arial"/>
                <a:cs typeface="Arial"/>
              </a:rPr>
              <a:t>from </a:t>
            </a:r>
            <a:r>
              <a:rPr sz="1800" i="1" spc="-85" dirty="0">
                <a:solidFill>
                  <a:srgbClr val="8548CA"/>
                </a:solidFill>
                <a:latin typeface="Arial"/>
                <a:cs typeface="Arial"/>
              </a:rPr>
              <a:t>everyday </a:t>
            </a:r>
            <a:r>
              <a:rPr sz="1800" i="1" spc="-95" dirty="0">
                <a:solidFill>
                  <a:srgbClr val="8548CA"/>
                </a:solidFill>
                <a:latin typeface="Arial"/>
                <a:cs typeface="Arial"/>
              </a:rPr>
              <a:t>exposures </a:t>
            </a:r>
            <a:r>
              <a:rPr sz="1800" i="1" spc="60" dirty="0">
                <a:solidFill>
                  <a:srgbClr val="8548CA"/>
                </a:solidFill>
                <a:latin typeface="Arial"/>
                <a:cs typeface="Arial"/>
              </a:rPr>
              <a:t>to </a:t>
            </a:r>
            <a:r>
              <a:rPr sz="1800" i="1" spc="-90" dirty="0">
                <a:solidFill>
                  <a:srgbClr val="8548CA"/>
                </a:solidFill>
                <a:latin typeface="Arial"/>
                <a:cs typeface="Arial"/>
              </a:rPr>
              <a:t>chemicals. </a:t>
            </a:r>
            <a:r>
              <a:rPr sz="1800" i="1" spc="-165" dirty="0">
                <a:solidFill>
                  <a:srgbClr val="8548CA"/>
                </a:solidFill>
                <a:latin typeface="Arial"/>
                <a:cs typeface="Arial"/>
              </a:rPr>
              <a:t>We  </a:t>
            </a:r>
            <a:r>
              <a:rPr sz="1800" i="1" spc="-85" dirty="0">
                <a:solidFill>
                  <a:srgbClr val="8548CA"/>
                </a:solidFill>
                <a:latin typeface="Arial"/>
                <a:cs typeface="Arial"/>
              </a:rPr>
              <a:t>launched </a:t>
            </a:r>
            <a:r>
              <a:rPr sz="1800" i="1" spc="-105" dirty="0">
                <a:solidFill>
                  <a:srgbClr val="8548CA"/>
                </a:solidFill>
                <a:latin typeface="Arial"/>
                <a:cs typeface="Arial"/>
              </a:rPr>
              <a:t>Skin </a:t>
            </a:r>
            <a:r>
              <a:rPr sz="1800" i="1" spc="-145" dirty="0">
                <a:solidFill>
                  <a:srgbClr val="8548CA"/>
                </a:solidFill>
                <a:latin typeface="Arial"/>
                <a:cs typeface="Arial"/>
              </a:rPr>
              <a:t>Deep </a:t>
            </a:r>
            <a:r>
              <a:rPr sz="1800" i="1" spc="-30" dirty="0">
                <a:solidFill>
                  <a:srgbClr val="8548CA"/>
                </a:solidFill>
                <a:latin typeface="Arial"/>
                <a:cs typeface="Arial"/>
              </a:rPr>
              <a:t>in </a:t>
            </a:r>
            <a:r>
              <a:rPr sz="1800" i="1" spc="-105" dirty="0">
                <a:solidFill>
                  <a:srgbClr val="8548CA"/>
                </a:solidFill>
                <a:latin typeface="Arial"/>
                <a:cs typeface="Arial"/>
              </a:rPr>
              <a:t>2004 </a:t>
            </a:r>
            <a:r>
              <a:rPr sz="1800" i="1" spc="60" dirty="0">
                <a:solidFill>
                  <a:srgbClr val="8548CA"/>
                </a:solidFill>
                <a:latin typeface="Arial"/>
                <a:cs typeface="Arial"/>
              </a:rPr>
              <a:t>to </a:t>
            </a:r>
            <a:r>
              <a:rPr sz="1800" i="1" spc="-60" dirty="0">
                <a:solidFill>
                  <a:srgbClr val="8548CA"/>
                </a:solidFill>
                <a:latin typeface="Arial"/>
                <a:cs typeface="Arial"/>
              </a:rPr>
              <a:t>create </a:t>
            </a:r>
            <a:r>
              <a:rPr sz="1800" i="1" spc="-55" dirty="0">
                <a:solidFill>
                  <a:srgbClr val="8548CA"/>
                </a:solidFill>
                <a:latin typeface="Arial"/>
                <a:cs typeface="Arial"/>
              </a:rPr>
              <a:t>online </a:t>
            </a:r>
            <a:r>
              <a:rPr sz="1800" i="1" spc="-60" dirty="0">
                <a:solidFill>
                  <a:srgbClr val="8548CA"/>
                </a:solidFill>
                <a:latin typeface="Arial"/>
                <a:cs typeface="Arial"/>
              </a:rPr>
              <a:t>safety </a:t>
            </a:r>
            <a:r>
              <a:rPr sz="1800" i="1" spc="-35" dirty="0">
                <a:solidFill>
                  <a:srgbClr val="8548CA"/>
                </a:solidFill>
                <a:latin typeface="Arial"/>
                <a:cs typeface="Arial"/>
              </a:rPr>
              <a:t>profiles </a:t>
            </a:r>
            <a:r>
              <a:rPr sz="1800" i="1" spc="25" dirty="0">
                <a:solidFill>
                  <a:srgbClr val="8548CA"/>
                </a:solidFill>
                <a:latin typeface="Arial"/>
                <a:cs typeface="Arial"/>
              </a:rPr>
              <a:t>for </a:t>
            </a:r>
            <a:r>
              <a:rPr sz="1800" i="1" spc="-85" dirty="0">
                <a:solidFill>
                  <a:srgbClr val="8548CA"/>
                </a:solidFill>
                <a:latin typeface="Arial"/>
                <a:cs typeface="Arial"/>
              </a:rPr>
              <a:t>cosmetics </a:t>
            </a:r>
            <a:r>
              <a:rPr sz="1800" i="1" spc="-80" dirty="0">
                <a:solidFill>
                  <a:srgbClr val="8548CA"/>
                </a:solidFill>
                <a:latin typeface="Arial"/>
                <a:cs typeface="Arial"/>
              </a:rPr>
              <a:t>and </a:t>
            </a:r>
            <a:r>
              <a:rPr sz="1800" i="1" spc="-75" dirty="0">
                <a:solidFill>
                  <a:srgbClr val="8548CA"/>
                </a:solidFill>
                <a:latin typeface="Arial"/>
                <a:cs typeface="Arial"/>
              </a:rPr>
              <a:t>personal </a:t>
            </a:r>
            <a:r>
              <a:rPr sz="1800" i="1" spc="-95" dirty="0">
                <a:solidFill>
                  <a:srgbClr val="8548CA"/>
                </a:solidFill>
                <a:latin typeface="Arial"/>
                <a:cs typeface="Arial"/>
              </a:rPr>
              <a:t>care  </a:t>
            </a:r>
            <a:r>
              <a:rPr sz="1800" i="1" spc="-45" dirty="0">
                <a:solidFill>
                  <a:srgbClr val="8548CA"/>
                </a:solidFill>
                <a:latin typeface="Arial"/>
                <a:cs typeface="Arial"/>
              </a:rPr>
              <a:t>products. </a:t>
            </a:r>
            <a:r>
              <a:rPr sz="1800" i="1" spc="-85" dirty="0">
                <a:solidFill>
                  <a:srgbClr val="8548CA"/>
                </a:solidFill>
                <a:latin typeface="Arial"/>
                <a:cs typeface="Arial"/>
              </a:rPr>
              <a:t>Our </a:t>
            </a:r>
            <a:r>
              <a:rPr sz="1800" i="1" spc="-70" dirty="0">
                <a:solidFill>
                  <a:srgbClr val="8548CA"/>
                </a:solidFill>
                <a:latin typeface="Arial"/>
                <a:cs typeface="Arial"/>
              </a:rPr>
              <a:t>aim </a:t>
            </a:r>
            <a:r>
              <a:rPr sz="1800" i="1" spc="-100" dirty="0">
                <a:solidFill>
                  <a:srgbClr val="8548CA"/>
                </a:solidFill>
                <a:latin typeface="Arial"/>
                <a:cs typeface="Arial"/>
              </a:rPr>
              <a:t>is </a:t>
            </a:r>
            <a:r>
              <a:rPr sz="1800" i="1" spc="60" dirty="0">
                <a:solidFill>
                  <a:srgbClr val="8548CA"/>
                </a:solidFill>
                <a:latin typeface="Arial"/>
                <a:cs typeface="Arial"/>
              </a:rPr>
              <a:t>to </a:t>
            </a:r>
            <a:r>
              <a:rPr sz="1800" i="1" spc="30" dirty="0">
                <a:solidFill>
                  <a:srgbClr val="8548CA"/>
                </a:solidFill>
                <a:latin typeface="Arial"/>
                <a:cs typeface="Arial"/>
              </a:rPr>
              <a:t>fill </a:t>
            </a:r>
            <a:r>
              <a:rPr sz="1800" i="1" spc="-30" dirty="0">
                <a:solidFill>
                  <a:srgbClr val="8548CA"/>
                </a:solidFill>
                <a:latin typeface="Arial"/>
                <a:cs typeface="Arial"/>
              </a:rPr>
              <a:t>in </a:t>
            </a:r>
            <a:r>
              <a:rPr sz="1800" i="1" spc="-55" dirty="0">
                <a:solidFill>
                  <a:srgbClr val="8548CA"/>
                </a:solidFill>
                <a:latin typeface="Arial"/>
                <a:cs typeface="Arial"/>
              </a:rPr>
              <a:t>where </a:t>
            </a:r>
            <a:r>
              <a:rPr sz="1800" i="1" spc="-30" dirty="0">
                <a:solidFill>
                  <a:srgbClr val="8548CA"/>
                </a:solidFill>
                <a:latin typeface="Arial"/>
                <a:cs typeface="Arial"/>
              </a:rPr>
              <a:t>industry </a:t>
            </a:r>
            <a:r>
              <a:rPr sz="1800" i="1" spc="-80" dirty="0">
                <a:solidFill>
                  <a:srgbClr val="8548CA"/>
                </a:solidFill>
                <a:latin typeface="Arial"/>
                <a:cs typeface="Arial"/>
              </a:rPr>
              <a:t>and </a:t>
            </a:r>
            <a:r>
              <a:rPr sz="1800" i="1" spc="-50" dirty="0">
                <a:solidFill>
                  <a:srgbClr val="8548CA"/>
                </a:solidFill>
                <a:latin typeface="Arial"/>
                <a:cs typeface="Arial"/>
              </a:rPr>
              <a:t>government </a:t>
            </a:r>
            <a:r>
              <a:rPr sz="1800" i="1" spc="-95" dirty="0">
                <a:solidFill>
                  <a:srgbClr val="8548CA"/>
                </a:solidFill>
                <a:latin typeface="Arial"/>
                <a:cs typeface="Arial"/>
              </a:rPr>
              <a:t>leave </a:t>
            </a:r>
            <a:r>
              <a:rPr sz="1800" i="1" spc="-5" dirty="0">
                <a:solidFill>
                  <a:srgbClr val="8548CA"/>
                </a:solidFill>
                <a:latin typeface="Arial"/>
                <a:cs typeface="Arial"/>
              </a:rPr>
              <a:t>off. </a:t>
            </a:r>
            <a:r>
              <a:rPr sz="1800" i="1" spc="-125" dirty="0">
                <a:solidFill>
                  <a:srgbClr val="8548CA"/>
                </a:solidFill>
                <a:latin typeface="Arial"/>
                <a:cs typeface="Arial"/>
              </a:rPr>
              <a:t>Companies </a:t>
            </a:r>
            <a:r>
              <a:rPr sz="1800" i="1" spc="-75" dirty="0">
                <a:solidFill>
                  <a:srgbClr val="8548CA"/>
                </a:solidFill>
                <a:latin typeface="Arial"/>
                <a:cs typeface="Arial"/>
              </a:rPr>
              <a:t>are  </a:t>
            </a:r>
            <a:r>
              <a:rPr sz="1800" i="1" spc="-50" dirty="0">
                <a:solidFill>
                  <a:srgbClr val="8548CA"/>
                </a:solidFill>
                <a:latin typeface="Arial"/>
                <a:cs typeface="Arial"/>
              </a:rPr>
              <a:t>allowed </a:t>
            </a:r>
            <a:r>
              <a:rPr sz="1800" i="1" spc="60" dirty="0">
                <a:solidFill>
                  <a:srgbClr val="8548CA"/>
                </a:solidFill>
                <a:latin typeface="Arial"/>
                <a:cs typeface="Arial"/>
              </a:rPr>
              <a:t>to </a:t>
            </a:r>
            <a:r>
              <a:rPr sz="1800" i="1" spc="-140" dirty="0">
                <a:solidFill>
                  <a:srgbClr val="8548CA"/>
                </a:solidFill>
                <a:latin typeface="Arial"/>
                <a:cs typeface="Arial"/>
              </a:rPr>
              <a:t>use </a:t>
            </a:r>
            <a:r>
              <a:rPr sz="1800" i="1" spc="-50" dirty="0">
                <a:solidFill>
                  <a:srgbClr val="8548CA"/>
                </a:solidFill>
                <a:latin typeface="Arial"/>
                <a:cs typeface="Arial"/>
              </a:rPr>
              <a:t>almost </a:t>
            </a:r>
            <a:r>
              <a:rPr sz="1800" i="1" spc="-95" dirty="0">
                <a:solidFill>
                  <a:srgbClr val="8548CA"/>
                </a:solidFill>
                <a:latin typeface="Arial"/>
                <a:cs typeface="Arial"/>
              </a:rPr>
              <a:t>any </a:t>
            </a:r>
            <a:r>
              <a:rPr sz="1800" i="1" spc="-35" dirty="0">
                <a:solidFill>
                  <a:srgbClr val="8548CA"/>
                </a:solidFill>
                <a:latin typeface="Arial"/>
                <a:cs typeface="Arial"/>
              </a:rPr>
              <a:t>ingredient </a:t>
            </a:r>
            <a:r>
              <a:rPr sz="1800" i="1" spc="-30" dirty="0">
                <a:solidFill>
                  <a:srgbClr val="8548CA"/>
                </a:solidFill>
                <a:latin typeface="Arial"/>
                <a:cs typeface="Arial"/>
              </a:rPr>
              <a:t>they </a:t>
            </a:r>
            <a:r>
              <a:rPr sz="1800" i="1" spc="-55" dirty="0">
                <a:solidFill>
                  <a:srgbClr val="8548CA"/>
                </a:solidFill>
                <a:latin typeface="Arial"/>
                <a:cs typeface="Arial"/>
              </a:rPr>
              <a:t>wish. </a:t>
            </a:r>
            <a:r>
              <a:rPr sz="1800" i="1" spc="-135" dirty="0">
                <a:solidFill>
                  <a:srgbClr val="8548CA"/>
                </a:solidFill>
                <a:latin typeface="Arial"/>
                <a:cs typeface="Arial"/>
              </a:rPr>
              <a:t>The </a:t>
            </a:r>
            <a:r>
              <a:rPr sz="1800" i="1" spc="-150" dirty="0">
                <a:solidFill>
                  <a:srgbClr val="8548CA"/>
                </a:solidFill>
                <a:latin typeface="Arial"/>
                <a:cs typeface="Arial"/>
              </a:rPr>
              <a:t>U.S. </a:t>
            </a:r>
            <a:r>
              <a:rPr sz="1800" i="1" spc="-50" dirty="0">
                <a:solidFill>
                  <a:srgbClr val="8548CA"/>
                </a:solidFill>
                <a:latin typeface="Arial"/>
                <a:cs typeface="Arial"/>
              </a:rPr>
              <a:t>government </a:t>
            </a:r>
            <a:r>
              <a:rPr sz="1800" i="1" spc="-40" dirty="0">
                <a:solidFill>
                  <a:srgbClr val="8548CA"/>
                </a:solidFill>
                <a:latin typeface="Arial"/>
                <a:cs typeface="Arial"/>
              </a:rPr>
              <a:t>doesn't </a:t>
            </a:r>
            <a:r>
              <a:rPr sz="1800" i="1" spc="-45" dirty="0">
                <a:solidFill>
                  <a:srgbClr val="8548CA"/>
                </a:solidFill>
                <a:latin typeface="Arial"/>
                <a:cs typeface="Arial"/>
              </a:rPr>
              <a:t>review </a:t>
            </a:r>
            <a:r>
              <a:rPr sz="1800" i="1" spc="-10" dirty="0">
                <a:solidFill>
                  <a:srgbClr val="8548CA"/>
                </a:solidFill>
                <a:latin typeface="Arial"/>
                <a:cs typeface="Arial"/>
              </a:rPr>
              <a:t>the  </a:t>
            </a:r>
            <a:r>
              <a:rPr sz="1800" i="1" spc="-55" dirty="0">
                <a:solidFill>
                  <a:srgbClr val="8548CA"/>
                </a:solidFill>
                <a:latin typeface="Arial"/>
                <a:cs typeface="Arial"/>
              </a:rPr>
              <a:t>safety </a:t>
            </a:r>
            <a:r>
              <a:rPr sz="1800" i="1" spc="20" dirty="0">
                <a:solidFill>
                  <a:srgbClr val="8548CA"/>
                </a:solidFill>
                <a:latin typeface="Arial"/>
                <a:cs typeface="Arial"/>
              </a:rPr>
              <a:t>of </a:t>
            </a:r>
            <a:r>
              <a:rPr sz="1800" i="1" spc="-45" dirty="0">
                <a:solidFill>
                  <a:srgbClr val="8548CA"/>
                </a:solidFill>
                <a:latin typeface="Arial"/>
                <a:cs typeface="Arial"/>
              </a:rPr>
              <a:t>products before </a:t>
            </a:r>
            <a:r>
              <a:rPr sz="1800" i="1" spc="-25" dirty="0">
                <a:solidFill>
                  <a:srgbClr val="8548CA"/>
                </a:solidFill>
                <a:latin typeface="Arial"/>
                <a:cs typeface="Arial"/>
              </a:rPr>
              <a:t>they're </a:t>
            </a:r>
            <a:r>
              <a:rPr sz="1800" i="1" spc="-70" dirty="0">
                <a:solidFill>
                  <a:srgbClr val="8548CA"/>
                </a:solidFill>
                <a:latin typeface="Arial"/>
                <a:cs typeface="Arial"/>
              </a:rPr>
              <a:t>sold. </a:t>
            </a:r>
            <a:r>
              <a:rPr sz="1800" i="1" spc="-85" dirty="0">
                <a:solidFill>
                  <a:srgbClr val="8548CA"/>
                </a:solidFill>
                <a:latin typeface="Arial"/>
                <a:cs typeface="Arial"/>
              </a:rPr>
              <a:t>Our </a:t>
            </a:r>
            <a:r>
              <a:rPr sz="1800" i="1" dirty="0">
                <a:solidFill>
                  <a:srgbClr val="8548CA"/>
                </a:solidFill>
                <a:latin typeface="Arial"/>
                <a:cs typeface="Arial"/>
              </a:rPr>
              <a:t>staff </a:t>
            </a:r>
            <a:r>
              <a:rPr sz="1800" i="1" spc="-65" dirty="0">
                <a:solidFill>
                  <a:srgbClr val="8548CA"/>
                </a:solidFill>
                <a:latin typeface="Arial"/>
                <a:cs typeface="Arial"/>
              </a:rPr>
              <a:t>scientists </a:t>
            </a:r>
            <a:r>
              <a:rPr sz="1800" i="1" spc="-75" dirty="0">
                <a:solidFill>
                  <a:srgbClr val="8548CA"/>
                </a:solidFill>
                <a:latin typeface="Arial"/>
                <a:cs typeface="Arial"/>
              </a:rPr>
              <a:t>compare </a:t>
            </a:r>
            <a:r>
              <a:rPr sz="1800" i="1" spc="-15" dirty="0">
                <a:solidFill>
                  <a:srgbClr val="8548CA"/>
                </a:solidFill>
                <a:latin typeface="Arial"/>
                <a:cs typeface="Arial"/>
              </a:rPr>
              <a:t>the </a:t>
            </a:r>
            <a:r>
              <a:rPr sz="1800" i="1" spc="-50" dirty="0">
                <a:solidFill>
                  <a:srgbClr val="8548CA"/>
                </a:solidFill>
                <a:latin typeface="Arial"/>
                <a:cs typeface="Arial"/>
              </a:rPr>
              <a:t>ingredients </a:t>
            </a:r>
            <a:r>
              <a:rPr sz="1800" i="1" spc="-65" dirty="0">
                <a:solidFill>
                  <a:srgbClr val="8548CA"/>
                </a:solidFill>
                <a:latin typeface="Arial"/>
                <a:cs typeface="Arial"/>
              </a:rPr>
              <a:t>on  </a:t>
            </a:r>
            <a:r>
              <a:rPr sz="1800" i="1" spc="-75" dirty="0">
                <a:solidFill>
                  <a:srgbClr val="8548CA"/>
                </a:solidFill>
                <a:latin typeface="Arial"/>
                <a:cs typeface="Arial"/>
              </a:rPr>
              <a:t>personal </a:t>
            </a:r>
            <a:r>
              <a:rPr sz="1800" i="1" spc="-95" dirty="0">
                <a:solidFill>
                  <a:srgbClr val="8548CA"/>
                </a:solidFill>
                <a:latin typeface="Arial"/>
                <a:cs typeface="Arial"/>
              </a:rPr>
              <a:t>care </a:t>
            </a:r>
            <a:r>
              <a:rPr sz="1800" i="1" spc="-20" dirty="0">
                <a:solidFill>
                  <a:srgbClr val="8548CA"/>
                </a:solidFill>
                <a:latin typeface="Arial"/>
                <a:cs typeface="Arial"/>
              </a:rPr>
              <a:t>product </a:t>
            </a:r>
            <a:r>
              <a:rPr sz="1800" i="1" spc="-85" dirty="0">
                <a:solidFill>
                  <a:srgbClr val="8548CA"/>
                </a:solidFill>
                <a:latin typeface="Arial"/>
                <a:cs typeface="Arial"/>
              </a:rPr>
              <a:t>labels </a:t>
            </a:r>
            <a:r>
              <a:rPr sz="1800" i="1" spc="-80" dirty="0">
                <a:solidFill>
                  <a:srgbClr val="8548CA"/>
                </a:solidFill>
                <a:latin typeface="Arial"/>
                <a:cs typeface="Arial"/>
              </a:rPr>
              <a:t>and </a:t>
            </a:r>
            <a:r>
              <a:rPr sz="1800" i="1" spc="-70" dirty="0">
                <a:solidFill>
                  <a:srgbClr val="8548CA"/>
                </a:solidFill>
                <a:latin typeface="Arial"/>
                <a:cs typeface="Arial"/>
              </a:rPr>
              <a:t>websites </a:t>
            </a:r>
            <a:r>
              <a:rPr sz="1800" i="1" spc="60" dirty="0">
                <a:solidFill>
                  <a:srgbClr val="8548CA"/>
                </a:solidFill>
                <a:latin typeface="Arial"/>
                <a:cs typeface="Arial"/>
              </a:rPr>
              <a:t>to </a:t>
            </a:r>
            <a:r>
              <a:rPr sz="1800" i="1" spc="-10" dirty="0">
                <a:solidFill>
                  <a:srgbClr val="8548CA"/>
                </a:solidFill>
                <a:latin typeface="Arial"/>
                <a:cs typeface="Arial"/>
              </a:rPr>
              <a:t>information </a:t>
            </a:r>
            <a:r>
              <a:rPr sz="1800" i="1" spc="-30" dirty="0">
                <a:solidFill>
                  <a:srgbClr val="8548CA"/>
                </a:solidFill>
                <a:latin typeface="Arial"/>
                <a:cs typeface="Arial"/>
              </a:rPr>
              <a:t>in </a:t>
            </a:r>
            <a:r>
              <a:rPr sz="1800" i="1" spc="-65" dirty="0">
                <a:solidFill>
                  <a:srgbClr val="8548CA"/>
                </a:solidFill>
                <a:latin typeface="Arial"/>
                <a:cs typeface="Arial"/>
              </a:rPr>
              <a:t>nearly </a:t>
            </a:r>
            <a:r>
              <a:rPr sz="1800" i="1" spc="-55" dirty="0">
                <a:solidFill>
                  <a:srgbClr val="8548CA"/>
                </a:solidFill>
                <a:latin typeface="Arial"/>
                <a:cs typeface="Arial"/>
              </a:rPr>
              <a:t>60 </a:t>
            </a:r>
            <a:r>
              <a:rPr sz="1800" i="1" spc="5" dirty="0">
                <a:solidFill>
                  <a:srgbClr val="8548CA"/>
                </a:solidFill>
                <a:latin typeface="Arial"/>
                <a:cs typeface="Arial"/>
              </a:rPr>
              <a:t>toxicity</a:t>
            </a:r>
            <a:r>
              <a:rPr sz="1800" i="1" spc="-300" dirty="0">
                <a:solidFill>
                  <a:srgbClr val="8548CA"/>
                </a:solidFill>
                <a:latin typeface="Arial"/>
                <a:cs typeface="Arial"/>
              </a:rPr>
              <a:t> </a:t>
            </a:r>
            <a:r>
              <a:rPr sz="1800" i="1" spc="-80" dirty="0">
                <a:solidFill>
                  <a:srgbClr val="8548CA"/>
                </a:solidFill>
                <a:latin typeface="Arial"/>
                <a:cs typeface="Arial"/>
              </a:rPr>
              <a:t>and </a:t>
            </a:r>
            <a:r>
              <a:rPr sz="1800" i="1" spc="-30" dirty="0">
                <a:solidFill>
                  <a:srgbClr val="8548CA"/>
                </a:solidFill>
                <a:latin typeface="Arial"/>
                <a:cs typeface="Arial"/>
              </a:rPr>
              <a:t>regulatory  </a:t>
            </a:r>
            <a:r>
              <a:rPr sz="1800" i="1" spc="-95" dirty="0">
                <a:solidFill>
                  <a:srgbClr val="8548CA"/>
                </a:solidFill>
                <a:latin typeface="Arial"/>
                <a:cs typeface="Arial"/>
              </a:rPr>
              <a:t>databases. </a:t>
            </a:r>
            <a:r>
              <a:rPr sz="1800" i="1" spc="-80" dirty="0">
                <a:solidFill>
                  <a:srgbClr val="8548CA"/>
                </a:solidFill>
                <a:latin typeface="Arial"/>
                <a:cs typeface="Arial"/>
              </a:rPr>
              <a:t>Now </a:t>
            </a:r>
            <a:r>
              <a:rPr sz="1800" i="1" spc="-30" dirty="0">
                <a:solidFill>
                  <a:srgbClr val="8548CA"/>
                </a:solidFill>
                <a:latin typeface="Arial"/>
                <a:cs typeface="Arial"/>
              </a:rPr>
              <a:t>in </a:t>
            </a:r>
            <a:r>
              <a:rPr sz="1800" i="1" spc="-10" dirty="0">
                <a:solidFill>
                  <a:srgbClr val="8548CA"/>
                </a:solidFill>
                <a:latin typeface="Arial"/>
                <a:cs typeface="Arial"/>
              </a:rPr>
              <a:t>its </a:t>
            </a:r>
            <a:r>
              <a:rPr sz="1800" i="1" spc="-30" dirty="0">
                <a:solidFill>
                  <a:srgbClr val="8548CA"/>
                </a:solidFill>
                <a:latin typeface="Arial"/>
                <a:cs typeface="Arial"/>
              </a:rPr>
              <a:t>eighth </a:t>
            </a:r>
            <a:r>
              <a:rPr sz="1800" i="1" spc="-95" dirty="0">
                <a:solidFill>
                  <a:srgbClr val="8548CA"/>
                </a:solidFill>
                <a:latin typeface="Arial"/>
                <a:cs typeface="Arial"/>
              </a:rPr>
              <a:t>year, </a:t>
            </a:r>
            <a:r>
              <a:rPr sz="1800" i="1" spc="-185" dirty="0">
                <a:solidFill>
                  <a:srgbClr val="8548CA"/>
                </a:solidFill>
                <a:latin typeface="Arial"/>
                <a:cs typeface="Arial"/>
              </a:rPr>
              <a:t>EWG's </a:t>
            </a:r>
            <a:r>
              <a:rPr sz="1800" i="1" spc="-105" dirty="0">
                <a:solidFill>
                  <a:srgbClr val="8548CA"/>
                </a:solidFill>
                <a:latin typeface="Arial"/>
                <a:cs typeface="Arial"/>
              </a:rPr>
              <a:t>Skin </a:t>
            </a:r>
            <a:r>
              <a:rPr sz="1800" i="1" spc="-150" dirty="0">
                <a:solidFill>
                  <a:srgbClr val="8548CA"/>
                </a:solidFill>
                <a:latin typeface="Arial"/>
                <a:cs typeface="Arial"/>
              </a:rPr>
              <a:t>Deep </a:t>
            </a:r>
            <a:r>
              <a:rPr sz="1800" i="1" spc="-85" dirty="0">
                <a:solidFill>
                  <a:srgbClr val="8548CA"/>
                </a:solidFill>
                <a:latin typeface="Arial"/>
                <a:cs typeface="Arial"/>
              </a:rPr>
              <a:t>database </a:t>
            </a:r>
            <a:r>
              <a:rPr sz="1800" i="1" spc="-60" dirty="0">
                <a:solidFill>
                  <a:srgbClr val="8548CA"/>
                </a:solidFill>
                <a:latin typeface="Arial"/>
                <a:cs typeface="Arial"/>
              </a:rPr>
              <a:t>provides </a:t>
            </a:r>
            <a:r>
              <a:rPr sz="1800" i="1" spc="-70" dirty="0">
                <a:solidFill>
                  <a:srgbClr val="8548CA"/>
                </a:solidFill>
                <a:latin typeface="Arial"/>
                <a:cs typeface="Arial"/>
              </a:rPr>
              <a:t>you </a:t>
            </a:r>
            <a:r>
              <a:rPr sz="1800" i="1" spc="35" dirty="0">
                <a:solidFill>
                  <a:srgbClr val="8548CA"/>
                </a:solidFill>
                <a:latin typeface="Arial"/>
                <a:cs typeface="Arial"/>
              </a:rPr>
              <a:t>with </a:t>
            </a:r>
            <a:r>
              <a:rPr sz="1800" i="1" spc="-95" dirty="0">
                <a:solidFill>
                  <a:srgbClr val="8548CA"/>
                </a:solidFill>
                <a:latin typeface="Arial"/>
                <a:cs typeface="Arial"/>
              </a:rPr>
              <a:t>easy-to-  </a:t>
            </a:r>
            <a:r>
              <a:rPr sz="1800" i="1" spc="-60" dirty="0">
                <a:solidFill>
                  <a:srgbClr val="8548CA"/>
                </a:solidFill>
                <a:latin typeface="Arial"/>
                <a:cs typeface="Arial"/>
              </a:rPr>
              <a:t>navigate</a:t>
            </a:r>
            <a:r>
              <a:rPr sz="1800" i="1" spc="-120" dirty="0">
                <a:solidFill>
                  <a:srgbClr val="8548CA"/>
                </a:solidFill>
                <a:latin typeface="Arial"/>
                <a:cs typeface="Arial"/>
              </a:rPr>
              <a:t> </a:t>
            </a:r>
            <a:r>
              <a:rPr sz="1800" i="1" spc="-55" dirty="0">
                <a:solidFill>
                  <a:srgbClr val="8548CA"/>
                </a:solidFill>
                <a:latin typeface="Arial"/>
                <a:cs typeface="Arial"/>
              </a:rPr>
              <a:t>safety</a:t>
            </a:r>
            <a:r>
              <a:rPr sz="1800" i="1" spc="-140" dirty="0">
                <a:solidFill>
                  <a:srgbClr val="8548CA"/>
                </a:solidFill>
                <a:latin typeface="Arial"/>
                <a:cs typeface="Arial"/>
              </a:rPr>
              <a:t> </a:t>
            </a:r>
            <a:r>
              <a:rPr sz="1800" i="1" spc="-40" dirty="0">
                <a:solidFill>
                  <a:srgbClr val="8548CA"/>
                </a:solidFill>
                <a:latin typeface="Arial"/>
                <a:cs typeface="Arial"/>
              </a:rPr>
              <a:t>ratings</a:t>
            </a:r>
            <a:r>
              <a:rPr sz="1800" i="1" spc="-130" dirty="0">
                <a:solidFill>
                  <a:srgbClr val="8548CA"/>
                </a:solidFill>
                <a:latin typeface="Arial"/>
                <a:cs typeface="Arial"/>
              </a:rPr>
              <a:t> </a:t>
            </a:r>
            <a:r>
              <a:rPr sz="1800" i="1" spc="25" dirty="0">
                <a:solidFill>
                  <a:srgbClr val="8548CA"/>
                </a:solidFill>
                <a:latin typeface="Arial"/>
                <a:cs typeface="Arial"/>
              </a:rPr>
              <a:t>for</a:t>
            </a:r>
            <a:r>
              <a:rPr sz="1800" i="1" spc="-135" dirty="0">
                <a:solidFill>
                  <a:srgbClr val="8548CA"/>
                </a:solidFill>
                <a:latin typeface="Arial"/>
                <a:cs typeface="Arial"/>
              </a:rPr>
              <a:t> </a:t>
            </a:r>
            <a:r>
              <a:rPr sz="1800" i="1" spc="-140" dirty="0">
                <a:solidFill>
                  <a:srgbClr val="8548CA"/>
                </a:solidFill>
                <a:latin typeface="Arial"/>
                <a:cs typeface="Arial"/>
              </a:rPr>
              <a:t>a</a:t>
            </a:r>
            <a:r>
              <a:rPr sz="1800" i="1" spc="-125" dirty="0">
                <a:solidFill>
                  <a:srgbClr val="8548CA"/>
                </a:solidFill>
                <a:latin typeface="Arial"/>
                <a:cs typeface="Arial"/>
              </a:rPr>
              <a:t> </a:t>
            </a:r>
            <a:r>
              <a:rPr sz="1800" i="1" spc="-35" dirty="0">
                <a:solidFill>
                  <a:srgbClr val="8548CA"/>
                </a:solidFill>
                <a:latin typeface="Arial"/>
                <a:cs typeface="Arial"/>
              </a:rPr>
              <a:t>wide</a:t>
            </a:r>
            <a:r>
              <a:rPr sz="1800" i="1" spc="-130" dirty="0">
                <a:solidFill>
                  <a:srgbClr val="8548CA"/>
                </a:solidFill>
                <a:latin typeface="Arial"/>
                <a:cs typeface="Arial"/>
              </a:rPr>
              <a:t> </a:t>
            </a:r>
            <a:r>
              <a:rPr sz="1800" i="1" spc="-80" dirty="0">
                <a:solidFill>
                  <a:srgbClr val="8548CA"/>
                </a:solidFill>
                <a:latin typeface="Arial"/>
                <a:cs typeface="Arial"/>
              </a:rPr>
              <a:t>range</a:t>
            </a:r>
            <a:r>
              <a:rPr sz="1800" i="1" spc="-135" dirty="0">
                <a:solidFill>
                  <a:srgbClr val="8548CA"/>
                </a:solidFill>
                <a:latin typeface="Arial"/>
                <a:cs typeface="Arial"/>
              </a:rPr>
              <a:t> </a:t>
            </a:r>
            <a:r>
              <a:rPr sz="1800" i="1" spc="20" dirty="0">
                <a:solidFill>
                  <a:srgbClr val="8548CA"/>
                </a:solidFill>
                <a:latin typeface="Arial"/>
                <a:cs typeface="Arial"/>
              </a:rPr>
              <a:t>of</a:t>
            </a:r>
            <a:r>
              <a:rPr sz="1800" i="1" spc="-125" dirty="0">
                <a:solidFill>
                  <a:srgbClr val="8548CA"/>
                </a:solidFill>
                <a:latin typeface="Arial"/>
                <a:cs typeface="Arial"/>
              </a:rPr>
              <a:t> </a:t>
            </a:r>
            <a:r>
              <a:rPr sz="1800" i="1" spc="-40" dirty="0">
                <a:solidFill>
                  <a:srgbClr val="8548CA"/>
                </a:solidFill>
                <a:latin typeface="Arial"/>
                <a:cs typeface="Arial"/>
              </a:rPr>
              <a:t>products</a:t>
            </a:r>
            <a:r>
              <a:rPr sz="1800" i="1" spc="-145" dirty="0">
                <a:solidFill>
                  <a:srgbClr val="8548CA"/>
                </a:solidFill>
                <a:latin typeface="Arial"/>
                <a:cs typeface="Arial"/>
              </a:rPr>
              <a:t> </a:t>
            </a:r>
            <a:r>
              <a:rPr sz="1800" i="1" spc="-80" dirty="0">
                <a:solidFill>
                  <a:srgbClr val="8548CA"/>
                </a:solidFill>
                <a:latin typeface="Arial"/>
                <a:cs typeface="Arial"/>
              </a:rPr>
              <a:t>and</a:t>
            </a:r>
            <a:r>
              <a:rPr sz="1800" i="1" spc="-125" dirty="0">
                <a:solidFill>
                  <a:srgbClr val="8548CA"/>
                </a:solidFill>
                <a:latin typeface="Arial"/>
                <a:cs typeface="Arial"/>
              </a:rPr>
              <a:t> </a:t>
            </a:r>
            <a:r>
              <a:rPr sz="1800" i="1" spc="-50" dirty="0">
                <a:solidFill>
                  <a:srgbClr val="8548CA"/>
                </a:solidFill>
                <a:latin typeface="Arial"/>
                <a:cs typeface="Arial"/>
              </a:rPr>
              <a:t>ingredients</a:t>
            </a:r>
            <a:r>
              <a:rPr sz="1800" i="1" spc="-135" dirty="0">
                <a:solidFill>
                  <a:srgbClr val="8548CA"/>
                </a:solidFill>
                <a:latin typeface="Arial"/>
                <a:cs typeface="Arial"/>
              </a:rPr>
              <a:t> </a:t>
            </a:r>
            <a:r>
              <a:rPr sz="1800" i="1" spc="-60" dirty="0">
                <a:solidFill>
                  <a:srgbClr val="8548CA"/>
                </a:solidFill>
                <a:latin typeface="Arial"/>
                <a:cs typeface="Arial"/>
              </a:rPr>
              <a:t>on</a:t>
            </a:r>
            <a:r>
              <a:rPr sz="1800" i="1" spc="-130" dirty="0">
                <a:solidFill>
                  <a:srgbClr val="8548CA"/>
                </a:solidFill>
                <a:latin typeface="Arial"/>
                <a:cs typeface="Arial"/>
              </a:rPr>
              <a:t> </a:t>
            </a:r>
            <a:r>
              <a:rPr sz="1800" i="1" spc="-15" dirty="0">
                <a:solidFill>
                  <a:srgbClr val="8548CA"/>
                </a:solidFill>
                <a:latin typeface="Arial"/>
                <a:cs typeface="Arial"/>
              </a:rPr>
              <a:t>the</a:t>
            </a:r>
            <a:r>
              <a:rPr sz="1800" i="1" spc="-125" dirty="0">
                <a:solidFill>
                  <a:srgbClr val="8548CA"/>
                </a:solidFill>
                <a:latin typeface="Arial"/>
                <a:cs typeface="Arial"/>
              </a:rPr>
              <a:t> </a:t>
            </a:r>
            <a:r>
              <a:rPr sz="1800" i="1" spc="-30" dirty="0">
                <a:solidFill>
                  <a:srgbClr val="8548CA"/>
                </a:solidFill>
                <a:latin typeface="Arial"/>
                <a:cs typeface="Arial"/>
              </a:rPr>
              <a:t>market.</a:t>
            </a:r>
            <a:endParaRPr sz="1800">
              <a:latin typeface="Arial"/>
              <a:cs typeface="Arial"/>
            </a:endParaRPr>
          </a:p>
          <a:p>
            <a:pPr marL="12700" algn="just">
              <a:lnSpc>
                <a:spcPct val="100000"/>
              </a:lnSpc>
              <a:spcBef>
                <a:spcPts val="5"/>
              </a:spcBef>
            </a:pPr>
            <a:r>
              <a:rPr sz="1800" spc="-45" dirty="0">
                <a:solidFill>
                  <a:srgbClr val="2D2123"/>
                </a:solidFill>
                <a:latin typeface="Arial"/>
                <a:cs typeface="Arial"/>
              </a:rPr>
              <a:t>Explore</a:t>
            </a:r>
            <a:r>
              <a:rPr sz="1800" spc="275" dirty="0">
                <a:solidFill>
                  <a:srgbClr val="2D2123"/>
                </a:solidFill>
                <a:latin typeface="Arial"/>
                <a:cs typeface="Arial"/>
              </a:rPr>
              <a:t> </a:t>
            </a:r>
            <a:r>
              <a:rPr sz="1800" spc="10" dirty="0">
                <a:solidFill>
                  <a:srgbClr val="2D2123"/>
                </a:solidFill>
                <a:latin typeface="Arial"/>
                <a:cs typeface="Arial"/>
              </a:rPr>
              <a:t>the</a:t>
            </a:r>
            <a:r>
              <a:rPr sz="1800" spc="-105" dirty="0">
                <a:solidFill>
                  <a:srgbClr val="2D2123"/>
                </a:solidFill>
                <a:latin typeface="Arial"/>
                <a:cs typeface="Arial"/>
              </a:rPr>
              <a:t> </a:t>
            </a:r>
            <a:r>
              <a:rPr sz="1800" spc="-25" dirty="0">
                <a:solidFill>
                  <a:srgbClr val="2D2123"/>
                </a:solidFill>
                <a:latin typeface="Arial"/>
                <a:cs typeface="Arial"/>
              </a:rPr>
              <a:t>site</a:t>
            </a:r>
            <a:r>
              <a:rPr sz="1800" spc="-120" dirty="0">
                <a:solidFill>
                  <a:srgbClr val="2D2123"/>
                </a:solidFill>
                <a:latin typeface="Arial"/>
                <a:cs typeface="Arial"/>
              </a:rPr>
              <a:t> </a:t>
            </a:r>
            <a:r>
              <a:rPr sz="1800" spc="-55" dirty="0">
                <a:solidFill>
                  <a:srgbClr val="2D2123"/>
                </a:solidFill>
                <a:latin typeface="Arial"/>
                <a:cs typeface="Arial"/>
              </a:rPr>
              <a:t>and</a:t>
            </a:r>
            <a:r>
              <a:rPr sz="1800" spc="-110" dirty="0">
                <a:solidFill>
                  <a:srgbClr val="2D2123"/>
                </a:solidFill>
                <a:latin typeface="Arial"/>
                <a:cs typeface="Arial"/>
              </a:rPr>
              <a:t> </a:t>
            </a:r>
            <a:r>
              <a:rPr sz="1800" spc="15" dirty="0">
                <a:solidFill>
                  <a:srgbClr val="2D2123"/>
                </a:solidFill>
                <a:latin typeface="Arial"/>
                <a:cs typeface="Arial"/>
              </a:rPr>
              <a:t>find</a:t>
            </a:r>
            <a:r>
              <a:rPr sz="1800" spc="-125" dirty="0">
                <a:solidFill>
                  <a:srgbClr val="2D2123"/>
                </a:solidFill>
                <a:latin typeface="Arial"/>
                <a:cs typeface="Arial"/>
              </a:rPr>
              <a:t> </a:t>
            </a:r>
            <a:r>
              <a:rPr sz="1800" spc="35" dirty="0">
                <a:solidFill>
                  <a:srgbClr val="2D2123"/>
                </a:solidFill>
                <a:latin typeface="Arial"/>
                <a:cs typeface="Arial"/>
              </a:rPr>
              <a:t>out</a:t>
            </a:r>
            <a:r>
              <a:rPr sz="1800" spc="-120" dirty="0">
                <a:solidFill>
                  <a:srgbClr val="2D2123"/>
                </a:solidFill>
                <a:latin typeface="Arial"/>
                <a:cs typeface="Arial"/>
              </a:rPr>
              <a:t> </a:t>
            </a:r>
            <a:r>
              <a:rPr sz="1800" spc="-15" dirty="0">
                <a:solidFill>
                  <a:srgbClr val="2D2123"/>
                </a:solidFill>
                <a:latin typeface="Arial"/>
                <a:cs typeface="Arial"/>
              </a:rPr>
              <a:t>more</a:t>
            </a:r>
            <a:r>
              <a:rPr sz="1800" spc="-110" dirty="0">
                <a:solidFill>
                  <a:srgbClr val="2D2123"/>
                </a:solidFill>
                <a:latin typeface="Arial"/>
                <a:cs typeface="Arial"/>
              </a:rPr>
              <a:t> </a:t>
            </a:r>
            <a:r>
              <a:rPr sz="1800" spc="-10" dirty="0">
                <a:solidFill>
                  <a:srgbClr val="2D2123"/>
                </a:solidFill>
                <a:latin typeface="Arial"/>
                <a:cs typeface="Arial"/>
              </a:rPr>
              <a:t>at:</a:t>
            </a:r>
            <a:r>
              <a:rPr sz="1800" spc="-114" dirty="0">
                <a:solidFill>
                  <a:srgbClr val="2D2123"/>
                </a:solidFill>
                <a:latin typeface="Arial"/>
                <a:cs typeface="Arial"/>
              </a:rPr>
              <a:t> </a:t>
            </a:r>
            <a:r>
              <a:rPr sz="1800" u="sng" spc="-10" dirty="0">
                <a:solidFill>
                  <a:srgbClr val="FFDE66"/>
                </a:solidFill>
                <a:uFill>
                  <a:solidFill>
                    <a:srgbClr val="FFDE66"/>
                  </a:solidFill>
                </a:uFill>
                <a:latin typeface="Arial"/>
                <a:cs typeface="Arial"/>
                <a:hlinkClick r:id="rId3"/>
              </a:rPr>
              <a:t>http://www.ewg.org/skindeep/</a:t>
            </a:r>
            <a:r>
              <a:rPr sz="1800" spc="-10" dirty="0">
                <a:solidFill>
                  <a:srgbClr val="2D2123"/>
                </a:solidFill>
                <a:latin typeface="Arial"/>
                <a:cs typeface="Arial"/>
              </a:rPr>
              <a:t>.</a:t>
            </a:r>
            <a:endParaRPr sz="1800">
              <a:latin typeface="Arial"/>
              <a:cs typeface="Arial"/>
            </a:endParaRPr>
          </a:p>
        </p:txBody>
      </p:sp>
      <p:sp>
        <p:nvSpPr>
          <p:cNvPr id="4" name="object 4"/>
          <p:cNvSpPr/>
          <p:nvPr/>
        </p:nvSpPr>
        <p:spPr>
          <a:xfrm>
            <a:off x="365759" y="90297"/>
            <a:ext cx="8595360" cy="288023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411220" cy="6858000"/>
          </a:xfrm>
          <a:custGeom>
            <a:avLst/>
            <a:gdLst/>
            <a:ahLst/>
            <a:cxnLst/>
            <a:rect l="l" t="t" r="r" b="b"/>
            <a:pathLst>
              <a:path w="3411220" h="6858000">
                <a:moveTo>
                  <a:pt x="0" y="6858000"/>
                </a:moveTo>
                <a:lnTo>
                  <a:pt x="3410712" y="6858000"/>
                </a:lnTo>
                <a:lnTo>
                  <a:pt x="3410712" y="0"/>
                </a:lnTo>
                <a:lnTo>
                  <a:pt x="0" y="0"/>
                </a:lnTo>
                <a:lnTo>
                  <a:pt x="0" y="6858000"/>
                </a:lnTo>
                <a:close/>
              </a:path>
            </a:pathLst>
          </a:custGeom>
          <a:solidFill>
            <a:srgbClr val="47221E">
              <a:alpha val="76077"/>
            </a:srgbClr>
          </a:solidFill>
        </p:spPr>
        <p:txBody>
          <a:bodyPr wrap="square" lIns="0" tIns="0" rIns="0" bIns="0" rtlCol="0"/>
          <a:lstStyle/>
          <a:p>
            <a:endParaRPr/>
          </a:p>
        </p:txBody>
      </p:sp>
      <p:sp>
        <p:nvSpPr>
          <p:cNvPr id="3" name="object 3"/>
          <p:cNvSpPr/>
          <p:nvPr/>
        </p:nvSpPr>
        <p:spPr>
          <a:xfrm>
            <a:off x="838200" y="1765299"/>
            <a:ext cx="2519045" cy="5092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19271" y="1431798"/>
            <a:ext cx="4963160" cy="4018279"/>
          </a:xfrm>
          <a:prstGeom prst="rect">
            <a:avLst/>
          </a:prstGeom>
        </p:spPr>
        <p:txBody>
          <a:bodyPr vert="horz" wrap="square" lIns="0" tIns="69850" rIns="0" bIns="0" rtlCol="0">
            <a:spAutoFit/>
          </a:bodyPr>
          <a:lstStyle/>
          <a:p>
            <a:pPr marL="12700" marR="5080" algn="just">
              <a:lnSpc>
                <a:spcPct val="80000"/>
              </a:lnSpc>
              <a:spcBef>
                <a:spcPts val="550"/>
              </a:spcBef>
            </a:pPr>
            <a:r>
              <a:rPr sz="1900" spc="35" dirty="0">
                <a:solidFill>
                  <a:srgbClr val="47221E"/>
                </a:solidFill>
                <a:latin typeface="Arial"/>
                <a:cs typeface="Arial"/>
              </a:rPr>
              <a:t>media </a:t>
            </a:r>
            <a:r>
              <a:rPr sz="1900" spc="75" dirty="0">
                <a:solidFill>
                  <a:srgbClr val="47221E"/>
                </a:solidFill>
                <a:latin typeface="Arial"/>
                <a:cs typeface="Arial"/>
              </a:rPr>
              <a:t>influence </a:t>
            </a:r>
            <a:r>
              <a:rPr sz="1900" spc="90" dirty="0">
                <a:solidFill>
                  <a:srgbClr val="47221E"/>
                </a:solidFill>
                <a:latin typeface="Arial"/>
                <a:cs typeface="Arial"/>
              </a:rPr>
              <a:t>how </a:t>
            </a:r>
            <a:r>
              <a:rPr sz="1900" spc="70" dirty="0">
                <a:solidFill>
                  <a:srgbClr val="47221E"/>
                </a:solidFill>
                <a:latin typeface="Arial"/>
                <a:cs typeface="Arial"/>
              </a:rPr>
              <a:t>people </a:t>
            </a:r>
            <a:r>
              <a:rPr sz="1900" spc="30" dirty="0">
                <a:solidFill>
                  <a:srgbClr val="47221E"/>
                </a:solidFill>
                <a:latin typeface="Arial"/>
                <a:cs typeface="Arial"/>
              </a:rPr>
              <a:t>dress, </a:t>
            </a:r>
            <a:r>
              <a:rPr sz="1900" spc="105" dirty="0">
                <a:solidFill>
                  <a:srgbClr val="47221E"/>
                </a:solidFill>
                <a:latin typeface="Arial"/>
                <a:cs typeface="Arial"/>
              </a:rPr>
              <a:t>what  </a:t>
            </a:r>
            <a:r>
              <a:rPr sz="1900" spc="80" dirty="0">
                <a:solidFill>
                  <a:srgbClr val="47221E"/>
                </a:solidFill>
                <a:latin typeface="Arial"/>
                <a:cs typeface="Arial"/>
              </a:rPr>
              <a:t>they </a:t>
            </a:r>
            <a:r>
              <a:rPr sz="1900" spc="60" dirty="0">
                <a:solidFill>
                  <a:srgbClr val="47221E"/>
                </a:solidFill>
                <a:latin typeface="Arial"/>
                <a:cs typeface="Arial"/>
              </a:rPr>
              <a:t>eat, </a:t>
            </a:r>
            <a:r>
              <a:rPr sz="1900" spc="105" dirty="0">
                <a:solidFill>
                  <a:srgbClr val="47221E"/>
                </a:solidFill>
                <a:latin typeface="Arial"/>
                <a:cs typeface="Arial"/>
              </a:rPr>
              <a:t>what </a:t>
            </a:r>
            <a:r>
              <a:rPr sz="1900" spc="80" dirty="0">
                <a:solidFill>
                  <a:srgbClr val="47221E"/>
                </a:solidFill>
                <a:latin typeface="Arial"/>
                <a:cs typeface="Arial"/>
              </a:rPr>
              <a:t>they look </a:t>
            </a:r>
            <a:r>
              <a:rPr sz="1900" spc="60" dirty="0">
                <a:solidFill>
                  <a:srgbClr val="47221E"/>
                </a:solidFill>
                <a:latin typeface="Arial"/>
                <a:cs typeface="Arial"/>
              </a:rPr>
              <a:t>like, </a:t>
            </a:r>
            <a:r>
              <a:rPr sz="1900" spc="90" dirty="0">
                <a:solidFill>
                  <a:srgbClr val="47221E"/>
                </a:solidFill>
                <a:latin typeface="Arial"/>
                <a:cs typeface="Arial"/>
              </a:rPr>
              <a:t>the </a:t>
            </a:r>
            <a:r>
              <a:rPr sz="1900" spc="10" dirty="0">
                <a:solidFill>
                  <a:srgbClr val="47221E"/>
                </a:solidFill>
                <a:latin typeface="Arial"/>
                <a:cs typeface="Arial"/>
              </a:rPr>
              <a:t>games  </a:t>
            </a:r>
            <a:r>
              <a:rPr sz="1900" spc="80" dirty="0">
                <a:solidFill>
                  <a:srgbClr val="47221E"/>
                </a:solidFill>
                <a:latin typeface="Arial"/>
                <a:cs typeface="Arial"/>
              </a:rPr>
              <a:t>they </a:t>
            </a:r>
            <a:r>
              <a:rPr sz="1900" spc="45" dirty="0">
                <a:solidFill>
                  <a:srgbClr val="47221E"/>
                </a:solidFill>
                <a:latin typeface="Arial"/>
                <a:cs typeface="Arial"/>
              </a:rPr>
              <a:t>play, </a:t>
            </a:r>
            <a:r>
              <a:rPr sz="1900" spc="95" dirty="0">
                <a:solidFill>
                  <a:srgbClr val="47221E"/>
                </a:solidFill>
                <a:latin typeface="Arial"/>
                <a:cs typeface="Arial"/>
              </a:rPr>
              <a:t>the </a:t>
            </a:r>
            <a:r>
              <a:rPr sz="1900" spc="25" dirty="0">
                <a:solidFill>
                  <a:srgbClr val="47221E"/>
                </a:solidFill>
                <a:latin typeface="Arial"/>
                <a:cs typeface="Arial"/>
              </a:rPr>
              <a:t>music </a:t>
            </a:r>
            <a:r>
              <a:rPr sz="1900" spc="80" dirty="0">
                <a:solidFill>
                  <a:srgbClr val="47221E"/>
                </a:solidFill>
                <a:latin typeface="Arial"/>
                <a:cs typeface="Arial"/>
              </a:rPr>
              <a:t>they </a:t>
            </a:r>
            <a:r>
              <a:rPr sz="1900" spc="75" dirty="0">
                <a:solidFill>
                  <a:srgbClr val="47221E"/>
                </a:solidFill>
                <a:latin typeface="Arial"/>
                <a:cs typeface="Arial"/>
              </a:rPr>
              <a:t>listen </a:t>
            </a:r>
            <a:r>
              <a:rPr sz="1900" spc="114" dirty="0">
                <a:solidFill>
                  <a:srgbClr val="47221E"/>
                </a:solidFill>
                <a:latin typeface="Arial"/>
                <a:cs typeface="Arial"/>
              </a:rPr>
              <a:t>to, </a:t>
            </a:r>
            <a:r>
              <a:rPr sz="1900" spc="65" dirty="0">
                <a:solidFill>
                  <a:srgbClr val="47221E"/>
                </a:solidFill>
                <a:latin typeface="Arial"/>
                <a:cs typeface="Arial"/>
              </a:rPr>
              <a:t>and  </a:t>
            </a:r>
            <a:r>
              <a:rPr sz="1900" spc="90" dirty="0">
                <a:solidFill>
                  <a:srgbClr val="47221E"/>
                </a:solidFill>
                <a:latin typeface="Arial"/>
                <a:cs typeface="Arial"/>
              </a:rPr>
              <a:t>the </a:t>
            </a:r>
            <a:r>
              <a:rPr sz="1900" spc="105" dirty="0">
                <a:solidFill>
                  <a:srgbClr val="47221E"/>
                </a:solidFill>
                <a:latin typeface="Arial"/>
                <a:cs typeface="Arial"/>
              </a:rPr>
              <a:t>entertainment </a:t>
            </a:r>
            <a:r>
              <a:rPr sz="1900" spc="80" dirty="0">
                <a:solidFill>
                  <a:srgbClr val="47221E"/>
                </a:solidFill>
                <a:latin typeface="Arial"/>
                <a:cs typeface="Arial"/>
              </a:rPr>
              <a:t>they </a:t>
            </a:r>
            <a:r>
              <a:rPr sz="1900" spc="85" dirty="0">
                <a:solidFill>
                  <a:srgbClr val="47221E"/>
                </a:solidFill>
                <a:latin typeface="Arial"/>
                <a:cs typeface="Arial"/>
              </a:rPr>
              <a:t>watch.</a:t>
            </a:r>
            <a:r>
              <a:rPr sz="1900" spc="695" dirty="0">
                <a:solidFill>
                  <a:srgbClr val="47221E"/>
                </a:solidFill>
                <a:latin typeface="Arial"/>
                <a:cs typeface="Arial"/>
              </a:rPr>
              <a:t> </a:t>
            </a:r>
            <a:r>
              <a:rPr sz="1900" spc="50" dirty="0">
                <a:solidFill>
                  <a:srgbClr val="47221E"/>
                </a:solidFill>
                <a:latin typeface="Arial"/>
                <a:cs typeface="Arial"/>
              </a:rPr>
              <a:t>Media  </a:t>
            </a:r>
            <a:r>
              <a:rPr sz="1900" spc="40" dirty="0">
                <a:solidFill>
                  <a:srgbClr val="47221E"/>
                </a:solidFill>
                <a:latin typeface="Arial"/>
                <a:cs typeface="Arial"/>
              </a:rPr>
              <a:t>convey </a:t>
            </a:r>
            <a:r>
              <a:rPr sz="1900" spc="50" dirty="0">
                <a:solidFill>
                  <a:srgbClr val="47221E"/>
                </a:solidFill>
                <a:latin typeface="Arial"/>
                <a:cs typeface="Arial"/>
              </a:rPr>
              <a:t>these </a:t>
            </a:r>
            <a:r>
              <a:rPr sz="1900" spc="-5" dirty="0">
                <a:solidFill>
                  <a:srgbClr val="47221E"/>
                </a:solidFill>
                <a:latin typeface="Arial"/>
                <a:cs typeface="Arial"/>
              </a:rPr>
              <a:t>messages </a:t>
            </a:r>
            <a:r>
              <a:rPr sz="1900" spc="35" dirty="0">
                <a:solidFill>
                  <a:srgbClr val="47221E"/>
                </a:solidFill>
                <a:latin typeface="Arial"/>
                <a:cs typeface="Arial"/>
              </a:rPr>
              <a:t>in </a:t>
            </a:r>
            <a:r>
              <a:rPr sz="1900" spc="155" dirty="0">
                <a:solidFill>
                  <a:srgbClr val="47221E"/>
                </a:solidFill>
                <a:latin typeface="Arial"/>
                <a:cs typeface="Arial"/>
              </a:rPr>
              <a:t>two</a:t>
            </a:r>
            <a:r>
              <a:rPr sz="1900" spc="80" dirty="0">
                <a:solidFill>
                  <a:srgbClr val="47221E"/>
                </a:solidFill>
                <a:latin typeface="Arial"/>
                <a:cs typeface="Arial"/>
              </a:rPr>
              <a:t> </a:t>
            </a:r>
            <a:r>
              <a:rPr sz="1900" spc="25" dirty="0">
                <a:solidFill>
                  <a:srgbClr val="47221E"/>
                </a:solidFill>
                <a:latin typeface="Arial"/>
                <a:cs typeface="Arial"/>
              </a:rPr>
              <a:t>ways:</a:t>
            </a:r>
            <a:endParaRPr sz="1900">
              <a:latin typeface="Arial"/>
              <a:cs typeface="Arial"/>
            </a:endParaRPr>
          </a:p>
          <a:p>
            <a:pPr marL="466725" marR="5080" indent="-454025" algn="just">
              <a:lnSpc>
                <a:spcPct val="80000"/>
              </a:lnSpc>
              <a:spcBef>
                <a:spcPts val="600"/>
              </a:spcBef>
              <a:buClr>
                <a:srgbClr val="60615E"/>
              </a:buClr>
              <a:buAutoNum type="arabicPeriod"/>
              <a:tabLst>
                <a:tab pos="470534" algn="l"/>
              </a:tabLst>
            </a:pPr>
            <a:r>
              <a:rPr sz="1900" spc="40" dirty="0">
                <a:solidFill>
                  <a:srgbClr val="47221E"/>
                </a:solidFill>
                <a:latin typeface="Arial"/>
                <a:cs typeface="Arial"/>
              </a:rPr>
              <a:t>In </a:t>
            </a:r>
            <a:r>
              <a:rPr sz="1900" spc="90" dirty="0">
                <a:solidFill>
                  <a:srgbClr val="47221E"/>
                </a:solidFill>
                <a:latin typeface="Arial"/>
                <a:cs typeface="Arial"/>
              </a:rPr>
              <a:t>the </a:t>
            </a:r>
            <a:r>
              <a:rPr sz="1900" spc="5" dirty="0">
                <a:solidFill>
                  <a:srgbClr val="47221E"/>
                </a:solidFill>
                <a:latin typeface="Arial"/>
                <a:cs typeface="Arial"/>
              </a:rPr>
              <a:t>message </a:t>
            </a:r>
            <a:r>
              <a:rPr sz="1900" spc="110" dirty="0">
                <a:solidFill>
                  <a:srgbClr val="47221E"/>
                </a:solidFill>
                <a:latin typeface="Arial"/>
                <a:cs typeface="Arial"/>
              </a:rPr>
              <a:t>content  </a:t>
            </a:r>
            <a:r>
              <a:rPr sz="1900" spc="114" dirty="0">
                <a:solidFill>
                  <a:srgbClr val="47221E"/>
                </a:solidFill>
                <a:latin typeface="Arial"/>
                <a:cs typeface="Arial"/>
              </a:rPr>
              <a:t>of </a:t>
            </a:r>
            <a:r>
              <a:rPr sz="1900" spc="130" dirty="0">
                <a:solidFill>
                  <a:srgbClr val="47221E"/>
                </a:solidFill>
                <a:latin typeface="Arial"/>
                <a:cs typeface="Arial"/>
              </a:rPr>
              <a:t>the  </a:t>
            </a:r>
            <a:r>
              <a:rPr sz="1900" spc="80" dirty="0">
                <a:solidFill>
                  <a:srgbClr val="47221E"/>
                </a:solidFill>
                <a:latin typeface="Arial"/>
                <a:cs typeface="Arial"/>
              </a:rPr>
              <a:t>television </a:t>
            </a:r>
            <a:r>
              <a:rPr sz="1900" spc="45" dirty="0">
                <a:solidFill>
                  <a:srgbClr val="47221E"/>
                </a:solidFill>
                <a:latin typeface="Arial"/>
                <a:cs typeface="Arial"/>
              </a:rPr>
              <a:t>shows, </a:t>
            </a:r>
            <a:r>
              <a:rPr sz="1900" spc="35" dirty="0">
                <a:solidFill>
                  <a:srgbClr val="47221E"/>
                </a:solidFill>
                <a:latin typeface="Arial"/>
                <a:cs typeface="Arial"/>
              </a:rPr>
              <a:t>magazine</a:t>
            </a:r>
            <a:r>
              <a:rPr sz="1900" spc="595" dirty="0">
                <a:solidFill>
                  <a:srgbClr val="47221E"/>
                </a:solidFill>
                <a:latin typeface="Arial"/>
                <a:cs typeface="Arial"/>
              </a:rPr>
              <a:t> </a:t>
            </a:r>
            <a:r>
              <a:rPr sz="1900" spc="70" dirty="0">
                <a:solidFill>
                  <a:srgbClr val="47221E"/>
                </a:solidFill>
                <a:latin typeface="Arial"/>
                <a:cs typeface="Arial"/>
              </a:rPr>
              <a:t>articles,  </a:t>
            </a:r>
            <a:r>
              <a:rPr sz="1900" spc="40" dirty="0">
                <a:solidFill>
                  <a:srgbClr val="47221E"/>
                </a:solidFill>
                <a:latin typeface="Arial"/>
                <a:cs typeface="Arial"/>
              </a:rPr>
              <a:t>news </a:t>
            </a:r>
            <a:r>
              <a:rPr sz="1900" spc="65" dirty="0">
                <a:solidFill>
                  <a:srgbClr val="47221E"/>
                </a:solidFill>
                <a:latin typeface="Arial"/>
                <a:cs typeface="Arial"/>
              </a:rPr>
              <a:t>items, </a:t>
            </a:r>
            <a:r>
              <a:rPr sz="1900" spc="30" dirty="0">
                <a:solidFill>
                  <a:srgbClr val="47221E"/>
                </a:solidFill>
                <a:latin typeface="Arial"/>
                <a:cs typeface="Arial"/>
              </a:rPr>
              <a:t>music, </a:t>
            </a:r>
            <a:r>
              <a:rPr sz="1900" spc="25" dirty="0">
                <a:solidFill>
                  <a:srgbClr val="47221E"/>
                </a:solidFill>
                <a:latin typeface="Arial"/>
                <a:cs typeface="Arial"/>
              </a:rPr>
              <a:t>and</a:t>
            </a:r>
            <a:r>
              <a:rPr sz="1900" spc="380" dirty="0">
                <a:solidFill>
                  <a:srgbClr val="47221E"/>
                </a:solidFill>
                <a:latin typeface="Arial"/>
                <a:cs typeface="Arial"/>
              </a:rPr>
              <a:t> </a:t>
            </a:r>
            <a:r>
              <a:rPr sz="1900" spc="40" dirty="0">
                <a:solidFill>
                  <a:srgbClr val="47221E"/>
                </a:solidFill>
                <a:latin typeface="Arial"/>
                <a:cs typeface="Arial"/>
              </a:rPr>
              <a:t>movies</a:t>
            </a:r>
            <a:endParaRPr sz="1900">
              <a:latin typeface="Arial"/>
              <a:cs typeface="Arial"/>
            </a:endParaRPr>
          </a:p>
          <a:p>
            <a:pPr marL="466725" marR="22225" indent="-454025" algn="just">
              <a:lnSpc>
                <a:spcPts val="1820"/>
              </a:lnSpc>
              <a:spcBef>
                <a:spcPts val="590"/>
              </a:spcBef>
              <a:buClr>
                <a:srgbClr val="60615E"/>
              </a:buClr>
              <a:buAutoNum type="arabicPeriod"/>
              <a:tabLst>
                <a:tab pos="470534" algn="l"/>
              </a:tabLst>
            </a:pPr>
            <a:r>
              <a:rPr sz="1900" spc="40" dirty="0">
                <a:solidFill>
                  <a:srgbClr val="47221E"/>
                </a:solidFill>
                <a:latin typeface="Arial"/>
                <a:cs typeface="Arial"/>
              </a:rPr>
              <a:t>In </a:t>
            </a:r>
            <a:r>
              <a:rPr sz="1900" spc="90" dirty="0">
                <a:solidFill>
                  <a:srgbClr val="47221E"/>
                </a:solidFill>
                <a:latin typeface="Arial"/>
                <a:cs typeface="Arial"/>
              </a:rPr>
              <a:t>the </a:t>
            </a:r>
            <a:r>
              <a:rPr sz="1900" spc="75" dirty="0">
                <a:solidFill>
                  <a:srgbClr val="47221E"/>
                </a:solidFill>
                <a:latin typeface="Arial"/>
                <a:cs typeface="Arial"/>
              </a:rPr>
              <a:t>advertising </a:t>
            </a:r>
            <a:r>
              <a:rPr sz="1900" spc="130" dirty="0">
                <a:solidFill>
                  <a:srgbClr val="47221E"/>
                </a:solidFill>
                <a:latin typeface="Arial"/>
                <a:cs typeface="Arial"/>
              </a:rPr>
              <a:t>that </a:t>
            </a:r>
            <a:r>
              <a:rPr sz="1900" spc="60" dirty="0">
                <a:solidFill>
                  <a:srgbClr val="47221E"/>
                </a:solidFill>
                <a:latin typeface="Arial"/>
                <a:cs typeface="Arial"/>
              </a:rPr>
              <a:t>surrounds  </a:t>
            </a:r>
            <a:r>
              <a:rPr sz="1900" spc="50" dirty="0">
                <a:solidFill>
                  <a:srgbClr val="47221E"/>
                </a:solidFill>
                <a:latin typeface="Arial"/>
                <a:cs typeface="Arial"/>
              </a:rPr>
              <a:t>these</a:t>
            </a:r>
            <a:r>
              <a:rPr sz="1900" spc="130" dirty="0">
                <a:solidFill>
                  <a:srgbClr val="47221E"/>
                </a:solidFill>
                <a:latin typeface="Arial"/>
                <a:cs typeface="Arial"/>
              </a:rPr>
              <a:t> </a:t>
            </a:r>
            <a:r>
              <a:rPr sz="1900" spc="5" dirty="0">
                <a:solidFill>
                  <a:srgbClr val="47221E"/>
                </a:solidFill>
                <a:latin typeface="Arial"/>
                <a:cs typeface="Arial"/>
              </a:rPr>
              <a:t>messages.</a:t>
            </a:r>
            <a:endParaRPr sz="1900">
              <a:latin typeface="Arial"/>
              <a:cs typeface="Arial"/>
            </a:endParaRPr>
          </a:p>
          <a:p>
            <a:pPr marL="12700" marR="18415" algn="just">
              <a:lnSpc>
                <a:spcPct val="80000"/>
              </a:lnSpc>
              <a:spcBef>
                <a:spcPts val="620"/>
              </a:spcBef>
            </a:pPr>
            <a:r>
              <a:rPr sz="1900" spc="50" dirty="0">
                <a:solidFill>
                  <a:srgbClr val="47221E"/>
                </a:solidFill>
                <a:latin typeface="Arial"/>
                <a:cs typeface="Arial"/>
              </a:rPr>
              <a:t>Media </a:t>
            </a:r>
            <a:r>
              <a:rPr sz="1900" spc="65" dirty="0">
                <a:solidFill>
                  <a:srgbClr val="47221E"/>
                </a:solidFill>
                <a:latin typeface="Arial"/>
                <a:cs typeface="Arial"/>
              </a:rPr>
              <a:t>create </a:t>
            </a:r>
            <a:r>
              <a:rPr sz="1900" spc="45" dirty="0">
                <a:solidFill>
                  <a:srgbClr val="47221E"/>
                </a:solidFill>
                <a:latin typeface="Arial"/>
                <a:cs typeface="Arial"/>
              </a:rPr>
              <a:t>false </a:t>
            </a:r>
            <a:r>
              <a:rPr sz="1900" spc="35" dirty="0">
                <a:solidFill>
                  <a:srgbClr val="47221E"/>
                </a:solidFill>
                <a:latin typeface="Arial"/>
                <a:cs typeface="Arial"/>
              </a:rPr>
              <a:t>consciousness, </a:t>
            </a:r>
            <a:r>
              <a:rPr sz="1900" spc="55" dirty="0">
                <a:solidFill>
                  <a:srgbClr val="47221E"/>
                </a:solidFill>
                <a:latin typeface="Arial"/>
                <a:cs typeface="Arial"/>
              </a:rPr>
              <a:t>making  </a:t>
            </a:r>
            <a:r>
              <a:rPr sz="1900" spc="70" dirty="0">
                <a:solidFill>
                  <a:srgbClr val="47221E"/>
                </a:solidFill>
                <a:latin typeface="Arial"/>
                <a:cs typeface="Arial"/>
              </a:rPr>
              <a:t>people </a:t>
            </a:r>
            <a:r>
              <a:rPr sz="1900" spc="55" dirty="0">
                <a:solidFill>
                  <a:srgbClr val="47221E"/>
                </a:solidFill>
                <a:latin typeface="Arial"/>
                <a:cs typeface="Arial"/>
              </a:rPr>
              <a:t>believe </a:t>
            </a:r>
            <a:r>
              <a:rPr sz="1900" spc="80" dirty="0">
                <a:solidFill>
                  <a:srgbClr val="47221E"/>
                </a:solidFill>
                <a:latin typeface="Arial"/>
                <a:cs typeface="Arial"/>
              </a:rPr>
              <a:t>they </a:t>
            </a:r>
            <a:r>
              <a:rPr sz="1900" spc="100" dirty="0">
                <a:solidFill>
                  <a:srgbClr val="47221E"/>
                </a:solidFill>
                <a:latin typeface="Arial"/>
                <a:cs typeface="Arial"/>
              </a:rPr>
              <a:t>exert </a:t>
            </a:r>
            <a:r>
              <a:rPr sz="1900" spc="110" dirty="0">
                <a:solidFill>
                  <a:srgbClr val="47221E"/>
                </a:solidFill>
                <a:latin typeface="Arial"/>
                <a:cs typeface="Arial"/>
              </a:rPr>
              <a:t>control </a:t>
            </a:r>
            <a:r>
              <a:rPr sz="1900" spc="65" dirty="0">
                <a:solidFill>
                  <a:srgbClr val="47221E"/>
                </a:solidFill>
                <a:latin typeface="Arial"/>
                <a:cs typeface="Arial"/>
              </a:rPr>
              <a:t>over  </a:t>
            </a:r>
            <a:r>
              <a:rPr sz="1900" spc="105" dirty="0">
                <a:solidFill>
                  <a:srgbClr val="47221E"/>
                </a:solidFill>
                <a:latin typeface="Arial"/>
                <a:cs typeface="Arial"/>
              </a:rPr>
              <a:t>what </a:t>
            </a:r>
            <a:r>
              <a:rPr sz="1900" spc="80" dirty="0">
                <a:solidFill>
                  <a:srgbClr val="47221E"/>
                </a:solidFill>
                <a:latin typeface="Arial"/>
                <a:cs typeface="Arial"/>
              </a:rPr>
              <a:t>they </a:t>
            </a:r>
            <a:r>
              <a:rPr sz="1900" spc="70" dirty="0">
                <a:solidFill>
                  <a:srgbClr val="47221E"/>
                </a:solidFill>
                <a:latin typeface="Arial"/>
                <a:cs typeface="Arial"/>
              </a:rPr>
              <a:t>view </a:t>
            </a:r>
            <a:r>
              <a:rPr sz="1900" spc="55" dirty="0">
                <a:solidFill>
                  <a:srgbClr val="47221E"/>
                </a:solidFill>
                <a:latin typeface="Arial"/>
                <a:cs typeface="Arial"/>
              </a:rPr>
              <a:t>(and </a:t>
            </a:r>
            <a:r>
              <a:rPr sz="1900" spc="105" dirty="0">
                <a:solidFill>
                  <a:srgbClr val="47221E"/>
                </a:solidFill>
                <a:latin typeface="Arial"/>
                <a:cs typeface="Arial"/>
              </a:rPr>
              <a:t>what </a:t>
            </a:r>
            <a:r>
              <a:rPr sz="1900" spc="80" dirty="0">
                <a:solidFill>
                  <a:srgbClr val="47221E"/>
                </a:solidFill>
                <a:latin typeface="Arial"/>
                <a:cs typeface="Arial"/>
              </a:rPr>
              <a:t>they </a:t>
            </a:r>
            <a:r>
              <a:rPr sz="1900" spc="105" dirty="0">
                <a:solidFill>
                  <a:srgbClr val="47221E"/>
                </a:solidFill>
                <a:latin typeface="Arial"/>
                <a:cs typeface="Arial"/>
              </a:rPr>
              <a:t>think  </a:t>
            </a:r>
            <a:r>
              <a:rPr sz="1900" spc="90" dirty="0">
                <a:solidFill>
                  <a:srgbClr val="47221E"/>
                </a:solidFill>
                <a:latin typeface="Arial"/>
                <a:cs typeface="Arial"/>
              </a:rPr>
              <a:t>about </a:t>
            </a:r>
            <a:r>
              <a:rPr sz="1900" spc="105" dirty="0">
                <a:solidFill>
                  <a:srgbClr val="47221E"/>
                </a:solidFill>
                <a:latin typeface="Arial"/>
                <a:cs typeface="Arial"/>
              </a:rPr>
              <a:t>what </a:t>
            </a:r>
            <a:r>
              <a:rPr sz="1900" spc="80" dirty="0">
                <a:solidFill>
                  <a:srgbClr val="47221E"/>
                </a:solidFill>
                <a:latin typeface="Arial"/>
                <a:cs typeface="Arial"/>
              </a:rPr>
              <a:t>they </a:t>
            </a:r>
            <a:r>
              <a:rPr sz="1900" spc="90" dirty="0">
                <a:solidFill>
                  <a:srgbClr val="47221E"/>
                </a:solidFill>
                <a:latin typeface="Arial"/>
                <a:cs typeface="Arial"/>
              </a:rPr>
              <a:t>view) </a:t>
            </a:r>
            <a:r>
              <a:rPr sz="1900" spc="70" dirty="0">
                <a:solidFill>
                  <a:srgbClr val="47221E"/>
                </a:solidFill>
                <a:latin typeface="Arial"/>
                <a:cs typeface="Arial"/>
              </a:rPr>
              <a:t>when </a:t>
            </a:r>
            <a:r>
              <a:rPr sz="1900" spc="35" dirty="0">
                <a:solidFill>
                  <a:srgbClr val="47221E"/>
                </a:solidFill>
                <a:latin typeface="Arial"/>
                <a:cs typeface="Arial"/>
              </a:rPr>
              <a:t>in</a:t>
            </a:r>
            <a:r>
              <a:rPr sz="1900" spc="595" dirty="0">
                <a:solidFill>
                  <a:srgbClr val="47221E"/>
                </a:solidFill>
                <a:latin typeface="Arial"/>
                <a:cs typeface="Arial"/>
              </a:rPr>
              <a:t> </a:t>
            </a:r>
            <a:r>
              <a:rPr sz="1900" spc="90" dirty="0">
                <a:solidFill>
                  <a:srgbClr val="47221E"/>
                </a:solidFill>
                <a:latin typeface="Arial"/>
                <a:cs typeface="Arial"/>
              </a:rPr>
              <a:t>reality  </a:t>
            </a:r>
            <a:r>
              <a:rPr sz="1900" spc="80" dirty="0">
                <a:solidFill>
                  <a:srgbClr val="47221E"/>
                </a:solidFill>
                <a:latin typeface="Arial"/>
                <a:cs typeface="Arial"/>
              </a:rPr>
              <a:t>they </a:t>
            </a:r>
            <a:r>
              <a:rPr sz="1900" spc="15" dirty="0">
                <a:solidFill>
                  <a:srgbClr val="47221E"/>
                </a:solidFill>
                <a:latin typeface="Arial"/>
                <a:cs typeface="Arial"/>
              </a:rPr>
              <a:t>have </a:t>
            </a:r>
            <a:r>
              <a:rPr sz="1900" spc="135" dirty="0">
                <a:solidFill>
                  <a:srgbClr val="47221E"/>
                </a:solidFill>
                <a:latin typeface="Arial"/>
                <a:cs typeface="Arial"/>
              </a:rPr>
              <a:t>little </a:t>
            </a:r>
            <a:r>
              <a:rPr sz="1900" spc="80" dirty="0">
                <a:solidFill>
                  <a:srgbClr val="47221E"/>
                </a:solidFill>
                <a:latin typeface="Arial"/>
                <a:cs typeface="Arial"/>
              </a:rPr>
              <a:t>or </a:t>
            </a:r>
            <a:r>
              <a:rPr sz="1900" spc="45" dirty="0">
                <a:solidFill>
                  <a:srgbClr val="47221E"/>
                </a:solidFill>
                <a:latin typeface="Arial"/>
                <a:cs typeface="Arial"/>
              </a:rPr>
              <a:t>no </a:t>
            </a:r>
            <a:r>
              <a:rPr sz="1900" spc="110" dirty="0">
                <a:solidFill>
                  <a:srgbClr val="47221E"/>
                </a:solidFill>
                <a:latin typeface="Arial"/>
                <a:cs typeface="Arial"/>
              </a:rPr>
              <a:t>control  </a:t>
            </a:r>
            <a:r>
              <a:rPr sz="1900" spc="35" dirty="0">
                <a:solidFill>
                  <a:srgbClr val="47221E"/>
                </a:solidFill>
                <a:latin typeface="Arial"/>
                <a:cs typeface="Arial"/>
              </a:rPr>
              <a:t>(DeFrancisco,</a:t>
            </a:r>
            <a:r>
              <a:rPr sz="1900" spc="165" dirty="0">
                <a:solidFill>
                  <a:srgbClr val="47221E"/>
                </a:solidFill>
                <a:latin typeface="Arial"/>
                <a:cs typeface="Arial"/>
              </a:rPr>
              <a:t> </a:t>
            </a:r>
            <a:r>
              <a:rPr sz="1900" spc="-10" dirty="0">
                <a:solidFill>
                  <a:srgbClr val="47221E"/>
                </a:solidFill>
                <a:latin typeface="Arial"/>
                <a:cs typeface="Arial"/>
              </a:rPr>
              <a:t>2014).</a:t>
            </a:r>
            <a:endParaRPr sz="1900">
              <a:latin typeface="Arial"/>
              <a:cs typeface="Arial"/>
            </a:endParaRPr>
          </a:p>
        </p:txBody>
      </p:sp>
      <p:sp>
        <p:nvSpPr>
          <p:cNvPr id="5" name="object 5"/>
          <p:cNvSpPr txBox="1">
            <a:spLocks noGrp="1"/>
          </p:cNvSpPr>
          <p:nvPr>
            <p:ph type="title"/>
          </p:nvPr>
        </p:nvSpPr>
        <p:spPr>
          <a:xfrm>
            <a:off x="5551170" y="454609"/>
            <a:ext cx="1504315" cy="635000"/>
          </a:xfrm>
          <a:prstGeom prst="rect">
            <a:avLst/>
          </a:prstGeom>
        </p:spPr>
        <p:txBody>
          <a:bodyPr vert="horz" wrap="square" lIns="0" tIns="12065" rIns="0" bIns="0" rtlCol="0">
            <a:spAutoFit/>
          </a:bodyPr>
          <a:lstStyle/>
          <a:p>
            <a:pPr marL="12700">
              <a:lnSpc>
                <a:spcPct val="100000"/>
              </a:lnSpc>
              <a:spcBef>
                <a:spcPts val="95"/>
              </a:spcBef>
            </a:pPr>
            <a:r>
              <a:rPr sz="4000" spc="-210" dirty="0"/>
              <a:t>MEDIA</a:t>
            </a:r>
            <a:endParaRPr sz="4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44323"/>
            <a:ext cx="8595360" cy="383717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12749" y="4140784"/>
            <a:ext cx="7657465" cy="1855470"/>
          </a:xfrm>
          <a:prstGeom prst="rect">
            <a:avLst/>
          </a:prstGeom>
        </p:spPr>
        <p:txBody>
          <a:bodyPr vert="horz" wrap="square" lIns="0" tIns="12700" rIns="0" bIns="0" rtlCol="0">
            <a:spAutoFit/>
          </a:bodyPr>
          <a:lstStyle/>
          <a:p>
            <a:pPr marL="12700">
              <a:lnSpc>
                <a:spcPct val="100000"/>
              </a:lnSpc>
              <a:spcBef>
                <a:spcPts val="100"/>
              </a:spcBef>
            </a:pPr>
            <a:r>
              <a:rPr sz="2400" spc="-125" dirty="0">
                <a:solidFill>
                  <a:srgbClr val="2D2123"/>
                </a:solidFill>
                <a:latin typeface="Arial"/>
                <a:cs typeface="Arial"/>
              </a:rPr>
              <a:t>This</a:t>
            </a:r>
            <a:r>
              <a:rPr sz="2400" spc="-150" dirty="0">
                <a:solidFill>
                  <a:srgbClr val="2D2123"/>
                </a:solidFill>
                <a:latin typeface="Arial"/>
                <a:cs typeface="Arial"/>
              </a:rPr>
              <a:t> </a:t>
            </a:r>
            <a:r>
              <a:rPr sz="2400" spc="-105" dirty="0">
                <a:solidFill>
                  <a:srgbClr val="2D2123"/>
                </a:solidFill>
                <a:latin typeface="Arial"/>
                <a:cs typeface="Arial"/>
              </a:rPr>
              <a:t>is</a:t>
            </a:r>
            <a:r>
              <a:rPr sz="2400" spc="-140" dirty="0">
                <a:solidFill>
                  <a:srgbClr val="2D2123"/>
                </a:solidFill>
                <a:latin typeface="Arial"/>
                <a:cs typeface="Arial"/>
              </a:rPr>
              <a:t> </a:t>
            </a:r>
            <a:r>
              <a:rPr sz="2400" spc="-160" dirty="0">
                <a:solidFill>
                  <a:srgbClr val="2D2123"/>
                </a:solidFill>
                <a:latin typeface="Arial"/>
                <a:cs typeface="Arial"/>
              </a:rPr>
              <a:t>a</a:t>
            </a:r>
            <a:r>
              <a:rPr sz="2400" spc="-150" dirty="0">
                <a:solidFill>
                  <a:srgbClr val="2D2123"/>
                </a:solidFill>
                <a:latin typeface="Arial"/>
                <a:cs typeface="Arial"/>
              </a:rPr>
              <a:t> </a:t>
            </a:r>
            <a:r>
              <a:rPr sz="2400" spc="-45" dirty="0">
                <a:solidFill>
                  <a:srgbClr val="2D2123"/>
                </a:solidFill>
                <a:latin typeface="Arial"/>
                <a:cs typeface="Arial"/>
              </a:rPr>
              <a:t>really</a:t>
            </a:r>
            <a:r>
              <a:rPr sz="2400" spc="-140" dirty="0">
                <a:solidFill>
                  <a:srgbClr val="2D2123"/>
                </a:solidFill>
                <a:latin typeface="Arial"/>
                <a:cs typeface="Arial"/>
              </a:rPr>
              <a:t> </a:t>
            </a:r>
            <a:r>
              <a:rPr sz="2400" spc="-15" dirty="0">
                <a:solidFill>
                  <a:srgbClr val="2D2123"/>
                </a:solidFill>
                <a:latin typeface="Arial"/>
                <a:cs typeface="Arial"/>
              </a:rPr>
              <a:t>great</a:t>
            </a:r>
            <a:r>
              <a:rPr sz="2400" spc="-140" dirty="0">
                <a:solidFill>
                  <a:srgbClr val="2D2123"/>
                </a:solidFill>
                <a:latin typeface="Arial"/>
                <a:cs typeface="Arial"/>
              </a:rPr>
              <a:t> </a:t>
            </a:r>
            <a:r>
              <a:rPr sz="2400" spc="-60" dirty="0">
                <a:solidFill>
                  <a:srgbClr val="2D2123"/>
                </a:solidFill>
                <a:latin typeface="Arial"/>
                <a:cs typeface="Arial"/>
              </a:rPr>
              <a:t>resource</a:t>
            </a:r>
            <a:r>
              <a:rPr sz="2400" spc="-140" dirty="0">
                <a:solidFill>
                  <a:srgbClr val="2D2123"/>
                </a:solidFill>
                <a:latin typeface="Arial"/>
                <a:cs typeface="Arial"/>
              </a:rPr>
              <a:t> </a:t>
            </a:r>
            <a:r>
              <a:rPr sz="2400" spc="-75" dirty="0">
                <a:solidFill>
                  <a:srgbClr val="2D2123"/>
                </a:solidFill>
                <a:latin typeface="Arial"/>
                <a:cs typeface="Arial"/>
              </a:rPr>
              <a:t>and</a:t>
            </a:r>
            <a:r>
              <a:rPr sz="2400" spc="-150" dirty="0">
                <a:solidFill>
                  <a:srgbClr val="2D2123"/>
                </a:solidFill>
                <a:latin typeface="Arial"/>
                <a:cs typeface="Arial"/>
              </a:rPr>
              <a:t> </a:t>
            </a:r>
            <a:r>
              <a:rPr sz="2400" spc="95" dirty="0">
                <a:solidFill>
                  <a:srgbClr val="2D2123"/>
                </a:solidFill>
                <a:latin typeface="Arial"/>
                <a:cs typeface="Arial"/>
              </a:rPr>
              <a:t>it</a:t>
            </a:r>
            <a:r>
              <a:rPr sz="2400" spc="-140" dirty="0">
                <a:solidFill>
                  <a:srgbClr val="2D2123"/>
                </a:solidFill>
                <a:latin typeface="Arial"/>
                <a:cs typeface="Arial"/>
              </a:rPr>
              <a:t> </a:t>
            </a:r>
            <a:r>
              <a:rPr sz="2400" spc="-105" dirty="0">
                <a:solidFill>
                  <a:srgbClr val="2D2123"/>
                </a:solidFill>
                <a:latin typeface="Arial"/>
                <a:cs typeface="Arial"/>
              </a:rPr>
              <a:t>makes</a:t>
            </a:r>
            <a:r>
              <a:rPr sz="2400" spc="-160" dirty="0">
                <a:solidFill>
                  <a:srgbClr val="2D2123"/>
                </a:solidFill>
                <a:latin typeface="Arial"/>
                <a:cs typeface="Arial"/>
              </a:rPr>
              <a:t> </a:t>
            </a:r>
            <a:r>
              <a:rPr sz="2400" spc="-45" dirty="0">
                <a:solidFill>
                  <a:srgbClr val="2D2123"/>
                </a:solidFill>
                <a:latin typeface="Arial"/>
                <a:cs typeface="Arial"/>
              </a:rPr>
              <a:t>you</a:t>
            </a:r>
            <a:r>
              <a:rPr sz="2400" spc="-140" dirty="0">
                <a:solidFill>
                  <a:srgbClr val="2D2123"/>
                </a:solidFill>
                <a:latin typeface="Arial"/>
                <a:cs typeface="Arial"/>
              </a:rPr>
              <a:t> </a:t>
            </a:r>
            <a:r>
              <a:rPr sz="2400" spc="15" dirty="0">
                <a:solidFill>
                  <a:srgbClr val="2D2123"/>
                </a:solidFill>
                <a:latin typeface="Arial"/>
                <a:cs typeface="Arial"/>
              </a:rPr>
              <a:t>think</a:t>
            </a:r>
            <a:r>
              <a:rPr sz="2400" spc="-140" dirty="0">
                <a:solidFill>
                  <a:srgbClr val="2D2123"/>
                </a:solidFill>
                <a:latin typeface="Arial"/>
                <a:cs typeface="Arial"/>
              </a:rPr>
              <a:t> </a:t>
            </a:r>
            <a:r>
              <a:rPr sz="2400" spc="10" dirty="0">
                <a:solidFill>
                  <a:srgbClr val="2D2123"/>
                </a:solidFill>
                <a:latin typeface="Arial"/>
                <a:cs typeface="Arial"/>
              </a:rPr>
              <a:t>twice</a:t>
            </a:r>
            <a:endParaRPr sz="2400">
              <a:latin typeface="Arial"/>
              <a:cs typeface="Arial"/>
            </a:endParaRPr>
          </a:p>
          <a:p>
            <a:pPr marL="12700">
              <a:lnSpc>
                <a:spcPct val="100000"/>
              </a:lnSpc>
              <a:spcBef>
                <a:spcPts val="5"/>
              </a:spcBef>
            </a:pPr>
            <a:r>
              <a:rPr sz="2400" spc="-5" dirty="0">
                <a:solidFill>
                  <a:srgbClr val="2D2123"/>
                </a:solidFill>
                <a:latin typeface="Arial"/>
                <a:cs typeface="Arial"/>
              </a:rPr>
              <a:t>about</a:t>
            </a:r>
            <a:r>
              <a:rPr sz="2400" spc="-145" dirty="0">
                <a:solidFill>
                  <a:srgbClr val="2D2123"/>
                </a:solidFill>
                <a:latin typeface="Arial"/>
                <a:cs typeface="Arial"/>
              </a:rPr>
              <a:t> </a:t>
            </a:r>
            <a:r>
              <a:rPr sz="2400" spc="15" dirty="0">
                <a:solidFill>
                  <a:srgbClr val="2D2123"/>
                </a:solidFill>
                <a:latin typeface="Arial"/>
                <a:cs typeface="Arial"/>
              </a:rPr>
              <a:t>the</a:t>
            </a:r>
            <a:r>
              <a:rPr sz="2400" spc="-135" dirty="0">
                <a:solidFill>
                  <a:srgbClr val="2D2123"/>
                </a:solidFill>
                <a:latin typeface="Arial"/>
                <a:cs typeface="Arial"/>
              </a:rPr>
              <a:t> </a:t>
            </a:r>
            <a:r>
              <a:rPr sz="2400" spc="-20" dirty="0">
                <a:solidFill>
                  <a:srgbClr val="2D2123"/>
                </a:solidFill>
                <a:latin typeface="Arial"/>
                <a:cs typeface="Arial"/>
              </a:rPr>
              <a:t>products</a:t>
            </a:r>
            <a:r>
              <a:rPr sz="2400" spc="-140" dirty="0">
                <a:solidFill>
                  <a:srgbClr val="2D2123"/>
                </a:solidFill>
                <a:latin typeface="Arial"/>
                <a:cs typeface="Arial"/>
              </a:rPr>
              <a:t> </a:t>
            </a:r>
            <a:r>
              <a:rPr sz="2400" spc="-5" dirty="0">
                <a:solidFill>
                  <a:srgbClr val="2D2123"/>
                </a:solidFill>
                <a:latin typeface="Arial"/>
                <a:cs typeface="Arial"/>
              </a:rPr>
              <a:t>we</a:t>
            </a:r>
            <a:r>
              <a:rPr sz="2400" spc="-140" dirty="0">
                <a:solidFill>
                  <a:srgbClr val="2D2123"/>
                </a:solidFill>
                <a:latin typeface="Arial"/>
                <a:cs typeface="Arial"/>
              </a:rPr>
              <a:t> </a:t>
            </a:r>
            <a:r>
              <a:rPr sz="2400" spc="-70" dirty="0">
                <a:solidFill>
                  <a:srgbClr val="2D2123"/>
                </a:solidFill>
                <a:latin typeface="Arial"/>
                <a:cs typeface="Arial"/>
              </a:rPr>
              <a:t>are</a:t>
            </a:r>
            <a:r>
              <a:rPr sz="2400" spc="-140" dirty="0">
                <a:solidFill>
                  <a:srgbClr val="2D2123"/>
                </a:solidFill>
                <a:latin typeface="Arial"/>
                <a:cs typeface="Arial"/>
              </a:rPr>
              <a:t> </a:t>
            </a:r>
            <a:r>
              <a:rPr sz="2400" spc="-40" dirty="0">
                <a:solidFill>
                  <a:srgbClr val="2D2123"/>
                </a:solidFill>
                <a:latin typeface="Arial"/>
                <a:cs typeface="Arial"/>
              </a:rPr>
              <a:t>being</a:t>
            </a:r>
            <a:r>
              <a:rPr sz="2400" spc="-145" dirty="0">
                <a:solidFill>
                  <a:srgbClr val="2D2123"/>
                </a:solidFill>
                <a:latin typeface="Arial"/>
                <a:cs typeface="Arial"/>
              </a:rPr>
              <a:t> </a:t>
            </a:r>
            <a:r>
              <a:rPr sz="2400" spc="50" dirty="0">
                <a:solidFill>
                  <a:srgbClr val="2D2123"/>
                </a:solidFill>
                <a:latin typeface="Arial"/>
                <a:cs typeface="Arial"/>
              </a:rPr>
              <a:t>told</a:t>
            </a:r>
            <a:r>
              <a:rPr sz="2400" spc="-140" dirty="0">
                <a:solidFill>
                  <a:srgbClr val="2D2123"/>
                </a:solidFill>
                <a:latin typeface="Arial"/>
                <a:cs typeface="Arial"/>
              </a:rPr>
              <a:t> </a:t>
            </a:r>
            <a:r>
              <a:rPr sz="2400" spc="-5" dirty="0">
                <a:solidFill>
                  <a:srgbClr val="2D2123"/>
                </a:solidFill>
                <a:latin typeface="Arial"/>
                <a:cs typeface="Arial"/>
              </a:rPr>
              <a:t>we</a:t>
            </a:r>
            <a:r>
              <a:rPr sz="2400" spc="-140" dirty="0">
                <a:solidFill>
                  <a:srgbClr val="2D2123"/>
                </a:solidFill>
                <a:latin typeface="Arial"/>
                <a:cs typeface="Arial"/>
              </a:rPr>
              <a:t> </a:t>
            </a:r>
            <a:r>
              <a:rPr sz="2400" spc="-65" dirty="0">
                <a:solidFill>
                  <a:srgbClr val="2D2123"/>
                </a:solidFill>
                <a:latin typeface="Arial"/>
                <a:cs typeface="Arial"/>
              </a:rPr>
              <a:t>need</a:t>
            </a:r>
            <a:r>
              <a:rPr sz="2400" spc="-130" dirty="0">
                <a:solidFill>
                  <a:srgbClr val="2D2123"/>
                </a:solidFill>
                <a:latin typeface="Arial"/>
                <a:cs typeface="Arial"/>
              </a:rPr>
              <a:t> </a:t>
            </a:r>
            <a:r>
              <a:rPr sz="2400" spc="100" dirty="0">
                <a:solidFill>
                  <a:srgbClr val="2D2123"/>
                </a:solidFill>
                <a:latin typeface="Arial"/>
                <a:cs typeface="Arial"/>
              </a:rPr>
              <a:t>to</a:t>
            </a:r>
            <a:r>
              <a:rPr sz="2400" spc="-150" dirty="0">
                <a:solidFill>
                  <a:srgbClr val="2D2123"/>
                </a:solidFill>
                <a:latin typeface="Arial"/>
                <a:cs typeface="Arial"/>
              </a:rPr>
              <a:t> </a:t>
            </a:r>
            <a:r>
              <a:rPr sz="2400" spc="-120" dirty="0">
                <a:solidFill>
                  <a:srgbClr val="2D2123"/>
                </a:solidFill>
                <a:latin typeface="Arial"/>
                <a:cs typeface="Arial"/>
              </a:rPr>
              <a:t>use</a:t>
            </a:r>
            <a:endParaRPr sz="2400">
              <a:latin typeface="Arial"/>
              <a:cs typeface="Arial"/>
            </a:endParaRPr>
          </a:p>
          <a:p>
            <a:pPr marL="12700" marR="5080">
              <a:lnSpc>
                <a:spcPct val="100000"/>
              </a:lnSpc>
            </a:pPr>
            <a:r>
              <a:rPr sz="2400" spc="-50" dirty="0">
                <a:solidFill>
                  <a:srgbClr val="2D2123"/>
                </a:solidFill>
                <a:latin typeface="Arial"/>
                <a:cs typeface="Arial"/>
              </a:rPr>
              <a:t>according</a:t>
            </a:r>
            <a:r>
              <a:rPr sz="2400" spc="-140" dirty="0">
                <a:solidFill>
                  <a:srgbClr val="2D2123"/>
                </a:solidFill>
                <a:latin typeface="Arial"/>
                <a:cs typeface="Arial"/>
              </a:rPr>
              <a:t> </a:t>
            </a:r>
            <a:r>
              <a:rPr sz="2400" spc="100" dirty="0">
                <a:solidFill>
                  <a:srgbClr val="2D2123"/>
                </a:solidFill>
                <a:latin typeface="Arial"/>
                <a:cs typeface="Arial"/>
              </a:rPr>
              <a:t>to</a:t>
            </a:r>
            <a:r>
              <a:rPr sz="2400" spc="-155" dirty="0">
                <a:solidFill>
                  <a:srgbClr val="2D2123"/>
                </a:solidFill>
                <a:latin typeface="Arial"/>
                <a:cs typeface="Arial"/>
              </a:rPr>
              <a:t> </a:t>
            </a:r>
            <a:r>
              <a:rPr sz="2400" dirty="0">
                <a:solidFill>
                  <a:srgbClr val="2D2123"/>
                </a:solidFill>
                <a:latin typeface="Arial"/>
                <a:cs typeface="Arial"/>
              </a:rPr>
              <a:t>our</a:t>
            </a:r>
            <a:r>
              <a:rPr sz="2400" spc="-150" dirty="0">
                <a:solidFill>
                  <a:srgbClr val="2D2123"/>
                </a:solidFill>
                <a:latin typeface="Arial"/>
                <a:cs typeface="Arial"/>
              </a:rPr>
              <a:t> </a:t>
            </a:r>
            <a:r>
              <a:rPr sz="2400" spc="-45" dirty="0">
                <a:solidFill>
                  <a:srgbClr val="2D2123"/>
                </a:solidFill>
                <a:latin typeface="Arial"/>
                <a:cs typeface="Arial"/>
              </a:rPr>
              <a:t>gender.</a:t>
            </a:r>
            <a:r>
              <a:rPr sz="2400" spc="-140" dirty="0">
                <a:solidFill>
                  <a:srgbClr val="2D2123"/>
                </a:solidFill>
                <a:latin typeface="Arial"/>
                <a:cs typeface="Arial"/>
              </a:rPr>
              <a:t> </a:t>
            </a:r>
            <a:r>
              <a:rPr sz="2400" spc="-75" dirty="0">
                <a:solidFill>
                  <a:srgbClr val="2D2123"/>
                </a:solidFill>
                <a:latin typeface="Arial"/>
                <a:cs typeface="Arial"/>
              </a:rPr>
              <a:t>Women’s</a:t>
            </a:r>
            <a:r>
              <a:rPr sz="2400" spc="-155" dirty="0">
                <a:solidFill>
                  <a:srgbClr val="2D2123"/>
                </a:solidFill>
                <a:latin typeface="Arial"/>
                <a:cs typeface="Arial"/>
              </a:rPr>
              <a:t> </a:t>
            </a:r>
            <a:r>
              <a:rPr sz="2400" spc="60" dirty="0">
                <a:solidFill>
                  <a:srgbClr val="2D2123"/>
                </a:solidFill>
                <a:latin typeface="Arial"/>
                <a:cs typeface="Arial"/>
              </a:rPr>
              <a:t>worth</a:t>
            </a:r>
            <a:r>
              <a:rPr sz="2400" spc="-150" dirty="0">
                <a:solidFill>
                  <a:srgbClr val="2D2123"/>
                </a:solidFill>
                <a:latin typeface="Arial"/>
                <a:cs typeface="Arial"/>
              </a:rPr>
              <a:t> </a:t>
            </a:r>
            <a:r>
              <a:rPr sz="2400" spc="-100" dirty="0">
                <a:solidFill>
                  <a:srgbClr val="2D2123"/>
                </a:solidFill>
                <a:latin typeface="Arial"/>
                <a:cs typeface="Arial"/>
              </a:rPr>
              <a:t>is</a:t>
            </a:r>
            <a:r>
              <a:rPr sz="2400" spc="-170" dirty="0">
                <a:solidFill>
                  <a:srgbClr val="2D2123"/>
                </a:solidFill>
                <a:latin typeface="Arial"/>
                <a:cs typeface="Arial"/>
              </a:rPr>
              <a:t> </a:t>
            </a:r>
            <a:r>
              <a:rPr sz="2400" spc="-20" dirty="0">
                <a:solidFill>
                  <a:srgbClr val="2D2123"/>
                </a:solidFill>
                <a:latin typeface="Arial"/>
                <a:cs typeface="Arial"/>
              </a:rPr>
              <a:t>determined</a:t>
            </a:r>
            <a:r>
              <a:rPr sz="2400" spc="-130" dirty="0">
                <a:solidFill>
                  <a:srgbClr val="2D2123"/>
                </a:solidFill>
                <a:latin typeface="Arial"/>
                <a:cs typeface="Arial"/>
              </a:rPr>
              <a:t> </a:t>
            </a:r>
            <a:r>
              <a:rPr sz="2400" spc="-45" dirty="0">
                <a:solidFill>
                  <a:srgbClr val="2D2123"/>
                </a:solidFill>
                <a:latin typeface="Arial"/>
                <a:cs typeface="Arial"/>
              </a:rPr>
              <a:t>by  </a:t>
            </a:r>
            <a:r>
              <a:rPr sz="2400" spc="20" dirty="0">
                <a:solidFill>
                  <a:srgbClr val="2D2123"/>
                </a:solidFill>
                <a:latin typeface="Arial"/>
                <a:cs typeface="Arial"/>
              </a:rPr>
              <a:t>their</a:t>
            </a:r>
            <a:r>
              <a:rPr sz="2400" spc="-140" dirty="0">
                <a:solidFill>
                  <a:srgbClr val="2D2123"/>
                </a:solidFill>
                <a:latin typeface="Arial"/>
                <a:cs typeface="Arial"/>
              </a:rPr>
              <a:t> </a:t>
            </a:r>
            <a:r>
              <a:rPr sz="2400" spc="-40" dirty="0">
                <a:solidFill>
                  <a:srgbClr val="2D2123"/>
                </a:solidFill>
                <a:latin typeface="Arial"/>
                <a:cs typeface="Arial"/>
              </a:rPr>
              <a:t>beauty,</a:t>
            </a:r>
            <a:r>
              <a:rPr sz="2400" spc="-145" dirty="0">
                <a:solidFill>
                  <a:srgbClr val="2D2123"/>
                </a:solidFill>
                <a:latin typeface="Arial"/>
                <a:cs typeface="Arial"/>
              </a:rPr>
              <a:t> </a:t>
            </a:r>
            <a:r>
              <a:rPr sz="2400" spc="-95" dirty="0">
                <a:solidFill>
                  <a:srgbClr val="2D2123"/>
                </a:solidFill>
                <a:latin typeface="Arial"/>
                <a:cs typeface="Arial"/>
              </a:rPr>
              <a:t>so</a:t>
            </a:r>
            <a:r>
              <a:rPr sz="2400" spc="-160" dirty="0">
                <a:solidFill>
                  <a:srgbClr val="2D2123"/>
                </a:solidFill>
                <a:latin typeface="Arial"/>
                <a:cs typeface="Arial"/>
              </a:rPr>
              <a:t> </a:t>
            </a:r>
            <a:r>
              <a:rPr sz="2400" spc="-10" dirty="0">
                <a:solidFill>
                  <a:srgbClr val="2D2123"/>
                </a:solidFill>
                <a:latin typeface="Arial"/>
                <a:cs typeface="Arial"/>
              </a:rPr>
              <a:t>they</a:t>
            </a:r>
            <a:r>
              <a:rPr sz="2400" spc="-135" dirty="0">
                <a:solidFill>
                  <a:srgbClr val="2D2123"/>
                </a:solidFill>
                <a:latin typeface="Arial"/>
                <a:cs typeface="Arial"/>
              </a:rPr>
              <a:t> </a:t>
            </a:r>
            <a:r>
              <a:rPr sz="2400" spc="-65" dirty="0">
                <a:solidFill>
                  <a:srgbClr val="2D2123"/>
                </a:solidFill>
                <a:latin typeface="Arial"/>
                <a:cs typeface="Arial"/>
              </a:rPr>
              <a:t>need</a:t>
            </a:r>
            <a:r>
              <a:rPr sz="2400" spc="-125" dirty="0">
                <a:solidFill>
                  <a:srgbClr val="2D2123"/>
                </a:solidFill>
                <a:latin typeface="Arial"/>
                <a:cs typeface="Arial"/>
              </a:rPr>
              <a:t> </a:t>
            </a:r>
            <a:r>
              <a:rPr sz="2400" spc="100" dirty="0">
                <a:solidFill>
                  <a:srgbClr val="2D2123"/>
                </a:solidFill>
                <a:latin typeface="Arial"/>
                <a:cs typeface="Arial"/>
              </a:rPr>
              <a:t>to</a:t>
            </a:r>
            <a:r>
              <a:rPr sz="2400" spc="-150" dirty="0">
                <a:solidFill>
                  <a:srgbClr val="2D2123"/>
                </a:solidFill>
                <a:latin typeface="Arial"/>
                <a:cs typeface="Arial"/>
              </a:rPr>
              <a:t> </a:t>
            </a:r>
            <a:r>
              <a:rPr sz="2400" spc="-45" dirty="0">
                <a:solidFill>
                  <a:srgbClr val="2D2123"/>
                </a:solidFill>
                <a:latin typeface="Arial"/>
                <a:cs typeface="Arial"/>
              </a:rPr>
              <a:t>buy</a:t>
            </a:r>
            <a:r>
              <a:rPr sz="2400" spc="-140" dirty="0">
                <a:solidFill>
                  <a:srgbClr val="2D2123"/>
                </a:solidFill>
                <a:latin typeface="Arial"/>
                <a:cs typeface="Arial"/>
              </a:rPr>
              <a:t> </a:t>
            </a:r>
            <a:r>
              <a:rPr sz="2400" spc="-65" dirty="0">
                <a:solidFill>
                  <a:srgbClr val="2D2123"/>
                </a:solidFill>
                <a:latin typeface="Arial"/>
                <a:cs typeface="Arial"/>
              </a:rPr>
              <a:t>makeup</a:t>
            </a:r>
            <a:r>
              <a:rPr sz="2400" spc="-145" dirty="0">
                <a:solidFill>
                  <a:srgbClr val="2D2123"/>
                </a:solidFill>
                <a:latin typeface="Arial"/>
                <a:cs typeface="Arial"/>
              </a:rPr>
              <a:t> </a:t>
            </a:r>
            <a:r>
              <a:rPr sz="2400" spc="-20" dirty="0">
                <a:solidFill>
                  <a:srgbClr val="2D2123"/>
                </a:solidFill>
                <a:latin typeface="Arial"/>
                <a:cs typeface="Arial"/>
              </a:rPr>
              <a:t>products</a:t>
            </a:r>
            <a:r>
              <a:rPr sz="2400" spc="-145" dirty="0">
                <a:solidFill>
                  <a:srgbClr val="2D2123"/>
                </a:solidFill>
                <a:latin typeface="Arial"/>
                <a:cs typeface="Arial"/>
              </a:rPr>
              <a:t> </a:t>
            </a:r>
            <a:r>
              <a:rPr sz="2400" spc="100" dirty="0">
                <a:solidFill>
                  <a:srgbClr val="2D2123"/>
                </a:solidFill>
                <a:latin typeface="Arial"/>
                <a:cs typeface="Arial"/>
              </a:rPr>
              <a:t>to</a:t>
            </a:r>
            <a:r>
              <a:rPr sz="2400" spc="-140" dirty="0">
                <a:solidFill>
                  <a:srgbClr val="2D2123"/>
                </a:solidFill>
                <a:latin typeface="Arial"/>
                <a:cs typeface="Arial"/>
              </a:rPr>
              <a:t> </a:t>
            </a:r>
            <a:r>
              <a:rPr sz="2400" spc="40" dirty="0">
                <a:solidFill>
                  <a:srgbClr val="2D2123"/>
                </a:solidFill>
                <a:latin typeface="Arial"/>
                <a:cs typeface="Arial"/>
              </a:rPr>
              <a:t>fulfill  </a:t>
            </a:r>
            <a:r>
              <a:rPr sz="2400" spc="45" dirty="0">
                <a:solidFill>
                  <a:srgbClr val="2D2123"/>
                </a:solidFill>
                <a:latin typeface="Arial"/>
                <a:cs typeface="Arial"/>
              </a:rPr>
              <a:t>that</a:t>
            </a:r>
            <a:r>
              <a:rPr sz="2400" spc="-145" dirty="0">
                <a:solidFill>
                  <a:srgbClr val="2D2123"/>
                </a:solidFill>
                <a:latin typeface="Arial"/>
                <a:cs typeface="Arial"/>
              </a:rPr>
              <a:t> </a:t>
            </a:r>
            <a:r>
              <a:rPr sz="2400" spc="-15" dirty="0">
                <a:solidFill>
                  <a:srgbClr val="2D2123"/>
                </a:solidFill>
                <a:latin typeface="Arial"/>
                <a:cs typeface="Arial"/>
              </a:rPr>
              <a:t>requirement</a:t>
            </a:r>
            <a:r>
              <a:rPr sz="2400" spc="-135" dirty="0">
                <a:solidFill>
                  <a:srgbClr val="2D2123"/>
                </a:solidFill>
                <a:latin typeface="Arial"/>
                <a:cs typeface="Arial"/>
              </a:rPr>
              <a:t> </a:t>
            </a:r>
            <a:r>
              <a:rPr sz="2400" spc="-75" dirty="0">
                <a:solidFill>
                  <a:srgbClr val="2D2123"/>
                </a:solidFill>
                <a:latin typeface="Arial"/>
                <a:cs typeface="Arial"/>
              </a:rPr>
              <a:t>and</a:t>
            </a:r>
            <a:r>
              <a:rPr sz="2400" spc="-145" dirty="0">
                <a:solidFill>
                  <a:srgbClr val="2D2123"/>
                </a:solidFill>
                <a:latin typeface="Arial"/>
                <a:cs typeface="Arial"/>
              </a:rPr>
              <a:t> </a:t>
            </a:r>
            <a:r>
              <a:rPr sz="2400" spc="-160" dirty="0">
                <a:solidFill>
                  <a:srgbClr val="2D2123"/>
                </a:solidFill>
                <a:latin typeface="Arial"/>
                <a:cs typeface="Arial"/>
              </a:rPr>
              <a:t>a</a:t>
            </a:r>
            <a:r>
              <a:rPr sz="2400" spc="-140" dirty="0">
                <a:solidFill>
                  <a:srgbClr val="2D2123"/>
                </a:solidFill>
                <a:latin typeface="Arial"/>
                <a:cs typeface="Arial"/>
              </a:rPr>
              <a:t> </a:t>
            </a:r>
            <a:r>
              <a:rPr sz="2400" spc="70" dirty="0">
                <a:solidFill>
                  <a:srgbClr val="2D2123"/>
                </a:solidFill>
                <a:latin typeface="Arial"/>
                <a:cs typeface="Arial"/>
              </a:rPr>
              <a:t>lot</a:t>
            </a:r>
            <a:r>
              <a:rPr sz="2400" spc="-145" dirty="0">
                <a:solidFill>
                  <a:srgbClr val="2D2123"/>
                </a:solidFill>
                <a:latin typeface="Arial"/>
                <a:cs typeface="Arial"/>
              </a:rPr>
              <a:t> </a:t>
            </a:r>
            <a:r>
              <a:rPr sz="2400" spc="75" dirty="0">
                <a:solidFill>
                  <a:srgbClr val="2D2123"/>
                </a:solidFill>
                <a:latin typeface="Arial"/>
                <a:cs typeface="Arial"/>
              </a:rPr>
              <a:t>of</a:t>
            </a:r>
            <a:r>
              <a:rPr sz="2400" spc="-140" dirty="0">
                <a:solidFill>
                  <a:srgbClr val="2D2123"/>
                </a:solidFill>
                <a:latin typeface="Arial"/>
                <a:cs typeface="Arial"/>
              </a:rPr>
              <a:t> </a:t>
            </a:r>
            <a:r>
              <a:rPr sz="2400" spc="15" dirty="0">
                <a:solidFill>
                  <a:srgbClr val="2D2123"/>
                </a:solidFill>
                <a:latin typeface="Arial"/>
                <a:cs typeface="Arial"/>
              </a:rPr>
              <a:t>the</a:t>
            </a:r>
            <a:r>
              <a:rPr sz="2400" spc="-140" dirty="0">
                <a:solidFill>
                  <a:srgbClr val="2D2123"/>
                </a:solidFill>
                <a:latin typeface="Arial"/>
                <a:cs typeface="Arial"/>
              </a:rPr>
              <a:t> </a:t>
            </a:r>
            <a:r>
              <a:rPr sz="2400" spc="-20" dirty="0">
                <a:solidFill>
                  <a:srgbClr val="2D2123"/>
                </a:solidFill>
                <a:latin typeface="Arial"/>
                <a:cs typeface="Arial"/>
              </a:rPr>
              <a:t>products</a:t>
            </a:r>
            <a:r>
              <a:rPr sz="2400" spc="-140" dirty="0">
                <a:solidFill>
                  <a:srgbClr val="2D2123"/>
                </a:solidFill>
                <a:latin typeface="Arial"/>
                <a:cs typeface="Arial"/>
              </a:rPr>
              <a:t> </a:t>
            </a:r>
            <a:r>
              <a:rPr sz="2400" spc="-70" dirty="0">
                <a:solidFill>
                  <a:srgbClr val="2D2123"/>
                </a:solidFill>
                <a:latin typeface="Arial"/>
                <a:cs typeface="Arial"/>
              </a:rPr>
              <a:t>are</a:t>
            </a:r>
            <a:r>
              <a:rPr sz="2400" spc="-140" dirty="0">
                <a:solidFill>
                  <a:srgbClr val="2D2123"/>
                </a:solidFill>
                <a:latin typeface="Arial"/>
                <a:cs typeface="Arial"/>
              </a:rPr>
              <a:t> </a:t>
            </a:r>
            <a:r>
              <a:rPr sz="2400" spc="-20" dirty="0">
                <a:solidFill>
                  <a:srgbClr val="2D2123"/>
                </a:solidFill>
                <a:latin typeface="Arial"/>
                <a:cs typeface="Arial"/>
              </a:rPr>
              <a:t>harmful.</a:t>
            </a:r>
            <a:endParaRPr sz="24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411220" cy="6858000"/>
          </a:xfrm>
          <a:custGeom>
            <a:avLst/>
            <a:gdLst/>
            <a:ahLst/>
            <a:cxnLst/>
            <a:rect l="l" t="t" r="r" b="b"/>
            <a:pathLst>
              <a:path w="3411220" h="6858000">
                <a:moveTo>
                  <a:pt x="0" y="6858000"/>
                </a:moveTo>
                <a:lnTo>
                  <a:pt x="3410712" y="6858000"/>
                </a:lnTo>
                <a:lnTo>
                  <a:pt x="3410712" y="0"/>
                </a:lnTo>
                <a:lnTo>
                  <a:pt x="0" y="0"/>
                </a:lnTo>
                <a:lnTo>
                  <a:pt x="0" y="6858000"/>
                </a:lnTo>
                <a:close/>
              </a:path>
            </a:pathLst>
          </a:custGeom>
          <a:solidFill>
            <a:srgbClr val="47221E">
              <a:alpha val="76077"/>
            </a:srgbClr>
          </a:solidFill>
        </p:spPr>
        <p:txBody>
          <a:bodyPr wrap="square" lIns="0" tIns="0" rIns="0" bIns="0" rtlCol="0"/>
          <a:lstStyle/>
          <a:p>
            <a:endParaRPr/>
          </a:p>
        </p:txBody>
      </p:sp>
      <p:sp>
        <p:nvSpPr>
          <p:cNvPr id="3" name="object 3"/>
          <p:cNvSpPr/>
          <p:nvPr/>
        </p:nvSpPr>
        <p:spPr>
          <a:xfrm>
            <a:off x="33528" y="139699"/>
            <a:ext cx="3326892" cy="67183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18076" y="0"/>
            <a:ext cx="3863339" cy="685799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8739" y="3624834"/>
            <a:ext cx="3181985" cy="3074670"/>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FFFFFF"/>
                </a:solidFill>
                <a:latin typeface="Arial"/>
                <a:cs typeface="Arial"/>
              </a:rPr>
              <a:t>I</a:t>
            </a:r>
            <a:r>
              <a:rPr sz="2000" spc="-135" dirty="0">
                <a:solidFill>
                  <a:srgbClr val="FFFFFF"/>
                </a:solidFill>
                <a:latin typeface="Arial"/>
                <a:cs typeface="Arial"/>
              </a:rPr>
              <a:t> </a:t>
            </a:r>
            <a:r>
              <a:rPr sz="2000" spc="-70" dirty="0">
                <a:solidFill>
                  <a:srgbClr val="FFFFFF"/>
                </a:solidFill>
                <a:latin typeface="Arial"/>
                <a:cs typeface="Arial"/>
              </a:rPr>
              <a:t>was</a:t>
            </a:r>
            <a:r>
              <a:rPr sz="2000" spc="-130" dirty="0">
                <a:solidFill>
                  <a:srgbClr val="FFFFFF"/>
                </a:solidFill>
                <a:latin typeface="Arial"/>
                <a:cs typeface="Arial"/>
              </a:rPr>
              <a:t> </a:t>
            </a:r>
            <a:r>
              <a:rPr sz="2000" spc="-60" dirty="0">
                <a:solidFill>
                  <a:srgbClr val="FFFFFF"/>
                </a:solidFill>
                <a:latin typeface="Arial"/>
                <a:cs typeface="Arial"/>
              </a:rPr>
              <a:t>shocked</a:t>
            </a:r>
            <a:r>
              <a:rPr sz="2000" spc="-135" dirty="0">
                <a:solidFill>
                  <a:srgbClr val="FFFFFF"/>
                </a:solidFill>
                <a:latin typeface="Arial"/>
                <a:cs typeface="Arial"/>
              </a:rPr>
              <a:t> </a:t>
            </a:r>
            <a:r>
              <a:rPr sz="2000" spc="-35" dirty="0">
                <a:solidFill>
                  <a:srgbClr val="FFFFFF"/>
                </a:solidFill>
                <a:latin typeface="Arial"/>
                <a:cs typeface="Arial"/>
              </a:rPr>
              <a:t>by</a:t>
            </a:r>
            <a:r>
              <a:rPr sz="2000" spc="-140" dirty="0">
                <a:solidFill>
                  <a:srgbClr val="FFFFFF"/>
                </a:solidFill>
                <a:latin typeface="Arial"/>
                <a:cs typeface="Arial"/>
              </a:rPr>
              <a:t> </a:t>
            </a:r>
            <a:r>
              <a:rPr sz="2000" spc="-70" dirty="0">
                <a:solidFill>
                  <a:srgbClr val="FFFFFF"/>
                </a:solidFill>
                <a:latin typeface="Arial"/>
                <a:cs typeface="Arial"/>
              </a:rPr>
              <a:t>some</a:t>
            </a:r>
            <a:r>
              <a:rPr sz="2000" spc="-140" dirty="0">
                <a:solidFill>
                  <a:srgbClr val="FFFFFF"/>
                </a:solidFill>
                <a:latin typeface="Arial"/>
                <a:cs typeface="Arial"/>
              </a:rPr>
              <a:t> </a:t>
            </a:r>
            <a:r>
              <a:rPr sz="2000" spc="65" dirty="0">
                <a:solidFill>
                  <a:srgbClr val="FFFFFF"/>
                </a:solidFill>
                <a:latin typeface="Arial"/>
                <a:cs typeface="Arial"/>
              </a:rPr>
              <a:t>of</a:t>
            </a:r>
            <a:r>
              <a:rPr sz="2000" spc="-145" dirty="0">
                <a:solidFill>
                  <a:srgbClr val="FFFFFF"/>
                </a:solidFill>
                <a:latin typeface="Arial"/>
                <a:cs typeface="Arial"/>
              </a:rPr>
              <a:t> </a:t>
            </a:r>
            <a:r>
              <a:rPr sz="2000" spc="15" dirty="0">
                <a:solidFill>
                  <a:srgbClr val="FFFFFF"/>
                </a:solidFill>
                <a:latin typeface="Arial"/>
                <a:cs typeface="Arial"/>
              </a:rPr>
              <a:t>the  </a:t>
            </a:r>
            <a:r>
              <a:rPr sz="2000" spc="-25" dirty="0">
                <a:solidFill>
                  <a:srgbClr val="FFFFFF"/>
                </a:solidFill>
                <a:latin typeface="Arial"/>
                <a:cs typeface="Arial"/>
              </a:rPr>
              <a:t>ratings</a:t>
            </a:r>
            <a:r>
              <a:rPr sz="2000" spc="-125" dirty="0">
                <a:solidFill>
                  <a:srgbClr val="FFFFFF"/>
                </a:solidFill>
                <a:latin typeface="Arial"/>
                <a:cs typeface="Arial"/>
              </a:rPr>
              <a:t> </a:t>
            </a:r>
            <a:r>
              <a:rPr sz="2000" spc="65" dirty="0">
                <a:solidFill>
                  <a:srgbClr val="FFFFFF"/>
                </a:solidFill>
                <a:latin typeface="Arial"/>
                <a:cs typeface="Arial"/>
              </a:rPr>
              <a:t>of</a:t>
            </a:r>
            <a:r>
              <a:rPr sz="2000" spc="-145" dirty="0">
                <a:solidFill>
                  <a:srgbClr val="FFFFFF"/>
                </a:solidFill>
                <a:latin typeface="Arial"/>
                <a:cs typeface="Arial"/>
              </a:rPr>
              <a:t> </a:t>
            </a:r>
            <a:r>
              <a:rPr sz="2000" spc="15" dirty="0">
                <a:solidFill>
                  <a:srgbClr val="FFFFFF"/>
                </a:solidFill>
                <a:latin typeface="Arial"/>
                <a:cs typeface="Arial"/>
              </a:rPr>
              <a:t>the</a:t>
            </a:r>
            <a:r>
              <a:rPr sz="2000" spc="-135" dirty="0">
                <a:solidFill>
                  <a:srgbClr val="FFFFFF"/>
                </a:solidFill>
                <a:latin typeface="Arial"/>
                <a:cs typeface="Arial"/>
              </a:rPr>
              <a:t> </a:t>
            </a:r>
            <a:r>
              <a:rPr sz="2000" spc="-25" dirty="0">
                <a:solidFill>
                  <a:srgbClr val="FFFFFF"/>
                </a:solidFill>
                <a:latin typeface="Arial"/>
                <a:cs typeface="Arial"/>
              </a:rPr>
              <a:t>items</a:t>
            </a:r>
            <a:r>
              <a:rPr sz="2000" spc="-140" dirty="0">
                <a:solidFill>
                  <a:srgbClr val="FFFFFF"/>
                </a:solidFill>
                <a:latin typeface="Arial"/>
                <a:cs typeface="Arial"/>
              </a:rPr>
              <a:t> </a:t>
            </a:r>
            <a:r>
              <a:rPr sz="2000" spc="-5" dirty="0">
                <a:solidFill>
                  <a:srgbClr val="FFFFFF"/>
                </a:solidFill>
                <a:latin typeface="Arial"/>
                <a:cs typeface="Arial"/>
              </a:rPr>
              <a:t>I</a:t>
            </a:r>
            <a:r>
              <a:rPr sz="2000" spc="-130" dirty="0">
                <a:solidFill>
                  <a:srgbClr val="FFFFFF"/>
                </a:solidFill>
                <a:latin typeface="Arial"/>
                <a:cs typeface="Arial"/>
              </a:rPr>
              <a:t> </a:t>
            </a:r>
            <a:r>
              <a:rPr sz="2000" spc="-100" dirty="0">
                <a:solidFill>
                  <a:srgbClr val="FFFFFF"/>
                </a:solidFill>
                <a:latin typeface="Arial"/>
                <a:cs typeface="Arial"/>
              </a:rPr>
              <a:t>use</a:t>
            </a:r>
            <a:r>
              <a:rPr sz="2000" spc="-135" dirty="0">
                <a:solidFill>
                  <a:srgbClr val="FFFFFF"/>
                </a:solidFill>
                <a:latin typeface="Arial"/>
                <a:cs typeface="Arial"/>
              </a:rPr>
              <a:t> </a:t>
            </a:r>
            <a:r>
              <a:rPr sz="2000" spc="-10" dirty="0">
                <a:solidFill>
                  <a:srgbClr val="FFFFFF"/>
                </a:solidFill>
                <a:latin typeface="Arial"/>
                <a:cs typeface="Arial"/>
              </a:rPr>
              <a:t>on</a:t>
            </a:r>
            <a:r>
              <a:rPr sz="2000" spc="-130" dirty="0">
                <a:solidFill>
                  <a:srgbClr val="FFFFFF"/>
                </a:solidFill>
                <a:latin typeface="Arial"/>
                <a:cs typeface="Arial"/>
              </a:rPr>
              <a:t> a  </a:t>
            </a:r>
            <a:r>
              <a:rPr sz="2000" spc="-45" dirty="0">
                <a:solidFill>
                  <a:srgbClr val="FFFFFF"/>
                </a:solidFill>
                <a:latin typeface="Arial"/>
                <a:cs typeface="Arial"/>
              </a:rPr>
              <a:t>daily </a:t>
            </a:r>
            <a:r>
              <a:rPr sz="2000" spc="-100" dirty="0">
                <a:solidFill>
                  <a:srgbClr val="FFFFFF"/>
                </a:solidFill>
                <a:latin typeface="Arial"/>
                <a:cs typeface="Arial"/>
              </a:rPr>
              <a:t>bases. </a:t>
            </a:r>
            <a:r>
              <a:rPr sz="2000" spc="-5" dirty="0">
                <a:solidFill>
                  <a:srgbClr val="FFFFFF"/>
                </a:solidFill>
                <a:latin typeface="Arial"/>
                <a:cs typeface="Arial"/>
              </a:rPr>
              <a:t>I </a:t>
            </a:r>
            <a:r>
              <a:rPr sz="2000" spc="-60" dirty="0">
                <a:solidFill>
                  <a:srgbClr val="FFFFFF"/>
                </a:solidFill>
                <a:latin typeface="Arial"/>
                <a:cs typeface="Arial"/>
              </a:rPr>
              <a:t>had </a:t>
            </a:r>
            <a:r>
              <a:rPr sz="2000" spc="-130" dirty="0">
                <a:solidFill>
                  <a:srgbClr val="FFFFFF"/>
                </a:solidFill>
                <a:latin typeface="Arial"/>
                <a:cs typeface="Arial"/>
              </a:rPr>
              <a:t>a </a:t>
            </a:r>
            <a:r>
              <a:rPr sz="2000" spc="-20" dirty="0">
                <a:solidFill>
                  <a:srgbClr val="FFFFFF"/>
                </a:solidFill>
                <a:latin typeface="Arial"/>
                <a:cs typeface="Arial"/>
              </a:rPr>
              <a:t>natural  </a:t>
            </a:r>
            <a:r>
              <a:rPr sz="2000" spc="-50" dirty="0">
                <a:solidFill>
                  <a:srgbClr val="FFFFFF"/>
                </a:solidFill>
                <a:latin typeface="Arial"/>
                <a:cs typeface="Arial"/>
              </a:rPr>
              <a:t>shampoo </a:t>
            </a:r>
            <a:r>
              <a:rPr sz="2000" spc="-60" dirty="0">
                <a:solidFill>
                  <a:srgbClr val="FFFFFF"/>
                </a:solidFill>
                <a:latin typeface="Arial"/>
                <a:cs typeface="Arial"/>
              </a:rPr>
              <a:t>and </a:t>
            </a:r>
            <a:r>
              <a:rPr sz="2000" spc="-10" dirty="0">
                <a:solidFill>
                  <a:srgbClr val="FFFFFF"/>
                </a:solidFill>
                <a:latin typeface="Arial"/>
                <a:cs typeface="Arial"/>
              </a:rPr>
              <a:t>conditioner  </a:t>
            </a:r>
            <a:r>
              <a:rPr sz="2000" spc="40" dirty="0">
                <a:solidFill>
                  <a:srgbClr val="FFFFFF"/>
                </a:solidFill>
                <a:latin typeface="Arial"/>
                <a:cs typeface="Arial"/>
              </a:rPr>
              <a:t>that</a:t>
            </a:r>
            <a:r>
              <a:rPr sz="2000" spc="-125" dirty="0">
                <a:solidFill>
                  <a:srgbClr val="FFFFFF"/>
                </a:solidFill>
                <a:latin typeface="Arial"/>
                <a:cs typeface="Arial"/>
              </a:rPr>
              <a:t> </a:t>
            </a:r>
            <a:r>
              <a:rPr sz="2000" spc="-5" dirty="0">
                <a:solidFill>
                  <a:srgbClr val="FFFFFF"/>
                </a:solidFill>
                <a:latin typeface="Arial"/>
                <a:cs typeface="Arial"/>
              </a:rPr>
              <a:t>I</a:t>
            </a:r>
            <a:r>
              <a:rPr sz="2000" spc="-135" dirty="0">
                <a:solidFill>
                  <a:srgbClr val="FFFFFF"/>
                </a:solidFill>
                <a:latin typeface="Arial"/>
                <a:cs typeface="Arial"/>
              </a:rPr>
              <a:t> </a:t>
            </a:r>
            <a:r>
              <a:rPr sz="2000" spc="-30" dirty="0">
                <a:solidFill>
                  <a:srgbClr val="FFFFFF"/>
                </a:solidFill>
                <a:latin typeface="Arial"/>
                <a:cs typeface="Arial"/>
              </a:rPr>
              <a:t>expected</a:t>
            </a:r>
            <a:r>
              <a:rPr sz="2000" spc="-150" dirty="0">
                <a:solidFill>
                  <a:srgbClr val="FFFFFF"/>
                </a:solidFill>
                <a:latin typeface="Arial"/>
                <a:cs typeface="Arial"/>
              </a:rPr>
              <a:t> </a:t>
            </a:r>
            <a:r>
              <a:rPr sz="2000" spc="85" dirty="0">
                <a:solidFill>
                  <a:srgbClr val="FFFFFF"/>
                </a:solidFill>
                <a:latin typeface="Arial"/>
                <a:cs typeface="Arial"/>
              </a:rPr>
              <a:t>to</a:t>
            </a:r>
            <a:r>
              <a:rPr sz="2000" spc="-135" dirty="0">
                <a:solidFill>
                  <a:srgbClr val="FFFFFF"/>
                </a:solidFill>
                <a:latin typeface="Arial"/>
                <a:cs typeface="Arial"/>
              </a:rPr>
              <a:t> </a:t>
            </a:r>
            <a:r>
              <a:rPr sz="2000" spc="-75" dirty="0">
                <a:solidFill>
                  <a:srgbClr val="FFFFFF"/>
                </a:solidFill>
                <a:latin typeface="Arial"/>
                <a:cs typeface="Arial"/>
              </a:rPr>
              <a:t>have</a:t>
            </a:r>
            <a:r>
              <a:rPr sz="2000" spc="-120" dirty="0">
                <a:solidFill>
                  <a:srgbClr val="FFFFFF"/>
                </a:solidFill>
                <a:latin typeface="Arial"/>
                <a:cs typeface="Arial"/>
              </a:rPr>
              <a:t> </a:t>
            </a:r>
            <a:r>
              <a:rPr sz="2000" spc="-130" dirty="0">
                <a:solidFill>
                  <a:srgbClr val="FFFFFF"/>
                </a:solidFill>
                <a:latin typeface="Arial"/>
                <a:cs typeface="Arial"/>
              </a:rPr>
              <a:t>a</a:t>
            </a:r>
            <a:r>
              <a:rPr sz="2000" spc="-120" dirty="0">
                <a:solidFill>
                  <a:srgbClr val="FFFFFF"/>
                </a:solidFill>
                <a:latin typeface="Arial"/>
                <a:cs typeface="Arial"/>
              </a:rPr>
              <a:t> </a:t>
            </a:r>
            <a:r>
              <a:rPr sz="2000" spc="35" dirty="0">
                <a:solidFill>
                  <a:srgbClr val="FFFFFF"/>
                </a:solidFill>
                <a:latin typeface="Arial"/>
                <a:cs typeface="Arial"/>
              </a:rPr>
              <a:t>low  </a:t>
            </a:r>
            <a:r>
              <a:rPr sz="2000" spc="-5" dirty="0">
                <a:solidFill>
                  <a:srgbClr val="FFFFFF"/>
                </a:solidFill>
                <a:latin typeface="Arial"/>
                <a:cs typeface="Arial"/>
              </a:rPr>
              <a:t>rating </a:t>
            </a:r>
            <a:r>
              <a:rPr sz="2000" spc="-90" dirty="0">
                <a:solidFill>
                  <a:srgbClr val="FFFFFF"/>
                </a:solidFill>
                <a:latin typeface="Arial"/>
                <a:cs typeface="Arial"/>
              </a:rPr>
              <a:t>because </a:t>
            </a:r>
            <a:r>
              <a:rPr sz="2000" spc="75" dirty="0">
                <a:solidFill>
                  <a:srgbClr val="FFFFFF"/>
                </a:solidFill>
                <a:latin typeface="Arial"/>
                <a:cs typeface="Arial"/>
              </a:rPr>
              <a:t>it</a:t>
            </a:r>
            <a:r>
              <a:rPr sz="2000" spc="-325" dirty="0">
                <a:solidFill>
                  <a:srgbClr val="FFFFFF"/>
                </a:solidFill>
                <a:latin typeface="Arial"/>
                <a:cs typeface="Arial"/>
              </a:rPr>
              <a:t> </a:t>
            </a:r>
            <a:r>
              <a:rPr sz="2000" spc="-70" dirty="0">
                <a:solidFill>
                  <a:srgbClr val="FFFFFF"/>
                </a:solidFill>
                <a:latin typeface="Arial"/>
                <a:cs typeface="Arial"/>
              </a:rPr>
              <a:t>was </a:t>
            </a:r>
            <a:r>
              <a:rPr sz="2000" spc="-25" dirty="0">
                <a:solidFill>
                  <a:srgbClr val="FFFFFF"/>
                </a:solidFill>
                <a:latin typeface="Arial"/>
                <a:cs typeface="Arial"/>
              </a:rPr>
              <a:t>natural,  </a:t>
            </a:r>
            <a:r>
              <a:rPr sz="2000" spc="-60" dirty="0">
                <a:solidFill>
                  <a:srgbClr val="FFFFFF"/>
                </a:solidFill>
                <a:latin typeface="Arial"/>
                <a:cs typeface="Arial"/>
              </a:rPr>
              <a:t>and </a:t>
            </a:r>
            <a:r>
              <a:rPr sz="2000" spc="75" dirty="0">
                <a:solidFill>
                  <a:srgbClr val="FFFFFF"/>
                </a:solidFill>
                <a:latin typeface="Arial"/>
                <a:cs typeface="Arial"/>
              </a:rPr>
              <a:t>it </a:t>
            </a:r>
            <a:r>
              <a:rPr sz="2000" spc="-50" dirty="0">
                <a:solidFill>
                  <a:srgbClr val="FFFFFF"/>
                </a:solidFill>
                <a:latin typeface="Arial"/>
                <a:cs typeface="Arial"/>
              </a:rPr>
              <a:t>ended </a:t>
            </a:r>
            <a:r>
              <a:rPr sz="2000" spc="-20" dirty="0">
                <a:solidFill>
                  <a:srgbClr val="FFFFFF"/>
                </a:solidFill>
                <a:latin typeface="Arial"/>
                <a:cs typeface="Arial"/>
              </a:rPr>
              <a:t>up </a:t>
            </a:r>
            <a:r>
              <a:rPr sz="2000" spc="-35" dirty="0">
                <a:solidFill>
                  <a:srgbClr val="FFFFFF"/>
                </a:solidFill>
                <a:latin typeface="Arial"/>
                <a:cs typeface="Arial"/>
              </a:rPr>
              <a:t>being </a:t>
            </a:r>
            <a:r>
              <a:rPr sz="2000" spc="-45" dirty="0">
                <a:solidFill>
                  <a:srgbClr val="FFFFFF"/>
                </a:solidFill>
                <a:latin typeface="Arial"/>
                <a:cs typeface="Arial"/>
              </a:rPr>
              <a:t>very  </a:t>
            </a:r>
            <a:r>
              <a:rPr sz="2000" spc="-35" dirty="0">
                <a:solidFill>
                  <a:srgbClr val="FFFFFF"/>
                </a:solidFill>
                <a:latin typeface="Arial"/>
                <a:cs typeface="Arial"/>
              </a:rPr>
              <a:t>high. </a:t>
            </a:r>
            <a:r>
              <a:rPr sz="2000" spc="-55" dirty="0">
                <a:solidFill>
                  <a:srgbClr val="FFFFFF"/>
                </a:solidFill>
                <a:latin typeface="Arial"/>
                <a:cs typeface="Arial"/>
              </a:rPr>
              <a:t>That </a:t>
            </a:r>
            <a:r>
              <a:rPr sz="2000" spc="-85" dirty="0">
                <a:solidFill>
                  <a:srgbClr val="FFFFFF"/>
                </a:solidFill>
                <a:latin typeface="Arial"/>
                <a:cs typeface="Arial"/>
              </a:rPr>
              <a:t>is </a:t>
            </a:r>
            <a:r>
              <a:rPr sz="2000" spc="-20" dirty="0">
                <a:solidFill>
                  <a:srgbClr val="FFFFFF"/>
                </a:solidFill>
                <a:latin typeface="Arial"/>
                <a:cs typeface="Arial"/>
              </a:rPr>
              <a:t>when </a:t>
            </a:r>
            <a:r>
              <a:rPr sz="2000" spc="-5" dirty="0">
                <a:solidFill>
                  <a:srgbClr val="FFFFFF"/>
                </a:solidFill>
                <a:latin typeface="Arial"/>
                <a:cs typeface="Arial"/>
              </a:rPr>
              <a:t>I </a:t>
            </a:r>
            <a:r>
              <a:rPr sz="2000" spc="-45" dirty="0">
                <a:solidFill>
                  <a:srgbClr val="FFFFFF"/>
                </a:solidFill>
                <a:latin typeface="Arial"/>
                <a:cs typeface="Arial"/>
              </a:rPr>
              <a:t>learned  </a:t>
            </a:r>
            <a:r>
              <a:rPr sz="2000" spc="40" dirty="0">
                <a:solidFill>
                  <a:srgbClr val="FFFFFF"/>
                </a:solidFill>
                <a:latin typeface="Arial"/>
                <a:cs typeface="Arial"/>
              </a:rPr>
              <a:t>that </a:t>
            </a:r>
            <a:r>
              <a:rPr sz="2000" dirty="0">
                <a:solidFill>
                  <a:srgbClr val="FFFFFF"/>
                </a:solidFill>
                <a:latin typeface="Arial"/>
                <a:cs typeface="Arial"/>
              </a:rPr>
              <a:t>there </a:t>
            </a:r>
            <a:r>
              <a:rPr sz="2000" spc="-90" dirty="0">
                <a:solidFill>
                  <a:srgbClr val="FFFFFF"/>
                </a:solidFill>
                <a:latin typeface="Arial"/>
                <a:cs typeface="Arial"/>
              </a:rPr>
              <a:t>is </a:t>
            </a:r>
            <a:r>
              <a:rPr sz="2000" spc="-130" dirty="0">
                <a:solidFill>
                  <a:srgbClr val="FFFFFF"/>
                </a:solidFill>
                <a:latin typeface="Arial"/>
                <a:cs typeface="Arial"/>
              </a:rPr>
              <a:t>a </a:t>
            </a:r>
            <a:r>
              <a:rPr sz="2000" spc="-15" dirty="0">
                <a:solidFill>
                  <a:srgbClr val="FFFFFF"/>
                </a:solidFill>
                <a:latin typeface="Arial"/>
                <a:cs typeface="Arial"/>
              </a:rPr>
              <a:t>difference  </a:t>
            </a:r>
            <a:r>
              <a:rPr sz="2000" spc="-5" dirty="0">
                <a:solidFill>
                  <a:srgbClr val="FFFFFF"/>
                </a:solidFill>
                <a:latin typeface="Arial"/>
                <a:cs typeface="Arial"/>
              </a:rPr>
              <a:t>between </a:t>
            </a:r>
            <a:r>
              <a:rPr sz="2000" spc="-20" dirty="0">
                <a:solidFill>
                  <a:srgbClr val="FFFFFF"/>
                </a:solidFill>
                <a:latin typeface="Arial"/>
                <a:cs typeface="Arial"/>
              </a:rPr>
              <a:t>natural </a:t>
            </a:r>
            <a:r>
              <a:rPr sz="2000" spc="-60" dirty="0">
                <a:solidFill>
                  <a:srgbClr val="FFFFFF"/>
                </a:solidFill>
                <a:latin typeface="Arial"/>
                <a:cs typeface="Arial"/>
              </a:rPr>
              <a:t>and</a:t>
            </a:r>
            <a:r>
              <a:rPr sz="2000" spc="-350" dirty="0">
                <a:solidFill>
                  <a:srgbClr val="FFFFFF"/>
                </a:solidFill>
                <a:latin typeface="Arial"/>
                <a:cs typeface="Arial"/>
              </a:rPr>
              <a:t> </a:t>
            </a:r>
            <a:r>
              <a:rPr sz="2000" spc="-45" dirty="0">
                <a:solidFill>
                  <a:srgbClr val="FFFFFF"/>
                </a:solidFill>
                <a:latin typeface="Arial"/>
                <a:cs typeface="Arial"/>
              </a:rPr>
              <a:t>organic.</a:t>
            </a:r>
            <a:endParaRPr sz="20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411220" cy="6858000"/>
          </a:xfrm>
          <a:custGeom>
            <a:avLst/>
            <a:gdLst/>
            <a:ahLst/>
            <a:cxnLst/>
            <a:rect l="l" t="t" r="r" b="b"/>
            <a:pathLst>
              <a:path w="3411220" h="6858000">
                <a:moveTo>
                  <a:pt x="0" y="6858000"/>
                </a:moveTo>
                <a:lnTo>
                  <a:pt x="3410712" y="6858000"/>
                </a:lnTo>
                <a:lnTo>
                  <a:pt x="3410712" y="0"/>
                </a:lnTo>
                <a:lnTo>
                  <a:pt x="0" y="0"/>
                </a:lnTo>
                <a:lnTo>
                  <a:pt x="0" y="6858000"/>
                </a:lnTo>
                <a:close/>
              </a:path>
            </a:pathLst>
          </a:custGeom>
          <a:solidFill>
            <a:srgbClr val="47221E">
              <a:alpha val="76077"/>
            </a:srgbClr>
          </a:solidFill>
        </p:spPr>
        <p:txBody>
          <a:bodyPr wrap="square" lIns="0" tIns="0" rIns="0" bIns="0" rtlCol="0"/>
          <a:lstStyle/>
          <a:p>
            <a:endParaRPr/>
          </a:p>
        </p:txBody>
      </p:sp>
      <p:sp>
        <p:nvSpPr>
          <p:cNvPr id="3" name="object 3"/>
          <p:cNvSpPr/>
          <p:nvPr/>
        </p:nvSpPr>
        <p:spPr>
          <a:xfrm>
            <a:off x="33528" y="139699"/>
            <a:ext cx="3326892" cy="67183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813175" y="2546985"/>
            <a:ext cx="4004945" cy="1244600"/>
          </a:xfrm>
          <a:prstGeom prst="rect">
            <a:avLst/>
          </a:prstGeom>
        </p:spPr>
        <p:txBody>
          <a:bodyPr vert="horz" wrap="square" lIns="0" tIns="12065" rIns="0" bIns="0" rtlCol="0">
            <a:spAutoFit/>
          </a:bodyPr>
          <a:lstStyle/>
          <a:p>
            <a:pPr marL="12700" marR="5080">
              <a:lnSpc>
                <a:spcPct val="100000"/>
              </a:lnSpc>
              <a:spcBef>
                <a:spcPts val="95"/>
              </a:spcBef>
            </a:pPr>
            <a:r>
              <a:rPr sz="4000" spc="-465" dirty="0"/>
              <a:t>STOP </a:t>
            </a:r>
            <a:r>
              <a:rPr sz="4000" spc="-425" dirty="0"/>
              <a:t>THE </a:t>
            </a:r>
            <a:r>
              <a:rPr sz="4000" spc="-370" dirty="0"/>
              <a:t>BEAUTY  </a:t>
            </a:r>
            <a:r>
              <a:rPr sz="4000" spc="-360" dirty="0"/>
              <a:t>MADNESS</a:t>
            </a:r>
            <a:endParaRPr sz="4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76194" y="42417"/>
            <a:ext cx="2989580" cy="574040"/>
          </a:xfrm>
          <a:prstGeom prst="rect">
            <a:avLst/>
          </a:prstGeom>
        </p:spPr>
        <p:txBody>
          <a:bodyPr vert="horz" wrap="square" lIns="0" tIns="12700" rIns="0" bIns="0" rtlCol="0">
            <a:spAutoFit/>
          </a:bodyPr>
          <a:lstStyle/>
          <a:p>
            <a:pPr marL="12700">
              <a:lnSpc>
                <a:spcPct val="100000"/>
              </a:lnSpc>
              <a:spcBef>
                <a:spcPts val="100"/>
              </a:spcBef>
            </a:pPr>
            <a:r>
              <a:rPr sz="3600" spc="-100" dirty="0"/>
              <a:t>Beauty</a:t>
            </a:r>
            <a:r>
              <a:rPr sz="3600" spc="-295" dirty="0"/>
              <a:t> </a:t>
            </a:r>
            <a:r>
              <a:rPr sz="3600" spc="-70" dirty="0"/>
              <a:t>Defined</a:t>
            </a:r>
            <a:endParaRPr sz="3600"/>
          </a:p>
        </p:txBody>
      </p:sp>
      <p:sp>
        <p:nvSpPr>
          <p:cNvPr id="4" name="object 4"/>
          <p:cNvSpPr txBox="1"/>
          <p:nvPr/>
        </p:nvSpPr>
        <p:spPr>
          <a:xfrm>
            <a:off x="210108" y="780034"/>
            <a:ext cx="2601595" cy="1321435"/>
          </a:xfrm>
          <a:prstGeom prst="rect">
            <a:avLst/>
          </a:prstGeom>
        </p:spPr>
        <p:txBody>
          <a:bodyPr vert="horz" wrap="square" lIns="0" tIns="88900" rIns="0" bIns="0" rtlCol="0">
            <a:spAutoFit/>
          </a:bodyPr>
          <a:lstStyle/>
          <a:p>
            <a:pPr marL="12700">
              <a:lnSpc>
                <a:spcPct val="100000"/>
              </a:lnSpc>
              <a:spcBef>
                <a:spcPts val="700"/>
              </a:spcBef>
            </a:pPr>
            <a:r>
              <a:rPr sz="1200" spc="-5" dirty="0">
                <a:solidFill>
                  <a:srgbClr val="47221E"/>
                </a:solidFill>
                <a:latin typeface="Arial"/>
                <a:cs typeface="Arial"/>
              </a:rPr>
              <a:t>I </a:t>
            </a:r>
            <a:r>
              <a:rPr sz="1200" spc="5" dirty="0">
                <a:solidFill>
                  <a:srgbClr val="47221E"/>
                </a:solidFill>
                <a:latin typeface="Arial"/>
                <a:cs typeface="Arial"/>
              </a:rPr>
              <a:t>live in </a:t>
            </a:r>
            <a:r>
              <a:rPr sz="1200" spc="-80" dirty="0">
                <a:solidFill>
                  <a:srgbClr val="47221E"/>
                </a:solidFill>
                <a:latin typeface="Arial"/>
                <a:cs typeface="Arial"/>
              </a:rPr>
              <a:t>a</a:t>
            </a:r>
            <a:r>
              <a:rPr sz="1200" spc="-135" dirty="0">
                <a:solidFill>
                  <a:srgbClr val="47221E"/>
                </a:solidFill>
                <a:latin typeface="Arial"/>
                <a:cs typeface="Arial"/>
              </a:rPr>
              <a:t> </a:t>
            </a:r>
            <a:r>
              <a:rPr sz="1200" spc="40" dirty="0">
                <a:solidFill>
                  <a:srgbClr val="47221E"/>
                </a:solidFill>
                <a:latin typeface="Arial"/>
                <a:cs typeface="Arial"/>
              </a:rPr>
              <a:t>world</a:t>
            </a:r>
            <a:endParaRPr sz="1200">
              <a:latin typeface="Arial"/>
              <a:cs typeface="Arial"/>
            </a:endParaRPr>
          </a:p>
          <a:p>
            <a:pPr marL="12700" marR="5080">
              <a:lnSpc>
                <a:spcPct val="141700"/>
              </a:lnSpc>
            </a:pPr>
            <a:r>
              <a:rPr sz="1200" spc="-10" dirty="0">
                <a:solidFill>
                  <a:srgbClr val="47221E"/>
                </a:solidFill>
                <a:latin typeface="Arial"/>
                <a:cs typeface="Arial"/>
              </a:rPr>
              <a:t>Where </a:t>
            </a:r>
            <a:r>
              <a:rPr sz="1200" spc="5" dirty="0">
                <a:solidFill>
                  <a:srgbClr val="47221E"/>
                </a:solidFill>
                <a:latin typeface="Arial"/>
                <a:cs typeface="Arial"/>
              </a:rPr>
              <a:t>beauty </a:t>
            </a:r>
            <a:r>
              <a:rPr sz="1200" spc="-35" dirty="0">
                <a:solidFill>
                  <a:srgbClr val="47221E"/>
                </a:solidFill>
                <a:latin typeface="Arial"/>
                <a:cs typeface="Arial"/>
              </a:rPr>
              <a:t>is </a:t>
            </a:r>
            <a:r>
              <a:rPr sz="1200" spc="15" dirty="0">
                <a:solidFill>
                  <a:srgbClr val="47221E"/>
                </a:solidFill>
                <a:latin typeface="Arial"/>
                <a:cs typeface="Arial"/>
              </a:rPr>
              <a:t>defined </a:t>
            </a:r>
            <a:r>
              <a:rPr sz="1200" spc="-5" dirty="0">
                <a:solidFill>
                  <a:srgbClr val="47221E"/>
                </a:solidFill>
                <a:latin typeface="Arial"/>
                <a:cs typeface="Arial"/>
              </a:rPr>
              <a:t>by </a:t>
            </a:r>
            <a:r>
              <a:rPr sz="1200" spc="20" dirty="0">
                <a:solidFill>
                  <a:srgbClr val="47221E"/>
                </a:solidFill>
                <a:latin typeface="Arial"/>
                <a:cs typeface="Arial"/>
              </a:rPr>
              <a:t>words</a:t>
            </a:r>
            <a:r>
              <a:rPr sz="1200" spc="-220" dirty="0">
                <a:solidFill>
                  <a:srgbClr val="47221E"/>
                </a:solidFill>
                <a:latin typeface="Arial"/>
                <a:cs typeface="Arial"/>
              </a:rPr>
              <a:t> </a:t>
            </a:r>
            <a:r>
              <a:rPr sz="1200" spc="10" dirty="0">
                <a:solidFill>
                  <a:srgbClr val="47221E"/>
                </a:solidFill>
                <a:latin typeface="Arial"/>
                <a:cs typeface="Arial"/>
              </a:rPr>
              <a:t>like  </a:t>
            </a:r>
            <a:r>
              <a:rPr sz="1200" spc="-55" dirty="0">
                <a:solidFill>
                  <a:srgbClr val="47221E"/>
                </a:solidFill>
                <a:latin typeface="Arial"/>
                <a:cs typeface="Arial"/>
              </a:rPr>
              <a:t>TALL, SKINNY, </a:t>
            </a:r>
            <a:r>
              <a:rPr sz="1200" spc="-35" dirty="0">
                <a:solidFill>
                  <a:srgbClr val="47221E"/>
                </a:solidFill>
                <a:latin typeface="Arial"/>
                <a:cs typeface="Arial"/>
              </a:rPr>
              <a:t>THIN,</a:t>
            </a:r>
            <a:r>
              <a:rPr sz="1200" spc="-5" dirty="0">
                <a:solidFill>
                  <a:srgbClr val="47221E"/>
                </a:solidFill>
                <a:latin typeface="Arial"/>
                <a:cs typeface="Arial"/>
              </a:rPr>
              <a:t> </a:t>
            </a:r>
            <a:r>
              <a:rPr sz="1200" spc="-85" dirty="0">
                <a:solidFill>
                  <a:srgbClr val="47221E"/>
                </a:solidFill>
                <a:latin typeface="Arial"/>
                <a:cs typeface="Arial"/>
              </a:rPr>
              <a:t>FLAWLESS…</a:t>
            </a:r>
            <a:endParaRPr sz="1200">
              <a:latin typeface="Arial"/>
              <a:cs typeface="Arial"/>
            </a:endParaRPr>
          </a:p>
          <a:p>
            <a:pPr marL="12700">
              <a:lnSpc>
                <a:spcPct val="100000"/>
              </a:lnSpc>
              <a:spcBef>
                <a:spcPts val="600"/>
              </a:spcBef>
            </a:pPr>
            <a:r>
              <a:rPr sz="1200" spc="-10" dirty="0">
                <a:solidFill>
                  <a:srgbClr val="47221E"/>
                </a:solidFill>
                <a:latin typeface="Arial"/>
                <a:cs typeface="Arial"/>
              </a:rPr>
              <a:t>Where </a:t>
            </a:r>
            <a:r>
              <a:rPr sz="1200" spc="5" dirty="0">
                <a:solidFill>
                  <a:srgbClr val="47221E"/>
                </a:solidFill>
                <a:latin typeface="Arial"/>
                <a:cs typeface="Arial"/>
              </a:rPr>
              <a:t>beauty </a:t>
            </a:r>
            <a:r>
              <a:rPr sz="1200" spc="-35" dirty="0">
                <a:solidFill>
                  <a:srgbClr val="47221E"/>
                </a:solidFill>
                <a:latin typeface="Arial"/>
                <a:cs typeface="Arial"/>
              </a:rPr>
              <a:t>is </a:t>
            </a:r>
            <a:r>
              <a:rPr sz="1200" spc="50" dirty="0">
                <a:solidFill>
                  <a:srgbClr val="47221E"/>
                </a:solidFill>
                <a:latin typeface="Arial"/>
                <a:cs typeface="Arial"/>
              </a:rPr>
              <a:t>not </a:t>
            </a:r>
            <a:r>
              <a:rPr sz="1200" spc="5" dirty="0">
                <a:solidFill>
                  <a:srgbClr val="47221E"/>
                </a:solidFill>
                <a:latin typeface="Arial"/>
                <a:cs typeface="Arial"/>
              </a:rPr>
              <a:t>being</a:t>
            </a:r>
            <a:r>
              <a:rPr sz="1200" spc="-225" dirty="0">
                <a:solidFill>
                  <a:srgbClr val="47221E"/>
                </a:solidFill>
                <a:latin typeface="Arial"/>
                <a:cs typeface="Arial"/>
              </a:rPr>
              <a:t> </a:t>
            </a:r>
            <a:r>
              <a:rPr sz="1200" spc="-45" dirty="0">
                <a:solidFill>
                  <a:srgbClr val="47221E"/>
                </a:solidFill>
                <a:latin typeface="Arial"/>
                <a:cs typeface="Arial"/>
              </a:rPr>
              <a:t>NORMAL</a:t>
            </a:r>
            <a:endParaRPr sz="1200">
              <a:latin typeface="Arial"/>
              <a:cs typeface="Arial"/>
            </a:endParaRPr>
          </a:p>
          <a:p>
            <a:pPr marL="12700">
              <a:lnSpc>
                <a:spcPct val="100000"/>
              </a:lnSpc>
              <a:spcBef>
                <a:spcPts val="600"/>
              </a:spcBef>
            </a:pPr>
            <a:r>
              <a:rPr sz="1200" spc="-20" dirty="0">
                <a:solidFill>
                  <a:srgbClr val="47221E"/>
                </a:solidFill>
                <a:latin typeface="Arial"/>
                <a:cs typeface="Arial"/>
              </a:rPr>
              <a:t>For </a:t>
            </a:r>
            <a:r>
              <a:rPr sz="1200" spc="-45" dirty="0">
                <a:solidFill>
                  <a:srgbClr val="47221E"/>
                </a:solidFill>
                <a:latin typeface="Arial"/>
                <a:cs typeface="Arial"/>
              </a:rPr>
              <a:t>MY </a:t>
            </a:r>
            <a:r>
              <a:rPr sz="1200" spc="-55" dirty="0">
                <a:solidFill>
                  <a:srgbClr val="47221E"/>
                </a:solidFill>
                <a:latin typeface="Arial"/>
                <a:cs typeface="Arial"/>
              </a:rPr>
              <a:t>OWN </a:t>
            </a:r>
            <a:r>
              <a:rPr sz="1200" spc="10" dirty="0">
                <a:solidFill>
                  <a:srgbClr val="47221E"/>
                </a:solidFill>
                <a:latin typeface="Arial"/>
                <a:cs typeface="Arial"/>
              </a:rPr>
              <a:t>body</a:t>
            </a:r>
            <a:r>
              <a:rPr sz="1200" spc="15" dirty="0">
                <a:solidFill>
                  <a:srgbClr val="47221E"/>
                </a:solidFill>
                <a:latin typeface="Arial"/>
                <a:cs typeface="Arial"/>
              </a:rPr>
              <a:t> </a:t>
            </a:r>
            <a:r>
              <a:rPr sz="1200" spc="20" dirty="0">
                <a:solidFill>
                  <a:srgbClr val="47221E"/>
                </a:solidFill>
                <a:latin typeface="Arial"/>
                <a:cs typeface="Arial"/>
              </a:rPr>
              <a:t>type.</a:t>
            </a:r>
            <a:endParaRPr sz="1200">
              <a:latin typeface="Arial"/>
              <a:cs typeface="Arial"/>
            </a:endParaRPr>
          </a:p>
        </p:txBody>
      </p:sp>
      <p:sp>
        <p:nvSpPr>
          <p:cNvPr id="5" name="object 5"/>
          <p:cNvSpPr txBox="1"/>
          <p:nvPr/>
        </p:nvSpPr>
        <p:spPr>
          <a:xfrm>
            <a:off x="210108" y="2152015"/>
            <a:ext cx="4235450" cy="467487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47221E"/>
                </a:solidFill>
                <a:latin typeface="Arial"/>
                <a:cs typeface="Arial"/>
              </a:rPr>
              <a:t>I</a:t>
            </a:r>
            <a:r>
              <a:rPr sz="1200" spc="-10" dirty="0">
                <a:solidFill>
                  <a:srgbClr val="47221E"/>
                </a:solidFill>
                <a:latin typeface="Arial"/>
                <a:cs typeface="Arial"/>
              </a:rPr>
              <a:t> </a:t>
            </a:r>
            <a:r>
              <a:rPr sz="1200" spc="15" dirty="0">
                <a:solidFill>
                  <a:srgbClr val="47221E"/>
                </a:solidFill>
                <a:latin typeface="Arial"/>
                <a:cs typeface="Arial"/>
              </a:rPr>
              <a:t>must</a:t>
            </a:r>
            <a:r>
              <a:rPr sz="1200" spc="-50" dirty="0">
                <a:solidFill>
                  <a:srgbClr val="47221E"/>
                </a:solidFill>
                <a:latin typeface="Arial"/>
                <a:cs typeface="Arial"/>
              </a:rPr>
              <a:t> </a:t>
            </a:r>
            <a:r>
              <a:rPr sz="1200" spc="75" dirty="0">
                <a:solidFill>
                  <a:srgbClr val="47221E"/>
                </a:solidFill>
                <a:latin typeface="Arial"/>
                <a:cs typeface="Arial"/>
              </a:rPr>
              <a:t>fit</a:t>
            </a:r>
            <a:r>
              <a:rPr sz="1200" spc="-40" dirty="0">
                <a:solidFill>
                  <a:srgbClr val="47221E"/>
                </a:solidFill>
                <a:latin typeface="Arial"/>
                <a:cs typeface="Arial"/>
              </a:rPr>
              <a:t> </a:t>
            </a:r>
            <a:r>
              <a:rPr sz="1200" spc="45" dirty="0">
                <a:solidFill>
                  <a:srgbClr val="47221E"/>
                </a:solidFill>
                <a:latin typeface="Arial"/>
                <a:cs typeface="Arial"/>
              </a:rPr>
              <a:t>into</a:t>
            </a:r>
            <a:r>
              <a:rPr sz="1200" spc="-40" dirty="0">
                <a:solidFill>
                  <a:srgbClr val="47221E"/>
                </a:solidFill>
                <a:latin typeface="Arial"/>
                <a:cs typeface="Arial"/>
              </a:rPr>
              <a:t> </a:t>
            </a:r>
            <a:r>
              <a:rPr sz="1200" spc="-80" dirty="0">
                <a:solidFill>
                  <a:srgbClr val="47221E"/>
                </a:solidFill>
                <a:latin typeface="Arial"/>
                <a:cs typeface="Arial"/>
              </a:rPr>
              <a:t>a</a:t>
            </a:r>
            <a:r>
              <a:rPr sz="1200" spc="-10" dirty="0">
                <a:solidFill>
                  <a:srgbClr val="47221E"/>
                </a:solidFill>
                <a:latin typeface="Arial"/>
                <a:cs typeface="Arial"/>
              </a:rPr>
              <a:t> </a:t>
            </a:r>
            <a:r>
              <a:rPr sz="1200" spc="10" dirty="0">
                <a:solidFill>
                  <a:srgbClr val="47221E"/>
                </a:solidFill>
                <a:latin typeface="Arial"/>
                <a:cs typeface="Arial"/>
              </a:rPr>
              <a:t>body</a:t>
            </a:r>
            <a:r>
              <a:rPr sz="1200" spc="-30" dirty="0">
                <a:solidFill>
                  <a:srgbClr val="47221E"/>
                </a:solidFill>
                <a:latin typeface="Arial"/>
                <a:cs typeface="Arial"/>
              </a:rPr>
              <a:t> </a:t>
            </a:r>
            <a:r>
              <a:rPr sz="1200" spc="25" dirty="0">
                <a:solidFill>
                  <a:srgbClr val="47221E"/>
                </a:solidFill>
                <a:latin typeface="Arial"/>
                <a:cs typeface="Arial"/>
              </a:rPr>
              <a:t>type</a:t>
            </a:r>
            <a:r>
              <a:rPr sz="1200" spc="-40" dirty="0">
                <a:solidFill>
                  <a:srgbClr val="47221E"/>
                </a:solidFill>
                <a:latin typeface="Arial"/>
                <a:cs typeface="Arial"/>
              </a:rPr>
              <a:t> </a:t>
            </a:r>
            <a:r>
              <a:rPr sz="1200" spc="45" dirty="0">
                <a:solidFill>
                  <a:srgbClr val="47221E"/>
                </a:solidFill>
                <a:latin typeface="Arial"/>
                <a:cs typeface="Arial"/>
              </a:rPr>
              <a:t>that</a:t>
            </a:r>
            <a:r>
              <a:rPr sz="1200" spc="-40" dirty="0">
                <a:solidFill>
                  <a:srgbClr val="47221E"/>
                </a:solidFill>
                <a:latin typeface="Arial"/>
                <a:cs typeface="Arial"/>
              </a:rPr>
              <a:t> </a:t>
            </a:r>
            <a:r>
              <a:rPr sz="1200" spc="10" dirty="0">
                <a:solidFill>
                  <a:srgbClr val="47221E"/>
                </a:solidFill>
                <a:latin typeface="Arial"/>
                <a:cs typeface="Arial"/>
              </a:rPr>
              <a:t>only</a:t>
            </a:r>
            <a:r>
              <a:rPr sz="1200" spc="-30" dirty="0">
                <a:solidFill>
                  <a:srgbClr val="47221E"/>
                </a:solidFill>
                <a:latin typeface="Arial"/>
                <a:cs typeface="Arial"/>
              </a:rPr>
              <a:t> </a:t>
            </a:r>
            <a:r>
              <a:rPr sz="1200" spc="-80" dirty="0">
                <a:solidFill>
                  <a:srgbClr val="47221E"/>
                </a:solidFill>
                <a:latin typeface="Arial"/>
                <a:cs typeface="Arial"/>
              </a:rPr>
              <a:t>a</a:t>
            </a:r>
            <a:r>
              <a:rPr sz="1200" spc="-15" dirty="0">
                <a:solidFill>
                  <a:srgbClr val="47221E"/>
                </a:solidFill>
                <a:latin typeface="Arial"/>
                <a:cs typeface="Arial"/>
              </a:rPr>
              <a:t> </a:t>
            </a:r>
            <a:r>
              <a:rPr sz="1200" spc="-5" dirty="0">
                <a:solidFill>
                  <a:srgbClr val="47221E"/>
                </a:solidFill>
                <a:latin typeface="Arial"/>
                <a:cs typeface="Arial"/>
              </a:rPr>
              <a:t>very</a:t>
            </a:r>
            <a:r>
              <a:rPr sz="1200" spc="-20" dirty="0">
                <a:solidFill>
                  <a:srgbClr val="47221E"/>
                </a:solidFill>
                <a:latin typeface="Arial"/>
                <a:cs typeface="Arial"/>
              </a:rPr>
              <a:t> </a:t>
            </a:r>
            <a:r>
              <a:rPr sz="1200" spc="-10" dirty="0">
                <a:solidFill>
                  <a:srgbClr val="47221E"/>
                </a:solidFill>
                <a:latin typeface="Arial"/>
                <a:cs typeface="Arial"/>
              </a:rPr>
              <a:t>small</a:t>
            </a:r>
            <a:r>
              <a:rPr sz="1200" spc="-50" dirty="0">
                <a:solidFill>
                  <a:srgbClr val="47221E"/>
                </a:solidFill>
                <a:latin typeface="Arial"/>
                <a:cs typeface="Arial"/>
              </a:rPr>
              <a:t> </a:t>
            </a:r>
            <a:r>
              <a:rPr sz="1200" spc="5" dirty="0">
                <a:solidFill>
                  <a:srgbClr val="47221E"/>
                </a:solidFill>
                <a:latin typeface="Arial"/>
                <a:cs typeface="Arial"/>
              </a:rPr>
              <a:t>percentage</a:t>
            </a:r>
            <a:r>
              <a:rPr sz="1200" spc="-55" dirty="0">
                <a:solidFill>
                  <a:srgbClr val="47221E"/>
                </a:solidFill>
                <a:latin typeface="Arial"/>
                <a:cs typeface="Arial"/>
              </a:rPr>
              <a:t> </a:t>
            </a:r>
            <a:r>
              <a:rPr sz="1200" spc="55" dirty="0">
                <a:solidFill>
                  <a:srgbClr val="47221E"/>
                </a:solidFill>
                <a:latin typeface="Arial"/>
                <a:cs typeface="Arial"/>
              </a:rPr>
              <a:t>of  </a:t>
            </a:r>
            <a:r>
              <a:rPr sz="1200" spc="30" dirty="0">
                <a:solidFill>
                  <a:srgbClr val="47221E"/>
                </a:solidFill>
                <a:latin typeface="Arial"/>
                <a:cs typeface="Arial"/>
              </a:rPr>
              <a:t>the </a:t>
            </a:r>
            <a:r>
              <a:rPr sz="1200" spc="25" dirty="0">
                <a:solidFill>
                  <a:srgbClr val="47221E"/>
                </a:solidFill>
                <a:latin typeface="Arial"/>
                <a:cs typeface="Arial"/>
              </a:rPr>
              <a:t>population</a:t>
            </a:r>
            <a:r>
              <a:rPr sz="1200" spc="-130" dirty="0">
                <a:solidFill>
                  <a:srgbClr val="47221E"/>
                </a:solidFill>
                <a:latin typeface="Arial"/>
                <a:cs typeface="Arial"/>
              </a:rPr>
              <a:t> </a:t>
            </a:r>
            <a:r>
              <a:rPr sz="1200" spc="-40" dirty="0">
                <a:solidFill>
                  <a:srgbClr val="47221E"/>
                </a:solidFill>
                <a:latin typeface="Arial"/>
                <a:cs typeface="Arial"/>
              </a:rPr>
              <a:t>possesses.</a:t>
            </a:r>
            <a:endParaRPr sz="1200">
              <a:latin typeface="Arial"/>
              <a:cs typeface="Arial"/>
            </a:endParaRPr>
          </a:p>
          <a:p>
            <a:pPr marL="12700" marR="175260">
              <a:lnSpc>
                <a:spcPct val="100000"/>
              </a:lnSpc>
              <a:spcBef>
                <a:spcPts val="600"/>
              </a:spcBef>
            </a:pPr>
            <a:r>
              <a:rPr sz="1200" spc="5" dirty="0">
                <a:solidFill>
                  <a:srgbClr val="47221E"/>
                </a:solidFill>
                <a:latin typeface="Arial"/>
                <a:cs typeface="Arial"/>
              </a:rPr>
              <a:t>In</a:t>
            </a:r>
            <a:r>
              <a:rPr sz="1200" spc="-15" dirty="0">
                <a:solidFill>
                  <a:srgbClr val="47221E"/>
                </a:solidFill>
                <a:latin typeface="Arial"/>
                <a:cs typeface="Arial"/>
              </a:rPr>
              <a:t> </a:t>
            </a:r>
            <a:r>
              <a:rPr sz="1200" spc="10" dirty="0">
                <a:solidFill>
                  <a:srgbClr val="47221E"/>
                </a:solidFill>
                <a:latin typeface="Arial"/>
                <a:cs typeface="Arial"/>
              </a:rPr>
              <a:t>middle</a:t>
            </a:r>
            <a:r>
              <a:rPr sz="1200" spc="-45" dirty="0">
                <a:solidFill>
                  <a:srgbClr val="47221E"/>
                </a:solidFill>
                <a:latin typeface="Arial"/>
                <a:cs typeface="Arial"/>
              </a:rPr>
              <a:t> </a:t>
            </a:r>
            <a:r>
              <a:rPr sz="1200" dirty="0">
                <a:solidFill>
                  <a:srgbClr val="47221E"/>
                </a:solidFill>
                <a:latin typeface="Arial"/>
                <a:cs typeface="Arial"/>
              </a:rPr>
              <a:t>school</a:t>
            </a:r>
            <a:r>
              <a:rPr sz="1200" spc="-45" dirty="0">
                <a:solidFill>
                  <a:srgbClr val="47221E"/>
                </a:solidFill>
                <a:latin typeface="Arial"/>
                <a:cs typeface="Arial"/>
              </a:rPr>
              <a:t> </a:t>
            </a:r>
            <a:r>
              <a:rPr sz="1200" spc="-5" dirty="0">
                <a:solidFill>
                  <a:srgbClr val="47221E"/>
                </a:solidFill>
                <a:latin typeface="Arial"/>
                <a:cs typeface="Arial"/>
              </a:rPr>
              <a:t>I</a:t>
            </a:r>
            <a:r>
              <a:rPr sz="1200" spc="-10" dirty="0">
                <a:solidFill>
                  <a:srgbClr val="47221E"/>
                </a:solidFill>
                <a:latin typeface="Arial"/>
                <a:cs typeface="Arial"/>
              </a:rPr>
              <a:t> </a:t>
            </a:r>
            <a:r>
              <a:rPr sz="1200" spc="-20" dirty="0">
                <a:solidFill>
                  <a:srgbClr val="47221E"/>
                </a:solidFill>
                <a:latin typeface="Arial"/>
                <a:cs typeface="Arial"/>
              </a:rPr>
              <a:t>was</a:t>
            </a:r>
            <a:r>
              <a:rPr sz="1200" spc="-25" dirty="0">
                <a:solidFill>
                  <a:srgbClr val="47221E"/>
                </a:solidFill>
                <a:latin typeface="Arial"/>
                <a:cs typeface="Arial"/>
              </a:rPr>
              <a:t> asked</a:t>
            </a:r>
            <a:r>
              <a:rPr sz="1200" spc="-45" dirty="0">
                <a:solidFill>
                  <a:srgbClr val="47221E"/>
                </a:solidFill>
                <a:latin typeface="Arial"/>
                <a:cs typeface="Arial"/>
              </a:rPr>
              <a:t> </a:t>
            </a:r>
            <a:r>
              <a:rPr sz="1200" spc="50" dirty="0">
                <a:solidFill>
                  <a:srgbClr val="47221E"/>
                </a:solidFill>
                <a:latin typeface="Arial"/>
                <a:cs typeface="Arial"/>
              </a:rPr>
              <a:t>if</a:t>
            </a:r>
            <a:r>
              <a:rPr sz="1200" spc="-15" dirty="0">
                <a:solidFill>
                  <a:srgbClr val="47221E"/>
                </a:solidFill>
                <a:latin typeface="Arial"/>
                <a:cs typeface="Arial"/>
              </a:rPr>
              <a:t> </a:t>
            </a:r>
            <a:r>
              <a:rPr sz="1200" spc="-5" dirty="0">
                <a:solidFill>
                  <a:srgbClr val="47221E"/>
                </a:solidFill>
                <a:latin typeface="Arial"/>
                <a:cs typeface="Arial"/>
              </a:rPr>
              <a:t>I</a:t>
            </a:r>
            <a:r>
              <a:rPr sz="1200" spc="-10" dirty="0">
                <a:solidFill>
                  <a:srgbClr val="47221E"/>
                </a:solidFill>
                <a:latin typeface="Arial"/>
                <a:cs typeface="Arial"/>
              </a:rPr>
              <a:t> </a:t>
            </a:r>
            <a:r>
              <a:rPr sz="1200" spc="-20" dirty="0">
                <a:solidFill>
                  <a:srgbClr val="47221E"/>
                </a:solidFill>
                <a:latin typeface="Arial"/>
                <a:cs typeface="Arial"/>
              </a:rPr>
              <a:t>was </a:t>
            </a:r>
            <a:r>
              <a:rPr sz="1200" dirty="0">
                <a:solidFill>
                  <a:srgbClr val="47221E"/>
                </a:solidFill>
                <a:latin typeface="Arial"/>
                <a:cs typeface="Arial"/>
              </a:rPr>
              <a:t>anorexic</a:t>
            </a:r>
            <a:r>
              <a:rPr sz="1200" spc="-65" dirty="0">
                <a:solidFill>
                  <a:srgbClr val="47221E"/>
                </a:solidFill>
                <a:latin typeface="Arial"/>
                <a:cs typeface="Arial"/>
              </a:rPr>
              <a:t> </a:t>
            </a:r>
            <a:r>
              <a:rPr sz="1200" spc="-30" dirty="0">
                <a:solidFill>
                  <a:srgbClr val="47221E"/>
                </a:solidFill>
                <a:latin typeface="Arial"/>
                <a:cs typeface="Arial"/>
              </a:rPr>
              <a:t>because</a:t>
            </a:r>
            <a:r>
              <a:rPr sz="1200" spc="-55" dirty="0">
                <a:solidFill>
                  <a:srgbClr val="47221E"/>
                </a:solidFill>
                <a:latin typeface="Arial"/>
                <a:cs typeface="Arial"/>
              </a:rPr>
              <a:t> </a:t>
            </a:r>
            <a:r>
              <a:rPr sz="1200" spc="-5" dirty="0">
                <a:solidFill>
                  <a:srgbClr val="47221E"/>
                </a:solidFill>
                <a:latin typeface="Arial"/>
                <a:cs typeface="Arial"/>
              </a:rPr>
              <a:t>I </a:t>
            </a:r>
            <a:r>
              <a:rPr sz="1200" spc="-20" dirty="0">
                <a:solidFill>
                  <a:srgbClr val="47221E"/>
                </a:solidFill>
                <a:latin typeface="Arial"/>
                <a:cs typeface="Arial"/>
              </a:rPr>
              <a:t>was  </a:t>
            </a:r>
            <a:r>
              <a:rPr sz="1200" spc="-35" dirty="0">
                <a:solidFill>
                  <a:srgbClr val="47221E"/>
                </a:solidFill>
                <a:latin typeface="Arial"/>
                <a:cs typeface="Arial"/>
              </a:rPr>
              <a:t>THIN.</a:t>
            </a:r>
            <a:endParaRPr sz="1200">
              <a:latin typeface="Arial"/>
              <a:cs typeface="Arial"/>
            </a:endParaRPr>
          </a:p>
          <a:p>
            <a:pPr marL="12700">
              <a:lnSpc>
                <a:spcPct val="100000"/>
              </a:lnSpc>
              <a:spcBef>
                <a:spcPts val="600"/>
              </a:spcBef>
            </a:pPr>
            <a:r>
              <a:rPr sz="1200" spc="-45" dirty="0">
                <a:solidFill>
                  <a:srgbClr val="47221E"/>
                </a:solidFill>
                <a:latin typeface="Arial"/>
                <a:cs typeface="Arial"/>
              </a:rPr>
              <a:t>The </a:t>
            </a:r>
            <a:r>
              <a:rPr sz="1200" spc="-5" dirty="0">
                <a:solidFill>
                  <a:srgbClr val="47221E"/>
                </a:solidFill>
                <a:latin typeface="Arial"/>
                <a:cs typeface="Arial"/>
              </a:rPr>
              <a:t>shocking </a:t>
            </a:r>
            <a:r>
              <a:rPr sz="1200" spc="20" dirty="0">
                <a:solidFill>
                  <a:srgbClr val="47221E"/>
                </a:solidFill>
                <a:latin typeface="Arial"/>
                <a:cs typeface="Arial"/>
              </a:rPr>
              <a:t>words </a:t>
            </a:r>
            <a:r>
              <a:rPr sz="1200" spc="5" dirty="0">
                <a:solidFill>
                  <a:srgbClr val="47221E"/>
                </a:solidFill>
                <a:latin typeface="Arial"/>
                <a:cs typeface="Arial"/>
              </a:rPr>
              <a:t>coming </a:t>
            </a:r>
            <a:r>
              <a:rPr sz="1200" spc="45" dirty="0">
                <a:solidFill>
                  <a:srgbClr val="47221E"/>
                </a:solidFill>
                <a:latin typeface="Arial"/>
                <a:cs typeface="Arial"/>
              </a:rPr>
              <a:t>from </a:t>
            </a:r>
            <a:r>
              <a:rPr sz="1200" spc="10" dirty="0">
                <a:solidFill>
                  <a:srgbClr val="47221E"/>
                </a:solidFill>
                <a:latin typeface="Arial"/>
                <a:cs typeface="Arial"/>
              </a:rPr>
              <a:t>people</a:t>
            </a:r>
            <a:r>
              <a:rPr sz="1200" spc="-229" dirty="0">
                <a:solidFill>
                  <a:srgbClr val="47221E"/>
                </a:solidFill>
                <a:latin typeface="Arial"/>
                <a:cs typeface="Arial"/>
              </a:rPr>
              <a:t> </a:t>
            </a:r>
            <a:r>
              <a:rPr sz="1200" spc="-30" dirty="0">
                <a:solidFill>
                  <a:srgbClr val="47221E"/>
                </a:solidFill>
                <a:latin typeface="Arial"/>
                <a:cs typeface="Arial"/>
              </a:rPr>
              <a:t>so </a:t>
            </a:r>
            <a:r>
              <a:rPr sz="1200" dirty="0">
                <a:solidFill>
                  <a:srgbClr val="47221E"/>
                </a:solidFill>
                <a:latin typeface="Arial"/>
                <a:cs typeface="Arial"/>
              </a:rPr>
              <a:t>young,</a:t>
            </a:r>
            <a:endParaRPr sz="1200">
              <a:latin typeface="Arial"/>
              <a:cs typeface="Arial"/>
            </a:endParaRPr>
          </a:p>
          <a:p>
            <a:pPr marL="12700" marR="845819">
              <a:lnSpc>
                <a:spcPct val="141700"/>
              </a:lnSpc>
            </a:pPr>
            <a:r>
              <a:rPr sz="1200" spc="-45" dirty="0">
                <a:solidFill>
                  <a:srgbClr val="47221E"/>
                </a:solidFill>
                <a:latin typeface="Arial"/>
                <a:cs typeface="Arial"/>
              </a:rPr>
              <a:t>Because </a:t>
            </a:r>
            <a:r>
              <a:rPr sz="1200" spc="45" dirty="0">
                <a:solidFill>
                  <a:srgbClr val="47221E"/>
                </a:solidFill>
                <a:latin typeface="Arial"/>
                <a:cs typeface="Arial"/>
              </a:rPr>
              <a:t>that </a:t>
            </a:r>
            <a:r>
              <a:rPr sz="1200" spc="-15" dirty="0">
                <a:solidFill>
                  <a:srgbClr val="47221E"/>
                </a:solidFill>
                <a:latin typeface="Arial"/>
                <a:cs typeface="Arial"/>
              </a:rPr>
              <a:t>had </a:t>
            </a:r>
            <a:r>
              <a:rPr sz="1200" spc="-5" dirty="0">
                <a:solidFill>
                  <a:srgbClr val="47221E"/>
                </a:solidFill>
                <a:latin typeface="Arial"/>
                <a:cs typeface="Arial"/>
              </a:rPr>
              <a:t>become </a:t>
            </a:r>
            <a:r>
              <a:rPr sz="1200" spc="-80" dirty="0">
                <a:solidFill>
                  <a:srgbClr val="47221E"/>
                </a:solidFill>
                <a:latin typeface="Arial"/>
                <a:cs typeface="Arial"/>
              </a:rPr>
              <a:t>a </a:t>
            </a:r>
            <a:r>
              <a:rPr sz="1200" spc="-45" dirty="0">
                <a:solidFill>
                  <a:srgbClr val="47221E"/>
                </a:solidFill>
                <a:latin typeface="Arial"/>
                <a:cs typeface="Arial"/>
              </a:rPr>
              <a:t>NORM </a:t>
            </a:r>
            <a:r>
              <a:rPr sz="1200" spc="5" dirty="0">
                <a:solidFill>
                  <a:srgbClr val="47221E"/>
                </a:solidFill>
                <a:latin typeface="Arial"/>
                <a:cs typeface="Arial"/>
              </a:rPr>
              <a:t>in </a:t>
            </a:r>
            <a:r>
              <a:rPr sz="1200" spc="25" dirty="0">
                <a:solidFill>
                  <a:srgbClr val="47221E"/>
                </a:solidFill>
                <a:latin typeface="Arial"/>
                <a:cs typeface="Arial"/>
              </a:rPr>
              <a:t>our </a:t>
            </a:r>
            <a:r>
              <a:rPr sz="1200" spc="35" dirty="0">
                <a:solidFill>
                  <a:srgbClr val="47221E"/>
                </a:solidFill>
                <a:latin typeface="Arial"/>
                <a:cs typeface="Arial"/>
              </a:rPr>
              <a:t>world.  </a:t>
            </a:r>
            <a:r>
              <a:rPr sz="1200" spc="20" dirty="0">
                <a:solidFill>
                  <a:srgbClr val="47221E"/>
                </a:solidFill>
                <a:latin typeface="Arial"/>
                <a:cs typeface="Arial"/>
              </a:rPr>
              <a:t>Now</a:t>
            </a:r>
            <a:r>
              <a:rPr sz="1200" spc="-15" dirty="0">
                <a:solidFill>
                  <a:srgbClr val="47221E"/>
                </a:solidFill>
                <a:latin typeface="Arial"/>
                <a:cs typeface="Arial"/>
              </a:rPr>
              <a:t> </a:t>
            </a:r>
            <a:r>
              <a:rPr sz="1200" spc="25" dirty="0">
                <a:solidFill>
                  <a:srgbClr val="47221E"/>
                </a:solidFill>
                <a:latin typeface="Arial"/>
                <a:cs typeface="Arial"/>
              </a:rPr>
              <a:t>I’m</a:t>
            </a:r>
            <a:r>
              <a:rPr sz="1200" spc="-30" dirty="0">
                <a:solidFill>
                  <a:srgbClr val="47221E"/>
                </a:solidFill>
                <a:latin typeface="Arial"/>
                <a:cs typeface="Arial"/>
              </a:rPr>
              <a:t> </a:t>
            </a:r>
            <a:r>
              <a:rPr sz="1200" spc="30" dirty="0">
                <a:solidFill>
                  <a:srgbClr val="47221E"/>
                </a:solidFill>
                <a:latin typeface="Arial"/>
                <a:cs typeface="Arial"/>
              </a:rPr>
              <a:t>twenty-five</a:t>
            </a:r>
            <a:r>
              <a:rPr sz="1200" spc="-55" dirty="0">
                <a:solidFill>
                  <a:srgbClr val="47221E"/>
                </a:solidFill>
                <a:latin typeface="Arial"/>
                <a:cs typeface="Arial"/>
              </a:rPr>
              <a:t> </a:t>
            </a:r>
            <a:r>
              <a:rPr sz="1200" spc="-15" dirty="0">
                <a:solidFill>
                  <a:srgbClr val="47221E"/>
                </a:solidFill>
                <a:latin typeface="Arial"/>
                <a:cs typeface="Arial"/>
              </a:rPr>
              <a:t>and</a:t>
            </a:r>
            <a:r>
              <a:rPr sz="1200" spc="-20" dirty="0">
                <a:solidFill>
                  <a:srgbClr val="47221E"/>
                </a:solidFill>
                <a:latin typeface="Arial"/>
                <a:cs typeface="Arial"/>
              </a:rPr>
              <a:t> </a:t>
            </a:r>
            <a:r>
              <a:rPr sz="1200" spc="-35" dirty="0">
                <a:solidFill>
                  <a:srgbClr val="47221E"/>
                </a:solidFill>
                <a:latin typeface="Arial"/>
                <a:cs typeface="Arial"/>
              </a:rPr>
              <a:t>am</a:t>
            </a:r>
            <a:r>
              <a:rPr sz="1200" spc="-25" dirty="0">
                <a:solidFill>
                  <a:srgbClr val="47221E"/>
                </a:solidFill>
                <a:latin typeface="Arial"/>
                <a:cs typeface="Arial"/>
              </a:rPr>
              <a:t> </a:t>
            </a:r>
            <a:r>
              <a:rPr sz="1200" spc="5" dirty="0">
                <a:solidFill>
                  <a:srgbClr val="47221E"/>
                </a:solidFill>
                <a:latin typeface="Arial"/>
                <a:cs typeface="Arial"/>
              </a:rPr>
              <a:t>no</a:t>
            </a:r>
            <a:r>
              <a:rPr sz="1200" spc="-20" dirty="0">
                <a:solidFill>
                  <a:srgbClr val="47221E"/>
                </a:solidFill>
                <a:latin typeface="Arial"/>
                <a:cs typeface="Arial"/>
              </a:rPr>
              <a:t> </a:t>
            </a:r>
            <a:r>
              <a:rPr sz="1200" spc="15" dirty="0">
                <a:solidFill>
                  <a:srgbClr val="47221E"/>
                </a:solidFill>
                <a:latin typeface="Arial"/>
                <a:cs typeface="Arial"/>
              </a:rPr>
              <a:t>longer</a:t>
            </a:r>
            <a:r>
              <a:rPr sz="1200" spc="-45" dirty="0">
                <a:solidFill>
                  <a:srgbClr val="47221E"/>
                </a:solidFill>
                <a:latin typeface="Arial"/>
                <a:cs typeface="Arial"/>
              </a:rPr>
              <a:t> </a:t>
            </a:r>
            <a:r>
              <a:rPr sz="1200" spc="-5" dirty="0">
                <a:solidFill>
                  <a:srgbClr val="47221E"/>
                </a:solidFill>
                <a:latin typeface="Arial"/>
                <a:cs typeface="Arial"/>
              </a:rPr>
              <a:t>super</a:t>
            </a:r>
            <a:r>
              <a:rPr sz="1200" spc="-50" dirty="0">
                <a:solidFill>
                  <a:srgbClr val="47221E"/>
                </a:solidFill>
                <a:latin typeface="Arial"/>
                <a:cs typeface="Arial"/>
              </a:rPr>
              <a:t> </a:t>
            </a:r>
            <a:r>
              <a:rPr sz="1200" spc="30" dirty="0">
                <a:solidFill>
                  <a:srgbClr val="47221E"/>
                </a:solidFill>
                <a:latin typeface="Arial"/>
                <a:cs typeface="Arial"/>
              </a:rPr>
              <a:t>thin,</a:t>
            </a:r>
            <a:endParaRPr sz="1200">
              <a:latin typeface="Arial"/>
              <a:cs typeface="Arial"/>
            </a:endParaRPr>
          </a:p>
          <a:p>
            <a:pPr marL="12700" marR="245110">
              <a:lnSpc>
                <a:spcPct val="141700"/>
              </a:lnSpc>
            </a:pPr>
            <a:r>
              <a:rPr sz="1200" spc="10" dirty="0">
                <a:solidFill>
                  <a:srgbClr val="47221E"/>
                </a:solidFill>
                <a:latin typeface="Arial"/>
                <a:cs typeface="Arial"/>
              </a:rPr>
              <a:t>I’ve</a:t>
            </a:r>
            <a:r>
              <a:rPr sz="1200" spc="-45" dirty="0">
                <a:solidFill>
                  <a:srgbClr val="47221E"/>
                </a:solidFill>
                <a:latin typeface="Arial"/>
                <a:cs typeface="Arial"/>
              </a:rPr>
              <a:t> </a:t>
            </a:r>
            <a:r>
              <a:rPr sz="1200" spc="-5" dirty="0">
                <a:solidFill>
                  <a:srgbClr val="47221E"/>
                </a:solidFill>
                <a:latin typeface="Arial"/>
                <a:cs typeface="Arial"/>
              </a:rPr>
              <a:t>gained</a:t>
            </a:r>
            <a:r>
              <a:rPr sz="1200" spc="-40" dirty="0">
                <a:solidFill>
                  <a:srgbClr val="47221E"/>
                </a:solidFill>
                <a:latin typeface="Arial"/>
                <a:cs typeface="Arial"/>
              </a:rPr>
              <a:t> </a:t>
            </a:r>
            <a:r>
              <a:rPr sz="1200" spc="35" dirty="0">
                <a:solidFill>
                  <a:srgbClr val="47221E"/>
                </a:solidFill>
                <a:latin typeface="Arial"/>
                <a:cs typeface="Arial"/>
              </a:rPr>
              <a:t>weight</a:t>
            </a:r>
            <a:r>
              <a:rPr sz="1200" spc="-50" dirty="0">
                <a:solidFill>
                  <a:srgbClr val="47221E"/>
                </a:solidFill>
                <a:latin typeface="Arial"/>
                <a:cs typeface="Arial"/>
              </a:rPr>
              <a:t> </a:t>
            </a:r>
            <a:r>
              <a:rPr sz="1200" spc="-15" dirty="0">
                <a:solidFill>
                  <a:srgbClr val="47221E"/>
                </a:solidFill>
                <a:latin typeface="Arial"/>
                <a:cs typeface="Arial"/>
              </a:rPr>
              <a:t>and </a:t>
            </a:r>
            <a:r>
              <a:rPr sz="1200" spc="-25" dirty="0">
                <a:solidFill>
                  <a:srgbClr val="47221E"/>
                </a:solidFill>
                <a:latin typeface="Arial"/>
                <a:cs typeface="Arial"/>
              </a:rPr>
              <a:t>have</a:t>
            </a:r>
            <a:r>
              <a:rPr sz="1200" spc="-45" dirty="0">
                <a:solidFill>
                  <a:srgbClr val="47221E"/>
                </a:solidFill>
                <a:latin typeface="Arial"/>
                <a:cs typeface="Arial"/>
              </a:rPr>
              <a:t> </a:t>
            </a:r>
            <a:r>
              <a:rPr sz="1200" spc="10" dirty="0">
                <a:solidFill>
                  <a:srgbClr val="47221E"/>
                </a:solidFill>
                <a:latin typeface="Arial"/>
                <a:cs typeface="Arial"/>
              </a:rPr>
              <a:t>meat</a:t>
            </a:r>
            <a:r>
              <a:rPr sz="1200" spc="-35" dirty="0">
                <a:solidFill>
                  <a:srgbClr val="47221E"/>
                </a:solidFill>
                <a:latin typeface="Arial"/>
                <a:cs typeface="Arial"/>
              </a:rPr>
              <a:t> </a:t>
            </a:r>
            <a:r>
              <a:rPr sz="1200" spc="-15" dirty="0">
                <a:solidFill>
                  <a:srgbClr val="47221E"/>
                </a:solidFill>
                <a:latin typeface="Arial"/>
                <a:cs typeface="Arial"/>
              </a:rPr>
              <a:t>and</a:t>
            </a:r>
            <a:r>
              <a:rPr sz="1200" spc="-25" dirty="0">
                <a:solidFill>
                  <a:srgbClr val="47221E"/>
                </a:solidFill>
                <a:latin typeface="Arial"/>
                <a:cs typeface="Arial"/>
              </a:rPr>
              <a:t> </a:t>
            </a:r>
            <a:r>
              <a:rPr sz="1200" spc="-15" dirty="0">
                <a:solidFill>
                  <a:srgbClr val="47221E"/>
                </a:solidFill>
                <a:latin typeface="Arial"/>
                <a:cs typeface="Arial"/>
              </a:rPr>
              <a:t>curves</a:t>
            </a:r>
            <a:r>
              <a:rPr sz="1200" spc="-50" dirty="0">
                <a:solidFill>
                  <a:srgbClr val="47221E"/>
                </a:solidFill>
                <a:latin typeface="Arial"/>
                <a:cs typeface="Arial"/>
              </a:rPr>
              <a:t> </a:t>
            </a:r>
            <a:r>
              <a:rPr sz="1200" spc="10" dirty="0">
                <a:solidFill>
                  <a:srgbClr val="47221E"/>
                </a:solidFill>
                <a:latin typeface="Arial"/>
                <a:cs typeface="Arial"/>
              </a:rPr>
              <a:t>on</a:t>
            </a:r>
            <a:r>
              <a:rPr sz="1200" spc="-30" dirty="0">
                <a:solidFill>
                  <a:srgbClr val="47221E"/>
                </a:solidFill>
                <a:latin typeface="Arial"/>
                <a:cs typeface="Arial"/>
              </a:rPr>
              <a:t> </a:t>
            </a:r>
            <a:r>
              <a:rPr sz="1200" spc="-15" dirty="0">
                <a:solidFill>
                  <a:srgbClr val="47221E"/>
                </a:solidFill>
                <a:latin typeface="Arial"/>
                <a:cs typeface="Arial"/>
              </a:rPr>
              <a:t>my</a:t>
            </a:r>
            <a:r>
              <a:rPr sz="1200" spc="-10" dirty="0">
                <a:solidFill>
                  <a:srgbClr val="47221E"/>
                </a:solidFill>
                <a:latin typeface="Arial"/>
                <a:cs typeface="Arial"/>
              </a:rPr>
              <a:t> </a:t>
            </a:r>
            <a:r>
              <a:rPr sz="1200" spc="-70" dirty="0">
                <a:solidFill>
                  <a:srgbClr val="47221E"/>
                </a:solidFill>
                <a:latin typeface="Arial"/>
                <a:cs typeface="Arial"/>
              </a:rPr>
              <a:t>BODY,  </a:t>
            </a:r>
            <a:r>
              <a:rPr sz="1200" spc="-10" dirty="0">
                <a:solidFill>
                  <a:srgbClr val="47221E"/>
                </a:solidFill>
                <a:latin typeface="Arial"/>
                <a:cs typeface="Arial"/>
              </a:rPr>
              <a:t>Which </a:t>
            </a:r>
            <a:r>
              <a:rPr sz="1200" spc="-30" dirty="0">
                <a:solidFill>
                  <a:srgbClr val="47221E"/>
                </a:solidFill>
                <a:latin typeface="Arial"/>
                <a:cs typeface="Arial"/>
              </a:rPr>
              <a:t>makes </a:t>
            </a:r>
            <a:r>
              <a:rPr sz="1200" spc="-20" dirty="0">
                <a:solidFill>
                  <a:srgbClr val="47221E"/>
                </a:solidFill>
                <a:latin typeface="Arial"/>
                <a:cs typeface="Arial"/>
              </a:rPr>
              <a:t>me </a:t>
            </a:r>
            <a:r>
              <a:rPr sz="1200" spc="15" dirty="0">
                <a:solidFill>
                  <a:srgbClr val="47221E"/>
                </a:solidFill>
                <a:latin typeface="Arial"/>
                <a:cs typeface="Arial"/>
              </a:rPr>
              <a:t>feel </a:t>
            </a:r>
            <a:r>
              <a:rPr sz="1200" spc="-10" dirty="0">
                <a:solidFill>
                  <a:srgbClr val="47221E"/>
                </a:solidFill>
                <a:latin typeface="Arial"/>
                <a:cs typeface="Arial"/>
              </a:rPr>
              <a:t>self-conscious </a:t>
            </a:r>
            <a:r>
              <a:rPr sz="1200" spc="5" dirty="0">
                <a:solidFill>
                  <a:srgbClr val="47221E"/>
                </a:solidFill>
                <a:latin typeface="Arial"/>
                <a:cs typeface="Arial"/>
              </a:rPr>
              <a:t>in </a:t>
            </a:r>
            <a:r>
              <a:rPr sz="1200" spc="-15" dirty="0">
                <a:solidFill>
                  <a:srgbClr val="47221E"/>
                </a:solidFill>
                <a:latin typeface="Arial"/>
                <a:cs typeface="Arial"/>
              </a:rPr>
              <a:t>my </a:t>
            </a:r>
            <a:r>
              <a:rPr sz="1200" spc="35" dirty="0">
                <a:solidFill>
                  <a:srgbClr val="47221E"/>
                </a:solidFill>
                <a:latin typeface="Arial"/>
                <a:cs typeface="Arial"/>
              </a:rPr>
              <a:t>own</a:t>
            </a:r>
            <a:r>
              <a:rPr sz="1200" spc="-190" dirty="0">
                <a:solidFill>
                  <a:srgbClr val="47221E"/>
                </a:solidFill>
                <a:latin typeface="Arial"/>
                <a:cs typeface="Arial"/>
              </a:rPr>
              <a:t> </a:t>
            </a:r>
            <a:r>
              <a:rPr sz="1200" spc="-50" dirty="0">
                <a:solidFill>
                  <a:srgbClr val="47221E"/>
                </a:solidFill>
                <a:latin typeface="Arial"/>
                <a:cs typeface="Arial"/>
              </a:rPr>
              <a:t>SKIN.</a:t>
            </a:r>
            <a:endParaRPr sz="1200">
              <a:latin typeface="Arial"/>
              <a:cs typeface="Arial"/>
            </a:endParaRPr>
          </a:p>
          <a:p>
            <a:pPr marL="12700">
              <a:lnSpc>
                <a:spcPct val="100000"/>
              </a:lnSpc>
              <a:spcBef>
                <a:spcPts val="600"/>
              </a:spcBef>
            </a:pPr>
            <a:r>
              <a:rPr sz="1200" spc="25" dirty="0">
                <a:solidFill>
                  <a:srgbClr val="47221E"/>
                </a:solidFill>
                <a:latin typeface="Arial"/>
                <a:cs typeface="Arial"/>
              </a:rPr>
              <a:t>I’m </a:t>
            </a:r>
            <a:r>
              <a:rPr sz="1200" spc="5" dirty="0">
                <a:solidFill>
                  <a:srgbClr val="47221E"/>
                </a:solidFill>
                <a:latin typeface="Arial"/>
                <a:cs typeface="Arial"/>
              </a:rPr>
              <a:t>surrounded </a:t>
            </a:r>
            <a:r>
              <a:rPr sz="1200" spc="-5" dirty="0">
                <a:solidFill>
                  <a:srgbClr val="47221E"/>
                </a:solidFill>
                <a:latin typeface="Arial"/>
                <a:cs typeface="Arial"/>
              </a:rPr>
              <a:t>by </a:t>
            </a:r>
            <a:r>
              <a:rPr sz="1200" spc="-45" dirty="0">
                <a:solidFill>
                  <a:srgbClr val="47221E"/>
                </a:solidFill>
                <a:latin typeface="Arial"/>
                <a:cs typeface="Arial"/>
              </a:rPr>
              <a:t>ads </a:t>
            </a:r>
            <a:r>
              <a:rPr sz="1200" spc="30" dirty="0">
                <a:solidFill>
                  <a:srgbClr val="47221E"/>
                </a:solidFill>
                <a:latin typeface="Arial"/>
                <a:cs typeface="Arial"/>
              </a:rPr>
              <a:t>telling </a:t>
            </a:r>
            <a:r>
              <a:rPr sz="1200" spc="-20" dirty="0">
                <a:solidFill>
                  <a:srgbClr val="47221E"/>
                </a:solidFill>
                <a:latin typeface="Arial"/>
                <a:cs typeface="Arial"/>
              </a:rPr>
              <a:t>me </a:t>
            </a:r>
            <a:r>
              <a:rPr sz="1200" spc="35" dirty="0">
                <a:solidFill>
                  <a:srgbClr val="47221E"/>
                </a:solidFill>
                <a:latin typeface="Arial"/>
                <a:cs typeface="Arial"/>
              </a:rPr>
              <a:t>what </a:t>
            </a:r>
            <a:r>
              <a:rPr sz="1200" spc="-5" dirty="0">
                <a:solidFill>
                  <a:srgbClr val="47221E"/>
                </a:solidFill>
                <a:latin typeface="Arial"/>
                <a:cs typeface="Arial"/>
              </a:rPr>
              <a:t>I </a:t>
            </a:r>
            <a:r>
              <a:rPr sz="1200" spc="-105" dirty="0">
                <a:solidFill>
                  <a:srgbClr val="47221E"/>
                </a:solidFill>
                <a:latin typeface="Arial"/>
                <a:cs typeface="Arial"/>
              </a:rPr>
              <a:t>NEED </a:t>
            </a:r>
            <a:r>
              <a:rPr sz="1200" spc="65" dirty="0">
                <a:solidFill>
                  <a:srgbClr val="47221E"/>
                </a:solidFill>
                <a:latin typeface="Arial"/>
                <a:cs typeface="Arial"/>
              </a:rPr>
              <a:t>to</a:t>
            </a:r>
            <a:r>
              <a:rPr sz="1200" spc="-220" dirty="0">
                <a:solidFill>
                  <a:srgbClr val="47221E"/>
                </a:solidFill>
                <a:latin typeface="Arial"/>
                <a:cs typeface="Arial"/>
              </a:rPr>
              <a:t> </a:t>
            </a:r>
            <a:r>
              <a:rPr sz="1200" spc="-10" dirty="0">
                <a:solidFill>
                  <a:srgbClr val="47221E"/>
                </a:solidFill>
                <a:latin typeface="Arial"/>
                <a:cs typeface="Arial"/>
              </a:rPr>
              <a:t>be</a:t>
            </a:r>
            <a:endParaRPr sz="1200">
              <a:latin typeface="Arial"/>
              <a:cs typeface="Arial"/>
            </a:endParaRPr>
          </a:p>
          <a:p>
            <a:pPr marL="12700">
              <a:lnSpc>
                <a:spcPct val="100000"/>
              </a:lnSpc>
            </a:pPr>
            <a:r>
              <a:rPr sz="1200" spc="-55" dirty="0">
                <a:solidFill>
                  <a:srgbClr val="47221E"/>
                </a:solidFill>
                <a:latin typeface="Arial"/>
                <a:cs typeface="Arial"/>
              </a:rPr>
              <a:t>BEAUTIFUL.</a:t>
            </a:r>
            <a:endParaRPr sz="1200">
              <a:latin typeface="Arial"/>
              <a:cs typeface="Arial"/>
            </a:endParaRPr>
          </a:p>
          <a:p>
            <a:pPr marL="12700" marR="134620">
              <a:lnSpc>
                <a:spcPct val="100000"/>
              </a:lnSpc>
              <a:spcBef>
                <a:spcPts val="605"/>
              </a:spcBef>
            </a:pPr>
            <a:r>
              <a:rPr sz="1200" spc="-70" dirty="0">
                <a:solidFill>
                  <a:srgbClr val="47221E"/>
                </a:solidFill>
                <a:latin typeface="Arial"/>
                <a:cs typeface="Arial"/>
              </a:rPr>
              <a:t>SHINY </a:t>
            </a:r>
            <a:r>
              <a:rPr sz="1200" spc="-40" dirty="0">
                <a:solidFill>
                  <a:srgbClr val="47221E"/>
                </a:solidFill>
                <a:latin typeface="Arial"/>
                <a:cs typeface="Arial"/>
              </a:rPr>
              <a:t>HAIR, </a:t>
            </a:r>
            <a:r>
              <a:rPr sz="1200" dirty="0">
                <a:solidFill>
                  <a:srgbClr val="47221E"/>
                </a:solidFill>
                <a:latin typeface="Arial"/>
                <a:cs typeface="Arial"/>
              </a:rPr>
              <a:t>Makeup </a:t>
            </a:r>
            <a:r>
              <a:rPr sz="1200" spc="65" dirty="0">
                <a:solidFill>
                  <a:srgbClr val="47221E"/>
                </a:solidFill>
                <a:latin typeface="Arial"/>
                <a:cs typeface="Arial"/>
              </a:rPr>
              <a:t>to </a:t>
            </a:r>
            <a:r>
              <a:rPr sz="1200" dirty="0">
                <a:solidFill>
                  <a:srgbClr val="47221E"/>
                </a:solidFill>
                <a:latin typeface="Arial"/>
                <a:cs typeface="Arial"/>
              </a:rPr>
              <a:t>cover </a:t>
            </a:r>
            <a:r>
              <a:rPr sz="1200" spc="-15" dirty="0">
                <a:solidFill>
                  <a:srgbClr val="47221E"/>
                </a:solidFill>
                <a:latin typeface="Arial"/>
                <a:cs typeface="Arial"/>
              </a:rPr>
              <a:t>my </a:t>
            </a:r>
            <a:r>
              <a:rPr sz="1200" spc="-75" dirty="0">
                <a:solidFill>
                  <a:srgbClr val="47221E"/>
                </a:solidFill>
                <a:latin typeface="Arial"/>
                <a:cs typeface="Arial"/>
              </a:rPr>
              <a:t>FLAWS, </a:t>
            </a:r>
            <a:r>
              <a:rPr sz="1200" spc="-30" dirty="0">
                <a:solidFill>
                  <a:srgbClr val="47221E"/>
                </a:solidFill>
                <a:latin typeface="Arial"/>
                <a:cs typeface="Arial"/>
              </a:rPr>
              <a:t>acne </a:t>
            </a:r>
            <a:r>
              <a:rPr sz="1200" spc="35" dirty="0">
                <a:solidFill>
                  <a:srgbClr val="47221E"/>
                </a:solidFill>
                <a:latin typeface="Arial"/>
                <a:cs typeface="Arial"/>
              </a:rPr>
              <a:t>treatment</a:t>
            </a:r>
            <a:r>
              <a:rPr sz="1200" spc="-155" dirty="0">
                <a:solidFill>
                  <a:srgbClr val="47221E"/>
                </a:solidFill>
                <a:latin typeface="Arial"/>
                <a:cs typeface="Arial"/>
              </a:rPr>
              <a:t> </a:t>
            </a:r>
            <a:r>
              <a:rPr sz="1200" spc="65" dirty="0">
                <a:solidFill>
                  <a:srgbClr val="47221E"/>
                </a:solidFill>
                <a:latin typeface="Arial"/>
                <a:cs typeface="Arial"/>
              </a:rPr>
              <a:t>to  </a:t>
            </a:r>
            <a:r>
              <a:rPr sz="1200" spc="30" dirty="0">
                <a:solidFill>
                  <a:srgbClr val="47221E"/>
                </a:solidFill>
                <a:latin typeface="Arial"/>
                <a:cs typeface="Arial"/>
              </a:rPr>
              <a:t>get </a:t>
            </a:r>
            <a:r>
              <a:rPr sz="1200" spc="25" dirty="0">
                <a:solidFill>
                  <a:srgbClr val="47221E"/>
                </a:solidFill>
                <a:latin typeface="Arial"/>
                <a:cs typeface="Arial"/>
              </a:rPr>
              <a:t>rid </a:t>
            </a:r>
            <a:r>
              <a:rPr sz="1200" spc="55" dirty="0">
                <a:solidFill>
                  <a:srgbClr val="47221E"/>
                </a:solidFill>
                <a:latin typeface="Arial"/>
                <a:cs typeface="Arial"/>
              </a:rPr>
              <a:t>of </a:t>
            </a:r>
            <a:r>
              <a:rPr sz="1200" spc="-15" dirty="0">
                <a:solidFill>
                  <a:srgbClr val="47221E"/>
                </a:solidFill>
                <a:latin typeface="Arial"/>
                <a:cs typeface="Arial"/>
              </a:rPr>
              <a:t>my </a:t>
            </a:r>
            <a:r>
              <a:rPr sz="1200" spc="-75" dirty="0">
                <a:solidFill>
                  <a:srgbClr val="47221E"/>
                </a:solidFill>
                <a:latin typeface="Arial"/>
                <a:cs typeface="Arial"/>
              </a:rPr>
              <a:t>BLEMISHES, </a:t>
            </a:r>
            <a:r>
              <a:rPr sz="1200" spc="-15" dirty="0">
                <a:solidFill>
                  <a:srgbClr val="47221E"/>
                </a:solidFill>
                <a:latin typeface="Arial"/>
                <a:cs typeface="Arial"/>
              </a:rPr>
              <a:t>and </a:t>
            </a:r>
            <a:r>
              <a:rPr sz="1200" spc="-85" dirty="0">
                <a:solidFill>
                  <a:srgbClr val="47221E"/>
                </a:solidFill>
                <a:latin typeface="Arial"/>
                <a:cs typeface="Arial"/>
              </a:rPr>
              <a:t>WEIGHT </a:t>
            </a:r>
            <a:r>
              <a:rPr sz="1200" spc="-114" dirty="0">
                <a:solidFill>
                  <a:srgbClr val="47221E"/>
                </a:solidFill>
                <a:latin typeface="Arial"/>
                <a:cs typeface="Arial"/>
              </a:rPr>
              <a:t>LOSS</a:t>
            </a:r>
            <a:r>
              <a:rPr sz="1200" spc="-100" dirty="0">
                <a:solidFill>
                  <a:srgbClr val="47221E"/>
                </a:solidFill>
                <a:latin typeface="Arial"/>
                <a:cs typeface="Arial"/>
              </a:rPr>
              <a:t> </a:t>
            </a:r>
            <a:r>
              <a:rPr sz="1200" spc="5" dirty="0">
                <a:solidFill>
                  <a:srgbClr val="47221E"/>
                </a:solidFill>
                <a:latin typeface="Arial"/>
                <a:cs typeface="Arial"/>
              </a:rPr>
              <a:t>pills.</a:t>
            </a:r>
            <a:endParaRPr sz="1200">
              <a:latin typeface="Arial"/>
              <a:cs typeface="Arial"/>
            </a:endParaRPr>
          </a:p>
          <a:p>
            <a:pPr marL="12700" marR="172085">
              <a:lnSpc>
                <a:spcPct val="100000"/>
              </a:lnSpc>
              <a:spcBef>
                <a:spcPts val="600"/>
              </a:spcBef>
            </a:pPr>
            <a:r>
              <a:rPr sz="1200" spc="-35" dirty="0">
                <a:solidFill>
                  <a:srgbClr val="47221E"/>
                </a:solidFill>
                <a:latin typeface="Arial"/>
                <a:cs typeface="Arial"/>
              </a:rPr>
              <a:t>They </a:t>
            </a:r>
            <a:r>
              <a:rPr sz="1200" spc="-105" dirty="0">
                <a:solidFill>
                  <a:srgbClr val="47221E"/>
                </a:solidFill>
                <a:latin typeface="Arial"/>
                <a:cs typeface="Arial"/>
              </a:rPr>
              <a:t>LEAVE </a:t>
            </a:r>
            <a:r>
              <a:rPr sz="1200" spc="-70" dirty="0">
                <a:solidFill>
                  <a:srgbClr val="47221E"/>
                </a:solidFill>
                <a:latin typeface="Arial"/>
                <a:cs typeface="Arial"/>
              </a:rPr>
              <a:t>OUT </a:t>
            </a:r>
            <a:r>
              <a:rPr sz="1200" spc="30" dirty="0">
                <a:solidFill>
                  <a:srgbClr val="47221E"/>
                </a:solidFill>
                <a:latin typeface="Arial"/>
                <a:cs typeface="Arial"/>
              </a:rPr>
              <a:t>how </a:t>
            </a:r>
            <a:r>
              <a:rPr sz="1200" dirty="0">
                <a:solidFill>
                  <a:srgbClr val="47221E"/>
                </a:solidFill>
                <a:latin typeface="Arial"/>
                <a:cs typeface="Arial"/>
              </a:rPr>
              <a:t>these </a:t>
            </a:r>
            <a:r>
              <a:rPr sz="1200" spc="15" dirty="0">
                <a:solidFill>
                  <a:srgbClr val="47221E"/>
                </a:solidFill>
                <a:latin typeface="Arial"/>
                <a:cs typeface="Arial"/>
              </a:rPr>
              <a:t>products </a:t>
            </a:r>
            <a:r>
              <a:rPr sz="1200" spc="40" dirty="0">
                <a:solidFill>
                  <a:srgbClr val="47221E"/>
                </a:solidFill>
                <a:latin typeface="Arial"/>
                <a:cs typeface="Arial"/>
              </a:rPr>
              <a:t>will </a:t>
            </a:r>
            <a:r>
              <a:rPr sz="1200" spc="35" dirty="0">
                <a:solidFill>
                  <a:srgbClr val="47221E"/>
                </a:solidFill>
                <a:latin typeface="Arial"/>
                <a:cs typeface="Arial"/>
              </a:rPr>
              <a:t>affect </a:t>
            </a:r>
            <a:r>
              <a:rPr sz="1200" spc="-15" dirty="0">
                <a:solidFill>
                  <a:srgbClr val="47221E"/>
                </a:solidFill>
                <a:latin typeface="Arial"/>
                <a:cs typeface="Arial"/>
              </a:rPr>
              <a:t>my</a:t>
            </a:r>
            <a:r>
              <a:rPr sz="1200" spc="-229" dirty="0">
                <a:solidFill>
                  <a:srgbClr val="47221E"/>
                </a:solidFill>
                <a:latin typeface="Arial"/>
                <a:cs typeface="Arial"/>
              </a:rPr>
              <a:t> </a:t>
            </a:r>
            <a:r>
              <a:rPr sz="1200" spc="-80" dirty="0">
                <a:solidFill>
                  <a:srgbClr val="47221E"/>
                </a:solidFill>
                <a:latin typeface="Arial"/>
                <a:cs typeface="Arial"/>
              </a:rPr>
              <a:t>HEALTH  </a:t>
            </a:r>
            <a:r>
              <a:rPr sz="1200" spc="15" dirty="0">
                <a:solidFill>
                  <a:srgbClr val="47221E"/>
                </a:solidFill>
                <a:latin typeface="Arial"/>
                <a:cs typeface="Arial"/>
              </a:rPr>
              <a:t>long-term,</a:t>
            </a:r>
            <a:endParaRPr sz="1200">
              <a:latin typeface="Arial"/>
              <a:cs typeface="Arial"/>
            </a:endParaRPr>
          </a:p>
          <a:p>
            <a:pPr marL="12700">
              <a:lnSpc>
                <a:spcPct val="100000"/>
              </a:lnSpc>
              <a:spcBef>
                <a:spcPts val="595"/>
              </a:spcBef>
            </a:pPr>
            <a:r>
              <a:rPr sz="1200" spc="-25" dirty="0">
                <a:solidFill>
                  <a:srgbClr val="47221E"/>
                </a:solidFill>
                <a:latin typeface="Arial"/>
                <a:cs typeface="Arial"/>
              </a:rPr>
              <a:t>Or </a:t>
            </a:r>
            <a:r>
              <a:rPr sz="1200" spc="-15" dirty="0">
                <a:solidFill>
                  <a:srgbClr val="47221E"/>
                </a:solidFill>
                <a:latin typeface="Arial"/>
                <a:cs typeface="Arial"/>
              </a:rPr>
              <a:t>even my</a:t>
            </a:r>
            <a:r>
              <a:rPr sz="1200" spc="-25" dirty="0">
                <a:solidFill>
                  <a:srgbClr val="47221E"/>
                </a:solidFill>
                <a:latin typeface="Arial"/>
                <a:cs typeface="Arial"/>
              </a:rPr>
              <a:t> </a:t>
            </a:r>
            <a:r>
              <a:rPr sz="1200" spc="-100" dirty="0">
                <a:solidFill>
                  <a:srgbClr val="47221E"/>
                </a:solidFill>
                <a:latin typeface="Arial"/>
                <a:cs typeface="Arial"/>
              </a:rPr>
              <a:t>SELF-ESTEEM.</a:t>
            </a:r>
            <a:endParaRPr sz="1200">
              <a:latin typeface="Arial"/>
              <a:cs typeface="Arial"/>
            </a:endParaRPr>
          </a:p>
          <a:p>
            <a:pPr marL="12700">
              <a:lnSpc>
                <a:spcPct val="100000"/>
              </a:lnSpc>
              <a:spcBef>
                <a:spcPts val="600"/>
              </a:spcBef>
            </a:pPr>
            <a:r>
              <a:rPr sz="1200" spc="-5" dirty="0">
                <a:solidFill>
                  <a:srgbClr val="47221E"/>
                </a:solidFill>
                <a:latin typeface="Arial"/>
                <a:cs typeface="Arial"/>
              </a:rPr>
              <a:t>I </a:t>
            </a:r>
            <a:r>
              <a:rPr sz="1200" spc="5" dirty="0">
                <a:solidFill>
                  <a:srgbClr val="47221E"/>
                </a:solidFill>
                <a:latin typeface="Arial"/>
                <a:cs typeface="Arial"/>
              </a:rPr>
              <a:t>remember being </a:t>
            </a:r>
            <a:r>
              <a:rPr sz="1200" spc="-15" dirty="0">
                <a:solidFill>
                  <a:srgbClr val="47221E"/>
                </a:solidFill>
                <a:latin typeface="Arial"/>
                <a:cs typeface="Arial"/>
              </a:rPr>
              <a:t>embarrassed </a:t>
            </a:r>
            <a:r>
              <a:rPr sz="1200" spc="30" dirty="0">
                <a:solidFill>
                  <a:srgbClr val="47221E"/>
                </a:solidFill>
                <a:latin typeface="Arial"/>
                <a:cs typeface="Arial"/>
              </a:rPr>
              <a:t>growing</a:t>
            </a:r>
            <a:r>
              <a:rPr sz="1200" spc="-200" dirty="0">
                <a:solidFill>
                  <a:srgbClr val="47221E"/>
                </a:solidFill>
                <a:latin typeface="Arial"/>
                <a:cs typeface="Arial"/>
              </a:rPr>
              <a:t> </a:t>
            </a:r>
            <a:r>
              <a:rPr sz="1200" spc="5" dirty="0">
                <a:solidFill>
                  <a:srgbClr val="47221E"/>
                </a:solidFill>
                <a:latin typeface="Arial"/>
                <a:cs typeface="Arial"/>
              </a:rPr>
              <a:t>up,</a:t>
            </a:r>
            <a:endParaRPr sz="1200">
              <a:latin typeface="Arial"/>
              <a:cs typeface="Arial"/>
            </a:endParaRPr>
          </a:p>
          <a:p>
            <a:pPr marL="12700" marR="177800">
              <a:lnSpc>
                <a:spcPct val="100000"/>
              </a:lnSpc>
              <a:spcBef>
                <a:spcPts val="605"/>
              </a:spcBef>
            </a:pPr>
            <a:r>
              <a:rPr sz="1200" spc="-45" dirty="0">
                <a:solidFill>
                  <a:srgbClr val="47221E"/>
                </a:solidFill>
                <a:latin typeface="Arial"/>
                <a:cs typeface="Arial"/>
              </a:rPr>
              <a:t>Because </a:t>
            </a:r>
            <a:r>
              <a:rPr sz="1200" spc="-5" dirty="0">
                <a:solidFill>
                  <a:srgbClr val="47221E"/>
                </a:solidFill>
                <a:latin typeface="Arial"/>
                <a:cs typeface="Arial"/>
              </a:rPr>
              <a:t>I </a:t>
            </a:r>
            <a:r>
              <a:rPr sz="1200" spc="40" dirty="0">
                <a:solidFill>
                  <a:srgbClr val="47221E"/>
                </a:solidFill>
                <a:latin typeface="Arial"/>
                <a:cs typeface="Arial"/>
              </a:rPr>
              <a:t>didn’t </a:t>
            </a:r>
            <a:r>
              <a:rPr sz="1200" spc="-25" dirty="0">
                <a:solidFill>
                  <a:srgbClr val="47221E"/>
                </a:solidFill>
                <a:latin typeface="Arial"/>
                <a:cs typeface="Arial"/>
              </a:rPr>
              <a:t>have </a:t>
            </a:r>
            <a:r>
              <a:rPr sz="1200" spc="30" dirty="0">
                <a:solidFill>
                  <a:srgbClr val="47221E"/>
                </a:solidFill>
                <a:latin typeface="Arial"/>
                <a:cs typeface="Arial"/>
              </a:rPr>
              <a:t>the </a:t>
            </a:r>
            <a:r>
              <a:rPr sz="1200" spc="-100" dirty="0">
                <a:solidFill>
                  <a:srgbClr val="47221E"/>
                </a:solidFill>
                <a:latin typeface="Arial"/>
                <a:cs typeface="Arial"/>
              </a:rPr>
              <a:t>COOL </a:t>
            </a:r>
            <a:r>
              <a:rPr sz="1200" spc="-20" dirty="0">
                <a:solidFill>
                  <a:srgbClr val="47221E"/>
                </a:solidFill>
                <a:latin typeface="Arial"/>
                <a:cs typeface="Arial"/>
              </a:rPr>
              <a:t>name </a:t>
            </a:r>
            <a:r>
              <a:rPr sz="1200" spc="5" dirty="0">
                <a:solidFill>
                  <a:srgbClr val="47221E"/>
                </a:solidFill>
                <a:latin typeface="Arial"/>
                <a:cs typeface="Arial"/>
              </a:rPr>
              <a:t>brand </a:t>
            </a:r>
            <a:r>
              <a:rPr sz="1200" spc="25" dirty="0">
                <a:solidFill>
                  <a:srgbClr val="47221E"/>
                </a:solidFill>
                <a:latin typeface="Arial"/>
                <a:cs typeface="Arial"/>
              </a:rPr>
              <a:t>clothing</a:t>
            </a:r>
            <a:r>
              <a:rPr sz="1200" spc="-155" dirty="0">
                <a:solidFill>
                  <a:srgbClr val="47221E"/>
                </a:solidFill>
                <a:latin typeface="Arial"/>
                <a:cs typeface="Arial"/>
              </a:rPr>
              <a:t> </a:t>
            </a:r>
            <a:r>
              <a:rPr sz="1200" spc="15" dirty="0">
                <a:solidFill>
                  <a:srgbClr val="47221E"/>
                </a:solidFill>
                <a:latin typeface="Arial"/>
                <a:cs typeface="Arial"/>
              </a:rPr>
              <a:t>others  </a:t>
            </a:r>
            <a:r>
              <a:rPr sz="1200" spc="-15" dirty="0">
                <a:solidFill>
                  <a:srgbClr val="47221E"/>
                </a:solidFill>
                <a:latin typeface="Arial"/>
                <a:cs typeface="Arial"/>
              </a:rPr>
              <a:t>had.</a:t>
            </a:r>
            <a:endParaRPr sz="1200">
              <a:latin typeface="Arial"/>
              <a:cs typeface="Arial"/>
            </a:endParaRPr>
          </a:p>
          <a:p>
            <a:pPr marL="12700">
              <a:lnSpc>
                <a:spcPct val="100000"/>
              </a:lnSpc>
              <a:spcBef>
                <a:spcPts val="600"/>
              </a:spcBef>
            </a:pPr>
            <a:r>
              <a:rPr sz="1200" spc="5" dirty="0">
                <a:solidFill>
                  <a:srgbClr val="47221E"/>
                </a:solidFill>
                <a:latin typeface="Arial"/>
                <a:cs typeface="Arial"/>
              </a:rPr>
              <a:t>All</a:t>
            </a:r>
            <a:r>
              <a:rPr sz="1200" spc="-45" dirty="0">
                <a:solidFill>
                  <a:srgbClr val="47221E"/>
                </a:solidFill>
                <a:latin typeface="Arial"/>
                <a:cs typeface="Arial"/>
              </a:rPr>
              <a:t> </a:t>
            </a:r>
            <a:r>
              <a:rPr sz="1200" spc="-5" dirty="0">
                <a:solidFill>
                  <a:srgbClr val="47221E"/>
                </a:solidFill>
                <a:latin typeface="Arial"/>
                <a:cs typeface="Arial"/>
              </a:rPr>
              <a:t>I </a:t>
            </a:r>
            <a:r>
              <a:rPr sz="1200" spc="25" dirty="0">
                <a:solidFill>
                  <a:srgbClr val="47221E"/>
                </a:solidFill>
                <a:latin typeface="Arial"/>
                <a:cs typeface="Arial"/>
              </a:rPr>
              <a:t>wanted</a:t>
            </a:r>
            <a:r>
              <a:rPr sz="1200" spc="-50" dirty="0">
                <a:solidFill>
                  <a:srgbClr val="47221E"/>
                </a:solidFill>
                <a:latin typeface="Arial"/>
                <a:cs typeface="Arial"/>
              </a:rPr>
              <a:t> </a:t>
            </a:r>
            <a:r>
              <a:rPr sz="1200" spc="65" dirty="0">
                <a:solidFill>
                  <a:srgbClr val="47221E"/>
                </a:solidFill>
                <a:latin typeface="Arial"/>
                <a:cs typeface="Arial"/>
              </a:rPr>
              <a:t>to</a:t>
            </a:r>
            <a:r>
              <a:rPr sz="1200" spc="-25" dirty="0">
                <a:solidFill>
                  <a:srgbClr val="47221E"/>
                </a:solidFill>
                <a:latin typeface="Arial"/>
                <a:cs typeface="Arial"/>
              </a:rPr>
              <a:t> </a:t>
            </a:r>
            <a:r>
              <a:rPr sz="1200" spc="10" dirty="0">
                <a:solidFill>
                  <a:srgbClr val="47221E"/>
                </a:solidFill>
                <a:latin typeface="Arial"/>
                <a:cs typeface="Arial"/>
              </a:rPr>
              <a:t>do</a:t>
            </a:r>
            <a:r>
              <a:rPr sz="1200" spc="-15" dirty="0">
                <a:solidFill>
                  <a:srgbClr val="47221E"/>
                </a:solidFill>
                <a:latin typeface="Arial"/>
                <a:cs typeface="Arial"/>
              </a:rPr>
              <a:t> </a:t>
            </a:r>
            <a:r>
              <a:rPr sz="1200" spc="-20" dirty="0">
                <a:solidFill>
                  <a:srgbClr val="47221E"/>
                </a:solidFill>
                <a:latin typeface="Arial"/>
                <a:cs typeface="Arial"/>
              </a:rPr>
              <a:t>was</a:t>
            </a:r>
            <a:r>
              <a:rPr sz="1200" spc="-30" dirty="0">
                <a:solidFill>
                  <a:srgbClr val="47221E"/>
                </a:solidFill>
                <a:latin typeface="Arial"/>
                <a:cs typeface="Arial"/>
              </a:rPr>
              <a:t> </a:t>
            </a:r>
            <a:r>
              <a:rPr sz="1200" spc="75" dirty="0">
                <a:solidFill>
                  <a:srgbClr val="47221E"/>
                </a:solidFill>
                <a:latin typeface="Arial"/>
                <a:cs typeface="Arial"/>
              </a:rPr>
              <a:t>fit</a:t>
            </a:r>
            <a:r>
              <a:rPr sz="1200" spc="-40" dirty="0">
                <a:solidFill>
                  <a:srgbClr val="47221E"/>
                </a:solidFill>
                <a:latin typeface="Arial"/>
                <a:cs typeface="Arial"/>
              </a:rPr>
              <a:t> </a:t>
            </a:r>
            <a:r>
              <a:rPr sz="1200" spc="5" dirty="0">
                <a:solidFill>
                  <a:srgbClr val="47221E"/>
                </a:solidFill>
                <a:latin typeface="Arial"/>
                <a:cs typeface="Arial"/>
              </a:rPr>
              <a:t>in,</a:t>
            </a:r>
            <a:endParaRPr sz="1200">
              <a:latin typeface="Arial"/>
              <a:cs typeface="Arial"/>
            </a:endParaRPr>
          </a:p>
        </p:txBody>
      </p:sp>
      <p:sp>
        <p:nvSpPr>
          <p:cNvPr id="6" name="object 6"/>
          <p:cNvSpPr txBox="1"/>
          <p:nvPr/>
        </p:nvSpPr>
        <p:spPr>
          <a:xfrm>
            <a:off x="4671821" y="780034"/>
            <a:ext cx="3950970" cy="1428115"/>
          </a:xfrm>
          <a:prstGeom prst="rect">
            <a:avLst/>
          </a:prstGeom>
        </p:spPr>
        <p:txBody>
          <a:bodyPr vert="horz" wrap="square" lIns="0" tIns="88900" rIns="0" bIns="0" rtlCol="0">
            <a:spAutoFit/>
          </a:bodyPr>
          <a:lstStyle/>
          <a:p>
            <a:pPr marL="12700">
              <a:lnSpc>
                <a:spcPct val="100000"/>
              </a:lnSpc>
              <a:spcBef>
                <a:spcPts val="700"/>
              </a:spcBef>
            </a:pPr>
            <a:r>
              <a:rPr sz="1200" spc="15" dirty="0">
                <a:solidFill>
                  <a:srgbClr val="47221E"/>
                </a:solidFill>
                <a:latin typeface="Arial"/>
                <a:cs typeface="Arial"/>
              </a:rPr>
              <a:t>But</a:t>
            </a:r>
            <a:r>
              <a:rPr sz="1200" spc="-55" dirty="0">
                <a:solidFill>
                  <a:srgbClr val="47221E"/>
                </a:solidFill>
                <a:latin typeface="Arial"/>
                <a:cs typeface="Arial"/>
              </a:rPr>
              <a:t> </a:t>
            </a:r>
            <a:r>
              <a:rPr sz="1200" spc="35" dirty="0">
                <a:solidFill>
                  <a:srgbClr val="47221E"/>
                </a:solidFill>
                <a:latin typeface="Arial"/>
                <a:cs typeface="Arial"/>
              </a:rPr>
              <a:t>now</a:t>
            </a:r>
            <a:r>
              <a:rPr sz="1200" spc="-20" dirty="0">
                <a:solidFill>
                  <a:srgbClr val="47221E"/>
                </a:solidFill>
                <a:latin typeface="Arial"/>
                <a:cs typeface="Arial"/>
              </a:rPr>
              <a:t> </a:t>
            </a:r>
            <a:r>
              <a:rPr sz="1200" spc="-5" dirty="0">
                <a:solidFill>
                  <a:srgbClr val="47221E"/>
                </a:solidFill>
                <a:latin typeface="Arial"/>
                <a:cs typeface="Arial"/>
              </a:rPr>
              <a:t>I</a:t>
            </a:r>
            <a:r>
              <a:rPr sz="1200" spc="-10" dirty="0">
                <a:solidFill>
                  <a:srgbClr val="47221E"/>
                </a:solidFill>
                <a:latin typeface="Arial"/>
                <a:cs typeface="Arial"/>
              </a:rPr>
              <a:t> </a:t>
            </a:r>
            <a:r>
              <a:rPr sz="1200" spc="30" dirty="0">
                <a:solidFill>
                  <a:srgbClr val="47221E"/>
                </a:solidFill>
                <a:latin typeface="Arial"/>
                <a:cs typeface="Arial"/>
              </a:rPr>
              <a:t>know</a:t>
            </a:r>
            <a:r>
              <a:rPr sz="1200" spc="-20" dirty="0">
                <a:solidFill>
                  <a:srgbClr val="47221E"/>
                </a:solidFill>
                <a:latin typeface="Arial"/>
                <a:cs typeface="Arial"/>
              </a:rPr>
              <a:t> </a:t>
            </a:r>
            <a:r>
              <a:rPr sz="1200" spc="60" dirty="0">
                <a:solidFill>
                  <a:srgbClr val="47221E"/>
                </a:solidFill>
                <a:latin typeface="Arial"/>
                <a:cs typeface="Arial"/>
              </a:rPr>
              <a:t>it</a:t>
            </a:r>
            <a:r>
              <a:rPr sz="1200" spc="-30" dirty="0">
                <a:solidFill>
                  <a:srgbClr val="47221E"/>
                </a:solidFill>
                <a:latin typeface="Arial"/>
                <a:cs typeface="Arial"/>
              </a:rPr>
              <a:t> </a:t>
            </a:r>
            <a:r>
              <a:rPr sz="1200" spc="-35" dirty="0">
                <a:solidFill>
                  <a:srgbClr val="47221E"/>
                </a:solidFill>
                <a:latin typeface="Arial"/>
                <a:cs typeface="Arial"/>
              </a:rPr>
              <a:t>is</a:t>
            </a:r>
            <a:r>
              <a:rPr sz="1200" spc="-25" dirty="0">
                <a:solidFill>
                  <a:srgbClr val="47221E"/>
                </a:solidFill>
                <a:latin typeface="Arial"/>
                <a:cs typeface="Arial"/>
              </a:rPr>
              <a:t> </a:t>
            </a:r>
            <a:r>
              <a:rPr sz="1200" spc="25" dirty="0">
                <a:solidFill>
                  <a:srgbClr val="47221E"/>
                </a:solidFill>
                <a:latin typeface="Arial"/>
                <a:cs typeface="Arial"/>
              </a:rPr>
              <a:t>far</a:t>
            </a:r>
            <a:r>
              <a:rPr sz="1200" spc="-30" dirty="0">
                <a:solidFill>
                  <a:srgbClr val="47221E"/>
                </a:solidFill>
                <a:latin typeface="Arial"/>
                <a:cs typeface="Arial"/>
              </a:rPr>
              <a:t> </a:t>
            </a:r>
            <a:r>
              <a:rPr sz="1200" spc="45" dirty="0">
                <a:solidFill>
                  <a:srgbClr val="47221E"/>
                </a:solidFill>
                <a:latin typeface="Arial"/>
                <a:cs typeface="Arial"/>
              </a:rPr>
              <a:t>better</a:t>
            </a:r>
            <a:r>
              <a:rPr sz="1200" spc="-55" dirty="0">
                <a:solidFill>
                  <a:srgbClr val="47221E"/>
                </a:solidFill>
                <a:latin typeface="Arial"/>
                <a:cs typeface="Arial"/>
              </a:rPr>
              <a:t> </a:t>
            </a:r>
            <a:r>
              <a:rPr sz="1200" spc="65" dirty="0">
                <a:solidFill>
                  <a:srgbClr val="47221E"/>
                </a:solidFill>
                <a:latin typeface="Arial"/>
                <a:cs typeface="Arial"/>
              </a:rPr>
              <a:t>to</a:t>
            </a:r>
            <a:r>
              <a:rPr sz="1200" spc="-30" dirty="0">
                <a:solidFill>
                  <a:srgbClr val="47221E"/>
                </a:solidFill>
                <a:latin typeface="Arial"/>
                <a:cs typeface="Arial"/>
              </a:rPr>
              <a:t> </a:t>
            </a:r>
            <a:r>
              <a:rPr sz="1200" spc="-85" dirty="0">
                <a:solidFill>
                  <a:srgbClr val="47221E"/>
                </a:solidFill>
                <a:latin typeface="Arial"/>
                <a:cs typeface="Arial"/>
              </a:rPr>
              <a:t>STAND</a:t>
            </a:r>
            <a:r>
              <a:rPr sz="1200" spc="-30" dirty="0">
                <a:solidFill>
                  <a:srgbClr val="47221E"/>
                </a:solidFill>
                <a:latin typeface="Arial"/>
                <a:cs typeface="Arial"/>
              </a:rPr>
              <a:t> </a:t>
            </a:r>
            <a:r>
              <a:rPr sz="1200" spc="-55" dirty="0">
                <a:solidFill>
                  <a:srgbClr val="47221E"/>
                </a:solidFill>
                <a:latin typeface="Arial"/>
                <a:cs typeface="Arial"/>
              </a:rPr>
              <a:t>OUT.</a:t>
            </a:r>
            <a:endParaRPr sz="1200">
              <a:latin typeface="Arial"/>
              <a:cs typeface="Arial"/>
            </a:endParaRPr>
          </a:p>
          <a:p>
            <a:pPr marL="12700" marR="231775">
              <a:lnSpc>
                <a:spcPct val="100000"/>
              </a:lnSpc>
              <a:spcBef>
                <a:spcPts val="600"/>
              </a:spcBef>
            </a:pPr>
            <a:r>
              <a:rPr sz="1200" spc="-35" dirty="0">
                <a:solidFill>
                  <a:srgbClr val="47221E"/>
                </a:solidFill>
                <a:latin typeface="Arial"/>
                <a:cs typeface="Arial"/>
              </a:rPr>
              <a:t>Ads </a:t>
            </a:r>
            <a:r>
              <a:rPr sz="1200" spc="20" dirty="0">
                <a:solidFill>
                  <a:srgbClr val="47221E"/>
                </a:solidFill>
                <a:latin typeface="Arial"/>
                <a:cs typeface="Arial"/>
              </a:rPr>
              <a:t>depict </a:t>
            </a:r>
            <a:r>
              <a:rPr sz="1200" spc="30" dirty="0">
                <a:solidFill>
                  <a:srgbClr val="47221E"/>
                </a:solidFill>
                <a:latin typeface="Arial"/>
                <a:cs typeface="Arial"/>
              </a:rPr>
              <a:t>the </a:t>
            </a:r>
            <a:r>
              <a:rPr sz="1200" spc="-130" dirty="0">
                <a:solidFill>
                  <a:srgbClr val="47221E"/>
                </a:solidFill>
                <a:latin typeface="Arial"/>
                <a:cs typeface="Arial"/>
              </a:rPr>
              <a:t>PERFECT </a:t>
            </a:r>
            <a:r>
              <a:rPr sz="1200" spc="-25" dirty="0">
                <a:solidFill>
                  <a:srgbClr val="47221E"/>
                </a:solidFill>
                <a:latin typeface="Arial"/>
                <a:cs typeface="Arial"/>
              </a:rPr>
              <a:t>WOMAN; </a:t>
            </a:r>
            <a:r>
              <a:rPr sz="1200" spc="35" dirty="0">
                <a:solidFill>
                  <a:srgbClr val="47221E"/>
                </a:solidFill>
                <a:latin typeface="Arial"/>
                <a:cs typeface="Arial"/>
              </a:rPr>
              <a:t>who </a:t>
            </a:r>
            <a:r>
              <a:rPr sz="1200" spc="-45" dirty="0">
                <a:solidFill>
                  <a:srgbClr val="47221E"/>
                </a:solidFill>
                <a:latin typeface="Arial"/>
                <a:cs typeface="Arial"/>
              </a:rPr>
              <a:t>has </a:t>
            </a:r>
            <a:r>
              <a:rPr sz="1200" spc="-10" dirty="0">
                <a:solidFill>
                  <a:srgbClr val="47221E"/>
                </a:solidFill>
                <a:latin typeface="Arial"/>
                <a:cs typeface="Arial"/>
              </a:rPr>
              <a:t>been</a:t>
            </a:r>
            <a:r>
              <a:rPr sz="1200" spc="-175" dirty="0">
                <a:solidFill>
                  <a:srgbClr val="47221E"/>
                </a:solidFill>
                <a:latin typeface="Arial"/>
                <a:cs typeface="Arial"/>
              </a:rPr>
              <a:t> </a:t>
            </a:r>
            <a:r>
              <a:rPr sz="1200" spc="15" dirty="0">
                <a:solidFill>
                  <a:srgbClr val="47221E"/>
                </a:solidFill>
                <a:latin typeface="Arial"/>
                <a:cs typeface="Arial"/>
              </a:rPr>
              <a:t>Photo  </a:t>
            </a:r>
            <a:r>
              <a:rPr sz="1200" dirty="0">
                <a:solidFill>
                  <a:srgbClr val="47221E"/>
                </a:solidFill>
                <a:latin typeface="Arial"/>
                <a:cs typeface="Arial"/>
              </a:rPr>
              <a:t>shopped </a:t>
            </a:r>
            <a:r>
              <a:rPr sz="1200" spc="-30" dirty="0">
                <a:solidFill>
                  <a:srgbClr val="47221E"/>
                </a:solidFill>
                <a:latin typeface="Arial"/>
                <a:cs typeface="Arial"/>
              </a:rPr>
              <a:t>so </a:t>
            </a:r>
            <a:r>
              <a:rPr sz="1200" spc="-35" dirty="0">
                <a:solidFill>
                  <a:srgbClr val="47221E"/>
                </a:solidFill>
                <a:latin typeface="Arial"/>
                <a:cs typeface="Arial"/>
              </a:rPr>
              <a:t>she </a:t>
            </a:r>
            <a:r>
              <a:rPr sz="1200" spc="25" dirty="0">
                <a:solidFill>
                  <a:srgbClr val="47221E"/>
                </a:solidFill>
                <a:latin typeface="Arial"/>
                <a:cs typeface="Arial"/>
              </a:rPr>
              <a:t>isn’t </a:t>
            </a:r>
            <a:r>
              <a:rPr sz="1200" spc="-15" dirty="0">
                <a:solidFill>
                  <a:srgbClr val="47221E"/>
                </a:solidFill>
                <a:latin typeface="Arial"/>
                <a:cs typeface="Arial"/>
              </a:rPr>
              <a:t>even</a:t>
            </a:r>
            <a:r>
              <a:rPr sz="1200" spc="-165" dirty="0">
                <a:solidFill>
                  <a:srgbClr val="47221E"/>
                </a:solidFill>
                <a:latin typeface="Arial"/>
                <a:cs typeface="Arial"/>
              </a:rPr>
              <a:t> </a:t>
            </a:r>
            <a:r>
              <a:rPr sz="1200" spc="-70" dirty="0">
                <a:solidFill>
                  <a:srgbClr val="47221E"/>
                </a:solidFill>
                <a:latin typeface="Arial"/>
                <a:cs typeface="Arial"/>
              </a:rPr>
              <a:t>REAL,</a:t>
            </a:r>
            <a:endParaRPr sz="1200">
              <a:latin typeface="Arial"/>
              <a:cs typeface="Arial"/>
            </a:endParaRPr>
          </a:p>
          <a:p>
            <a:pPr marL="12700">
              <a:lnSpc>
                <a:spcPct val="100000"/>
              </a:lnSpc>
              <a:spcBef>
                <a:spcPts val="600"/>
              </a:spcBef>
            </a:pPr>
            <a:r>
              <a:rPr sz="1200" spc="15" dirty="0">
                <a:solidFill>
                  <a:srgbClr val="47221E"/>
                </a:solidFill>
                <a:latin typeface="Arial"/>
                <a:cs typeface="Arial"/>
              </a:rPr>
              <a:t>But</a:t>
            </a:r>
            <a:r>
              <a:rPr sz="1200" spc="-55" dirty="0">
                <a:solidFill>
                  <a:srgbClr val="47221E"/>
                </a:solidFill>
                <a:latin typeface="Arial"/>
                <a:cs typeface="Arial"/>
              </a:rPr>
              <a:t> </a:t>
            </a:r>
            <a:r>
              <a:rPr sz="1200" spc="30" dirty="0">
                <a:solidFill>
                  <a:srgbClr val="47221E"/>
                </a:solidFill>
                <a:latin typeface="Arial"/>
                <a:cs typeface="Arial"/>
              </a:rPr>
              <a:t>I’m</a:t>
            </a:r>
            <a:r>
              <a:rPr sz="1200" spc="-25" dirty="0">
                <a:solidFill>
                  <a:srgbClr val="47221E"/>
                </a:solidFill>
                <a:latin typeface="Arial"/>
                <a:cs typeface="Arial"/>
              </a:rPr>
              <a:t> </a:t>
            </a:r>
            <a:r>
              <a:rPr sz="1200" spc="-15" dirty="0">
                <a:solidFill>
                  <a:srgbClr val="47221E"/>
                </a:solidFill>
                <a:latin typeface="Arial"/>
                <a:cs typeface="Arial"/>
              </a:rPr>
              <a:t>made</a:t>
            </a:r>
            <a:r>
              <a:rPr sz="1200" spc="-30" dirty="0">
                <a:solidFill>
                  <a:srgbClr val="47221E"/>
                </a:solidFill>
                <a:latin typeface="Arial"/>
                <a:cs typeface="Arial"/>
              </a:rPr>
              <a:t> </a:t>
            </a:r>
            <a:r>
              <a:rPr sz="1200" spc="65" dirty="0">
                <a:solidFill>
                  <a:srgbClr val="47221E"/>
                </a:solidFill>
                <a:latin typeface="Arial"/>
                <a:cs typeface="Arial"/>
              </a:rPr>
              <a:t>to</a:t>
            </a:r>
            <a:r>
              <a:rPr sz="1200" spc="-30" dirty="0">
                <a:solidFill>
                  <a:srgbClr val="47221E"/>
                </a:solidFill>
                <a:latin typeface="Arial"/>
                <a:cs typeface="Arial"/>
              </a:rPr>
              <a:t> </a:t>
            </a:r>
            <a:r>
              <a:rPr sz="1200" spc="-95" dirty="0">
                <a:solidFill>
                  <a:srgbClr val="47221E"/>
                </a:solidFill>
                <a:latin typeface="Arial"/>
                <a:cs typeface="Arial"/>
              </a:rPr>
              <a:t>BELIEVE</a:t>
            </a:r>
            <a:r>
              <a:rPr sz="1200" spc="-55" dirty="0">
                <a:solidFill>
                  <a:srgbClr val="47221E"/>
                </a:solidFill>
                <a:latin typeface="Arial"/>
                <a:cs typeface="Arial"/>
              </a:rPr>
              <a:t> </a:t>
            </a:r>
            <a:r>
              <a:rPr sz="1200" spc="-5" dirty="0">
                <a:solidFill>
                  <a:srgbClr val="47221E"/>
                </a:solidFill>
                <a:latin typeface="Arial"/>
                <a:cs typeface="Arial"/>
              </a:rPr>
              <a:t>I </a:t>
            </a:r>
            <a:r>
              <a:rPr sz="1200" dirty="0">
                <a:solidFill>
                  <a:srgbClr val="47221E"/>
                </a:solidFill>
                <a:latin typeface="Arial"/>
                <a:cs typeface="Arial"/>
              </a:rPr>
              <a:t>should</a:t>
            </a:r>
            <a:r>
              <a:rPr sz="1200" spc="-50" dirty="0">
                <a:solidFill>
                  <a:srgbClr val="47221E"/>
                </a:solidFill>
                <a:latin typeface="Arial"/>
                <a:cs typeface="Arial"/>
              </a:rPr>
              <a:t> </a:t>
            </a:r>
            <a:r>
              <a:rPr sz="1200" spc="25" dirty="0">
                <a:solidFill>
                  <a:srgbClr val="47221E"/>
                </a:solidFill>
                <a:latin typeface="Arial"/>
                <a:cs typeface="Arial"/>
              </a:rPr>
              <a:t>look</a:t>
            </a:r>
            <a:r>
              <a:rPr sz="1200" spc="-30" dirty="0">
                <a:solidFill>
                  <a:srgbClr val="47221E"/>
                </a:solidFill>
                <a:latin typeface="Arial"/>
                <a:cs typeface="Arial"/>
              </a:rPr>
              <a:t> </a:t>
            </a:r>
            <a:r>
              <a:rPr sz="1200" spc="10" dirty="0">
                <a:solidFill>
                  <a:srgbClr val="47221E"/>
                </a:solidFill>
                <a:latin typeface="Arial"/>
                <a:cs typeface="Arial"/>
              </a:rPr>
              <a:t>like</a:t>
            </a:r>
            <a:r>
              <a:rPr sz="1200" spc="-45" dirty="0">
                <a:solidFill>
                  <a:srgbClr val="47221E"/>
                </a:solidFill>
                <a:latin typeface="Arial"/>
                <a:cs typeface="Arial"/>
              </a:rPr>
              <a:t> </a:t>
            </a:r>
            <a:r>
              <a:rPr sz="1200" spc="40" dirty="0">
                <a:solidFill>
                  <a:srgbClr val="47221E"/>
                </a:solidFill>
                <a:latin typeface="Arial"/>
                <a:cs typeface="Arial"/>
              </a:rPr>
              <a:t>that,</a:t>
            </a:r>
            <a:endParaRPr sz="1200">
              <a:latin typeface="Arial"/>
              <a:cs typeface="Arial"/>
            </a:endParaRPr>
          </a:p>
          <a:p>
            <a:pPr marL="12700" marR="5080">
              <a:lnSpc>
                <a:spcPct val="100000"/>
              </a:lnSpc>
              <a:spcBef>
                <a:spcPts val="600"/>
              </a:spcBef>
            </a:pPr>
            <a:r>
              <a:rPr sz="1200" dirty="0">
                <a:solidFill>
                  <a:srgbClr val="47221E"/>
                </a:solidFill>
                <a:latin typeface="Arial"/>
                <a:cs typeface="Arial"/>
              </a:rPr>
              <a:t>Instead</a:t>
            </a:r>
            <a:r>
              <a:rPr sz="1200" spc="-55" dirty="0">
                <a:solidFill>
                  <a:srgbClr val="47221E"/>
                </a:solidFill>
                <a:latin typeface="Arial"/>
                <a:cs typeface="Arial"/>
              </a:rPr>
              <a:t> </a:t>
            </a:r>
            <a:r>
              <a:rPr sz="1200" spc="55" dirty="0">
                <a:solidFill>
                  <a:srgbClr val="47221E"/>
                </a:solidFill>
                <a:latin typeface="Arial"/>
                <a:cs typeface="Arial"/>
              </a:rPr>
              <a:t>of</a:t>
            </a:r>
            <a:r>
              <a:rPr sz="1200" spc="-15" dirty="0">
                <a:solidFill>
                  <a:srgbClr val="47221E"/>
                </a:solidFill>
                <a:latin typeface="Arial"/>
                <a:cs typeface="Arial"/>
              </a:rPr>
              <a:t> </a:t>
            </a:r>
            <a:r>
              <a:rPr sz="1200" dirty="0">
                <a:solidFill>
                  <a:srgbClr val="47221E"/>
                </a:solidFill>
                <a:latin typeface="Arial"/>
                <a:cs typeface="Arial"/>
              </a:rPr>
              <a:t>all</a:t>
            </a:r>
            <a:r>
              <a:rPr sz="1200" spc="-30" dirty="0">
                <a:solidFill>
                  <a:srgbClr val="47221E"/>
                </a:solidFill>
                <a:latin typeface="Arial"/>
                <a:cs typeface="Arial"/>
              </a:rPr>
              <a:t> </a:t>
            </a:r>
            <a:r>
              <a:rPr sz="1200" spc="25" dirty="0">
                <a:solidFill>
                  <a:srgbClr val="47221E"/>
                </a:solidFill>
                <a:latin typeface="Arial"/>
                <a:cs typeface="Arial"/>
              </a:rPr>
              <a:t>five-feet</a:t>
            </a:r>
            <a:r>
              <a:rPr sz="1200" spc="-55" dirty="0">
                <a:solidFill>
                  <a:srgbClr val="47221E"/>
                </a:solidFill>
                <a:latin typeface="Arial"/>
                <a:cs typeface="Arial"/>
              </a:rPr>
              <a:t> </a:t>
            </a:r>
            <a:r>
              <a:rPr sz="1200" dirty="0">
                <a:solidFill>
                  <a:srgbClr val="47221E"/>
                </a:solidFill>
                <a:latin typeface="Arial"/>
                <a:cs typeface="Arial"/>
              </a:rPr>
              <a:t>one</a:t>
            </a:r>
            <a:r>
              <a:rPr sz="1200" spc="-35" dirty="0">
                <a:solidFill>
                  <a:srgbClr val="47221E"/>
                </a:solidFill>
                <a:latin typeface="Arial"/>
                <a:cs typeface="Arial"/>
              </a:rPr>
              <a:t> </a:t>
            </a:r>
            <a:r>
              <a:rPr sz="1200" spc="15" dirty="0">
                <a:solidFill>
                  <a:srgbClr val="47221E"/>
                </a:solidFill>
                <a:latin typeface="Arial"/>
                <a:cs typeface="Arial"/>
              </a:rPr>
              <a:t>hundred</a:t>
            </a:r>
            <a:r>
              <a:rPr sz="1200" spc="-40" dirty="0">
                <a:solidFill>
                  <a:srgbClr val="47221E"/>
                </a:solidFill>
                <a:latin typeface="Arial"/>
                <a:cs typeface="Arial"/>
              </a:rPr>
              <a:t> </a:t>
            </a:r>
            <a:r>
              <a:rPr sz="1200" spc="-15" dirty="0">
                <a:solidFill>
                  <a:srgbClr val="47221E"/>
                </a:solidFill>
                <a:latin typeface="Arial"/>
                <a:cs typeface="Arial"/>
              </a:rPr>
              <a:t>and</a:t>
            </a:r>
            <a:r>
              <a:rPr sz="1200" spc="-30" dirty="0">
                <a:solidFill>
                  <a:srgbClr val="47221E"/>
                </a:solidFill>
                <a:latin typeface="Arial"/>
                <a:cs typeface="Arial"/>
              </a:rPr>
              <a:t> </a:t>
            </a:r>
            <a:r>
              <a:rPr sz="1200" spc="50" dirty="0">
                <a:solidFill>
                  <a:srgbClr val="47221E"/>
                </a:solidFill>
                <a:latin typeface="Arial"/>
                <a:cs typeface="Arial"/>
              </a:rPr>
              <a:t>twenty</a:t>
            </a:r>
            <a:r>
              <a:rPr sz="1200" spc="-45" dirty="0">
                <a:solidFill>
                  <a:srgbClr val="47221E"/>
                </a:solidFill>
                <a:latin typeface="Arial"/>
                <a:cs typeface="Arial"/>
              </a:rPr>
              <a:t> </a:t>
            </a:r>
            <a:r>
              <a:rPr sz="1200" spc="5" dirty="0">
                <a:solidFill>
                  <a:srgbClr val="47221E"/>
                </a:solidFill>
                <a:latin typeface="Arial"/>
                <a:cs typeface="Arial"/>
              </a:rPr>
              <a:t>pounds</a:t>
            </a:r>
            <a:r>
              <a:rPr sz="1200" spc="-55" dirty="0">
                <a:solidFill>
                  <a:srgbClr val="47221E"/>
                </a:solidFill>
                <a:latin typeface="Arial"/>
                <a:cs typeface="Arial"/>
              </a:rPr>
              <a:t> </a:t>
            </a:r>
            <a:r>
              <a:rPr sz="1200" spc="55" dirty="0">
                <a:solidFill>
                  <a:srgbClr val="47221E"/>
                </a:solidFill>
                <a:latin typeface="Arial"/>
                <a:cs typeface="Arial"/>
              </a:rPr>
              <a:t>of  </a:t>
            </a:r>
            <a:r>
              <a:rPr sz="1200" spc="5" dirty="0">
                <a:solidFill>
                  <a:srgbClr val="47221E"/>
                </a:solidFill>
                <a:latin typeface="Arial"/>
                <a:cs typeface="Arial"/>
              </a:rPr>
              <a:t>myself.</a:t>
            </a:r>
            <a:endParaRPr sz="1200">
              <a:latin typeface="Arial"/>
              <a:cs typeface="Arial"/>
            </a:endParaRPr>
          </a:p>
        </p:txBody>
      </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12700" marR="1844675">
              <a:lnSpc>
                <a:spcPct val="141700"/>
              </a:lnSpc>
              <a:spcBef>
                <a:spcPts val="100"/>
              </a:spcBef>
            </a:pPr>
            <a:r>
              <a:rPr spc="-5" dirty="0"/>
              <a:t>I </a:t>
            </a:r>
            <a:r>
              <a:rPr spc="-25" dirty="0"/>
              <a:t>have </a:t>
            </a:r>
            <a:r>
              <a:rPr spc="-10" dirty="0"/>
              <a:t>been </a:t>
            </a:r>
            <a:r>
              <a:rPr spc="35" dirty="0"/>
              <a:t>taught </a:t>
            </a:r>
            <a:r>
              <a:rPr spc="-5" dirty="0"/>
              <a:t>by </a:t>
            </a:r>
            <a:r>
              <a:rPr spc="30" dirty="0"/>
              <a:t>the </a:t>
            </a:r>
            <a:r>
              <a:rPr spc="-10" dirty="0"/>
              <a:t>media,  That</a:t>
            </a:r>
            <a:r>
              <a:rPr spc="-45" dirty="0"/>
              <a:t> </a:t>
            </a:r>
            <a:r>
              <a:rPr spc="65" dirty="0"/>
              <a:t>it</a:t>
            </a:r>
            <a:r>
              <a:rPr spc="-30" dirty="0"/>
              <a:t> </a:t>
            </a:r>
            <a:r>
              <a:rPr spc="-35" dirty="0"/>
              <a:t>is</a:t>
            </a:r>
            <a:r>
              <a:rPr spc="-25" dirty="0"/>
              <a:t> </a:t>
            </a:r>
            <a:r>
              <a:rPr spc="45" dirty="0"/>
              <a:t>not</a:t>
            </a:r>
            <a:r>
              <a:rPr spc="-45" dirty="0"/>
              <a:t> </a:t>
            </a:r>
            <a:r>
              <a:rPr spc="-10" dirty="0"/>
              <a:t>okay</a:t>
            </a:r>
            <a:r>
              <a:rPr spc="-20" dirty="0"/>
              <a:t> </a:t>
            </a:r>
            <a:r>
              <a:rPr spc="65" dirty="0"/>
              <a:t>to</a:t>
            </a:r>
            <a:r>
              <a:rPr spc="-30" dirty="0"/>
              <a:t> </a:t>
            </a:r>
            <a:r>
              <a:rPr spc="25" dirty="0"/>
              <a:t>look</a:t>
            </a:r>
            <a:r>
              <a:rPr spc="-40" dirty="0"/>
              <a:t> </a:t>
            </a:r>
            <a:r>
              <a:rPr spc="10" dirty="0"/>
              <a:t>like</a:t>
            </a:r>
            <a:r>
              <a:rPr spc="-35" dirty="0"/>
              <a:t> </a:t>
            </a:r>
            <a:r>
              <a:rPr spc="-5" dirty="0"/>
              <a:t>I</a:t>
            </a:r>
            <a:r>
              <a:rPr spc="-10" dirty="0"/>
              <a:t> </a:t>
            </a:r>
            <a:r>
              <a:rPr spc="5" dirty="0"/>
              <a:t>do.  </a:t>
            </a:r>
            <a:r>
              <a:rPr spc="65" dirty="0"/>
              <a:t>It </a:t>
            </a:r>
            <a:r>
              <a:rPr spc="-35" dirty="0"/>
              <a:t>is </a:t>
            </a:r>
            <a:r>
              <a:rPr spc="45" dirty="0"/>
              <a:t>not </a:t>
            </a:r>
            <a:r>
              <a:rPr spc="20" dirty="0"/>
              <a:t>beautiful </a:t>
            </a:r>
            <a:r>
              <a:rPr spc="65" dirty="0"/>
              <a:t>to </a:t>
            </a:r>
            <a:r>
              <a:rPr spc="-25" dirty="0"/>
              <a:t>have </a:t>
            </a:r>
            <a:r>
              <a:rPr spc="-105" dirty="0"/>
              <a:t>PORES,  </a:t>
            </a:r>
            <a:r>
              <a:rPr spc="-25" dirty="0"/>
              <a:t>Or </a:t>
            </a:r>
            <a:r>
              <a:rPr spc="-40" dirty="0"/>
              <a:t>scars </a:t>
            </a:r>
            <a:r>
              <a:rPr spc="45" dirty="0"/>
              <a:t>that </a:t>
            </a:r>
            <a:r>
              <a:rPr spc="35" dirty="0"/>
              <a:t>tell</a:t>
            </a:r>
            <a:r>
              <a:rPr spc="-140" dirty="0"/>
              <a:t> </a:t>
            </a:r>
            <a:r>
              <a:rPr spc="5" dirty="0"/>
              <a:t>stories.</a:t>
            </a:r>
          </a:p>
          <a:p>
            <a:pPr marL="48895" marR="1797050" indent="-36830">
              <a:lnSpc>
                <a:spcPct val="141700"/>
              </a:lnSpc>
            </a:pPr>
            <a:r>
              <a:rPr spc="-45" dirty="0"/>
              <a:t>The </a:t>
            </a:r>
            <a:r>
              <a:rPr spc="-10" dirty="0"/>
              <a:t>media </a:t>
            </a:r>
            <a:r>
              <a:rPr spc="-45" dirty="0"/>
              <a:t>has </a:t>
            </a:r>
            <a:r>
              <a:rPr spc="5" dirty="0"/>
              <a:t>created </a:t>
            </a:r>
            <a:r>
              <a:rPr spc="-80" dirty="0"/>
              <a:t>a </a:t>
            </a:r>
            <a:r>
              <a:rPr spc="-100" dirty="0"/>
              <a:t>SICKNESS.  </a:t>
            </a:r>
            <a:r>
              <a:rPr spc="-65" dirty="0"/>
              <a:t>A</a:t>
            </a:r>
            <a:r>
              <a:rPr spc="-15" dirty="0"/>
              <a:t> </a:t>
            </a:r>
            <a:r>
              <a:rPr spc="-90" dirty="0"/>
              <a:t>DISEASE,</a:t>
            </a:r>
          </a:p>
          <a:p>
            <a:pPr marL="12700" marR="993775">
              <a:lnSpc>
                <a:spcPct val="141700"/>
              </a:lnSpc>
            </a:pPr>
            <a:r>
              <a:rPr spc="-10" dirty="0"/>
              <a:t>That </a:t>
            </a:r>
            <a:r>
              <a:rPr spc="-45" dirty="0"/>
              <a:t>has </a:t>
            </a:r>
            <a:r>
              <a:rPr spc="25" dirty="0"/>
              <a:t>turned </a:t>
            </a:r>
            <a:r>
              <a:rPr spc="40" dirty="0"/>
              <a:t>into </a:t>
            </a:r>
            <a:r>
              <a:rPr spc="-80" dirty="0"/>
              <a:t>a </a:t>
            </a:r>
            <a:r>
              <a:rPr spc="-85" dirty="0"/>
              <a:t>WIDE-SPREAD </a:t>
            </a:r>
            <a:r>
              <a:rPr dirty="0"/>
              <a:t>epidemic.  </a:t>
            </a:r>
            <a:r>
              <a:rPr spc="-65" dirty="0"/>
              <a:t>We </a:t>
            </a:r>
            <a:r>
              <a:rPr spc="-10" dirty="0"/>
              <a:t>need </a:t>
            </a:r>
            <a:r>
              <a:rPr spc="65" dirty="0"/>
              <a:t>to </a:t>
            </a:r>
            <a:r>
              <a:rPr spc="-114" dirty="0"/>
              <a:t>STOP </a:t>
            </a:r>
            <a:r>
              <a:rPr spc="-110" dirty="0"/>
              <a:t>THE </a:t>
            </a:r>
            <a:r>
              <a:rPr spc="-85" dirty="0"/>
              <a:t>BEAUTY</a:t>
            </a:r>
            <a:r>
              <a:rPr spc="45" dirty="0"/>
              <a:t> </a:t>
            </a:r>
            <a:r>
              <a:rPr spc="-70" dirty="0"/>
              <a:t>MADNESS,</a:t>
            </a:r>
          </a:p>
          <a:p>
            <a:pPr marL="12700">
              <a:lnSpc>
                <a:spcPct val="100000"/>
              </a:lnSpc>
              <a:spcBef>
                <a:spcPts val="600"/>
              </a:spcBef>
            </a:pPr>
            <a:r>
              <a:rPr spc="10" dirty="0"/>
              <a:t>Before </a:t>
            </a:r>
            <a:r>
              <a:rPr spc="65" dirty="0"/>
              <a:t>it </a:t>
            </a:r>
            <a:r>
              <a:rPr spc="-35" dirty="0"/>
              <a:t>is </a:t>
            </a:r>
            <a:r>
              <a:rPr spc="-85" dirty="0"/>
              <a:t>TOO</a:t>
            </a:r>
            <a:r>
              <a:rPr spc="-160" dirty="0"/>
              <a:t> </a:t>
            </a:r>
            <a:r>
              <a:rPr spc="-75" dirty="0"/>
              <a:t>LATE.</a:t>
            </a:r>
          </a:p>
          <a:p>
            <a:pPr marL="12700">
              <a:lnSpc>
                <a:spcPct val="100000"/>
              </a:lnSpc>
              <a:spcBef>
                <a:spcPts val="600"/>
              </a:spcBef>
            </a:pPr>
            <a:r>
              <a:rPr dirty="0"/>
              <a:t>Stop </a:t>
            </a:r>
            <a:r>
              <a:rPr spc="5" dirty="0"/>
              <a:t>labeling</a:t>
            </a:r>
            <a:r>
              <a:rPr spc="-100" dirty="0"/>
              <a:t> </a:t>
            </a:r>
            <a:r>
              <a:rPr spc="5" dirty="0"/>
              <a:t>people,</a:t>
            </a:r>
          </a:p>
          <a:p>
            <a:pPr marL="12700" marR="5080">
              <a:lnSpc>
                <a:spcPct val="141700"/>
              </a:lnSpc>
            </a:pPr>
            <a:r>
              <a:rPr spc="-45" dirty="0"/>
              <a:t>Because </a:t>
            </a:r>
            <a:r>
              <a:rPr spc="5" dirty="0"/>
              <a:t>being </a:t>
            </a:r>
            <a:r>
              <a:rPr spc="-90" dirty="0"/>
              <a:t>DIFFERENT </a:t>
            </a:r>
            <a:r>
              <a:rPr spc="-35" dirty="0"/>
              <a:t>is </a:t>
            </a:r>
            <a:r>
              <a:rPr spc="35" dirty="0"/>
              <a:t>what </a:t>
            </a:r>
            <a:r>
              <a:rPr spc="-30" dirty="0"/>
              <a:t>makes each </a:t>
            </a:r>
            <a:r>
              <a:rPr spc="55" dirty="0"/>
              <a:t>of </a:t>
            </a:r>
            <a:r>
              <a:rPr spc="-45" dirty="0"/>
              <a:t>us</a:t>
            </a:r>
            <a:r>
              <a:rPr spc="-195" dirty="0"/>
              <a:t> </a:t>
            </a:r>
            <a:r>
              <a:rPr spc="20" dirty="0"/>
              <a:t>beautiful.  </a:t>
            </a:r>
            <a:r>
              <a:rPr spc="5" dirty="0"/>
              <a:t>My </a:t>
            </a:r>
            <a:r>
              <a:rPr spc="-15" dirty="0"/>
              <a:t>appearance </a:t>
            </a:r>
            <a:r>
              <a:rPr spc="20" dirty="0"/>
              <a:t>doesn’t </a:t>
            </a:r>
            <a:r>
              <a:rPr spc="-20" dirty="0"/>
              <a:t>make me </a:t>
            </a:r>
            <a:r>
              <a:rPr spc="30" dirty="0"/>
              <a:t>who </a:t>
            </a:r>
            <a:r>
              <a:rPr spc="-5" dirty="0"/>
              <a:t>I</a:t>
            </a:r>
            <a:r>
              <a:rPr spc="-215" dirty="0"/>
              <a:t> </a:t>
            </a:r>
            <a:r>
              <a:rPr spc="-25" dirty="0"/>
              <a:t>am,</a:t>
            </a:r>
          </a:p>
          <a:p>
            <a:pPr marL="12700">
              <a:lnSpc>
                <a:spcPct val="100000"/>
              </a:lnSpc>
              <a:spcBef>
                <a:spcPts val="600"/>
              </a:spcBef>
            </a:pPr>
            <a:r>
              <a:rPr spc="5" dirty="0"/>
              <a:t>My </a:t>
            </a:r>
            <a:r>
              <a:rPr spc="-95" dirty="0"/>
              <a:t>CHARACTER, PASSIONS </a:t>
            </a:r>
            <a:r>
              <a:rPr spc="-15" dirty="0"/>
              <a:t>and </a:t>
            </a:r>
            <a:r>
              <a:rPr spc="-105" dirty="0"/>
              <a:t>INTERESTS</a:t>
            </a:r>
            <a:r>
              <a:rPr spc="10" dirty="0"/>
              <a:t> </a:t>
            </a:r>
            <a:r>
              <a:rPr spc="5" dirty="0"/>
              <a:t>do.</a:t>
            </a:r>
          </a:p>
          <a:p>
            <a:pPr marL="12700" marR="1704339">
              <a:lnSpc>
                <a:spcPct val="141700"/>
              </a:lnSpc>
            </a:pPr>
            <a:r>
              <a:rPr spc="25" dirty="0"/>
              <a:t>Don’t </a:t>
            </a:r>
            <a:r>
              <a:rPr spc="-85" dirty="0"/>
              <a:t>DEFINE </a:t>
            </a:r>
            <a:r>
              <a:rPr spc="-20" dirty="0"/>
              <a:t>me </a:t>
            </a:r>
            <a:r>
              <a:rPr spc="-5" dirty="0"/>
              <a:t>by </a:t>
            </a:r>
            <a:r>
              <a:rPr spc="35" dirty="0"/>
              <a:t>what </a:t>
            </a:r>
            <a:r>
              <a:rPr spc="-5" dirty="0"/>
              <a:t>I </a:t>
            </a:r>
            <a:r>
              <a:rPr spc="25" dirty="0"/>
              <a:t>look</a:t>
            </a:r>
            <a:r>
              <a:rPr spc="-140" dirty="0"/>
              <a:t> </a:t>
            </a:r>
            <a:r>
              <a:rPr spc="5" dirty="0"/>
              <a:t>like,  </a:t>
            </a:r>
            <a:r>
              <a:rPr spc="15" dirty="0"/>
              <a:t>But </a:t>
            </a:r>
            <a:r>
              <a:rPr dirty="0"/>
              <a:t>instead </a:t>
            </a:r>
            <a:r>
              <a:rPr spc="-5" dirty="0"/>
              <a:t>by </a:t>
            </a:r>
            <a:r>
              <a:rPr spc="35" dirty="0"/>
              <a:t>what </a:t>
            </a:r>
            <a:r>
              <a:rPr spc="-5" dirty="0"/>
              <a:t>I</a:t>
            </a:r>
            <a:r>
              <a:rPr spc="-229" dirty="0"/>
              <a:t> </a:t>
            </a:r>
            <a:r>
              <a:rPr spc="5" dirty="0"/>
              <a:t>do.</a:t>
            </a:r>
          </a:p>
          <a:p>
            <a:pPr marL="12700" marR="560070">
              <a:lnSpc>
                <a:spcPct val="100000"/>
              </a:lnSpc>
              <a:spcBef>
                <a:spcPts val="605"/>
              </a:spcBef>
            </a:pPr>
            <a:r>
              <a:rPr spc="25" dirty="0"/>
              <a:t>I’m </a:t>
            </a:r>
            <a:r>
              <a:rPr spc="-80" dirty="0"/>
              <a:t>a </a:t>
            </a:r>
            <a:r>
              <a:rPr spc="-70" dirty="0"/>
              <a:t>WRITER, ARTIST, </a:t>
            </a:r>
            <a:r>
              <a:rPr spc="-60" dirty="0"/>
              <a:t>WIFE, </a:t>
            </a:r>
            <a:r>
              <a:rPr spc="-90" dirty="0"/>
              <a:t>POET, </a:t>
            </a:r>
            <a:r>
              <a:rPr spc="-65" dirty="0"/>
              <a:t>FRIEND, </a:t>
            </a:r>
            <a:r>
              <a:rPr spc="-95" dirty="0"/>
              <a:t>ARCHER,  </a:t>
            </a:r>
            <a:r>
              <a:rPr spc="-110" dirty="0"/>
              <a:t>SOCCER-PLAYER, </a:t>
            </a:r>
            <a:r>
              <a:rPr spc="-60" dirty="0"/>
              <a:t>MUSIC</a:t>
            </a:r>
            <a:r>
              <a:rPr spc="30" dirty="0"/>
              <a:t> </a:t>
            </a:r>
            <a:r>
              <a:rPr spc="-80" dirty="0"/>
              <a:t>LOVER…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78332" y="378967"/>
            <a:ext cx="8167370" cy="5451475"/>
          </a:xfrm>
          <a:prstGeom prst="rect">
            <a:avLst/>
          </a:prstGeom>
        </p:spPr>
        <p:txBody>
          <a:bodyPr vert="horz" wrap="square" lIns="0" tIns="3175" rIns="0" bIns="0" rtlCol="0">
            <a:spAutoFit/>
          </a:bodyPr>
          <a:lstStyle/>
          <a:p>
            <a:pPr marL="12065" marR="5080" algn="ctr">
              <a:lnSpc>
                <a:spcPct val="102699"/>
              </a:lnSpc>
              <a:spcBef>
                <a:spcPts val="25"/>
              </a:spcBef>
            </a:pPr>
            <a:r>
              <a:rPr sz="2200" spc="95" dirty="0">
                <a:solidFill>
                  <a:srgbClr val="47221E"/>
                </a:solidFill>
                <a:latin typeface="Arial"/>
                <a:cs typeface="Arial"/>
              </a:rPr>
              <a:t>It</a:t>
            </a:r>
            <a:r>
              <a:rPr sz="2200" spc="-75" dirty="0">
                <a:solidFill>
                  <a:srgbClr val="47221E"/>
                </a:solidFill>
                <a:latin typeface="Arial"/>
                <a:cs typeface="Arial"/>
              </a:rPr>
              <a:t> </a:t>
            </a:r>
            <a:r>
              <a:rPr sz="2200" spc="-90" dirty="0">
                <a:solidFill>
                  <a:srgbClr val="47221E"/>
                </a:solidFill>
                <a:latin typeface="Arial"/>
                <a:cs typeface="Arial"/>
              </a:rPr>
              <a:t>is</a:t>
            </a:r>
            <a:r>
              <a:rPr sz="2200" spc="-80" dirty="0">
                <a:solidFill>
                  <a:srgbClr val="47221E"/>
                </a:solidFill>
                <a:latin typeface="Arial"/>
                <a:cs typeface="Arial"/>
              </a:rPr>
              <a:t> </a:t>
            </a:r>
            <a:r>
              <a:rPr sz="2200" spc="25" dirty="0">
                <a:solidFill>
                  <a:srgbClr val="47221E"/>
                </a:solidFill>
                <a:latin typeface="Arial"/>
                <a:cs typeface="Arial"/>
              </a:rPr>
              <a:t>time</a:t>
            </a:r>
            <a:r>
              <a:rPr sz="2200" spc="-65" dirty="0">
                <a:solidFill>
                  <a:srgbClr val="47221E"/>
                </a:solidFill>
                <a:latin typeface="Arial"/>
                <a:cs typeface="Arial"/>
              </a:rPr>
              <a:t> </a:t>
            </a:r>
            <a:r>
              <a:rPr sz="2200" spc="100" dirty="0">
                <a:solidFill>
                  <a:srgbClr val="47221E"/>
                </a:solidFill>
                <a:latin typeface="Arial"/>
                <a:cs typeface="Arial"/>
              </a:rPr>
              <a:t>to</a:t>
            </a:r>
            <a:r>
              <a:rPr sz="2200" spc="-85" dirty="0">
                <a:solidFill>
                  <a:srgbClr val="47221E"/>
                </a:solidFill>
                <a:latin typeface="Arial"/>
                <a:cs typeface="Arial"/>
              </a:rPr>
              <a:t> </a:t>
            </a:r>
            <a:r>
              <a:rPr sz="2200" spc="-229" dirty="0">
                <a:solidFill>
                  <a:srgbClr val="47221E"/>
                </a:solidFill>
                <a:latin typeface="Arial"/>
                <a:cs typeface="Arial"/>
              </a:rPr>
              <a:t>TEACH</a:t>
            </a:r>
            <a:r>
              <a:rPr sz="2200" spc="-30" dirty="0">
                <a:solidFill>
                  <a:srgbClr val="47221E"/>
                </a:solidFill>
                <a:latin typeface="Arial"/>
                <a:cs typeface="Arial"/>
              </a:rPr>
              <a:t> </a:t>
            </a:r>
            <a:r>
              <a:rPr sz="2200" spc="10" dirty="0">
                <a:solidFill>
                  <a:srgbClr val="47221E"/>
                </a:solidFill>
                <a:latin typeface="Arial"/>
                <a:cs typeface="Arial"/>
              </a:rPr>
              <a:t>our</a:t>
            </a:r>
            <a:r>
              <a:rPr sz="2200" spc="-75" dirty="0">
                <a:solidFill>
                  <a:srgbClr val="47221E"/>
                </a:solidFill>
                <a:latin typeface="Arial"/>
                <a:cs typeface="Arial"/>
              </a:rPr>
              <a:t> </a:t>
            </a:r>
            <a:r>
              <a:rPr sz="2200" spc="-15" dirty="0">
                <a:solidFill>
                  <a:srgbClr val="47221E"/>
                </a:solidFill>
                <a:latin typeface="Arial"/>
                <a:cs typeface="Arial"/>
              </a:rPr>
              <a:t>children</a:t>
            </a:r>
            <a:r>
              <a:rPr sz="2200" spc="-65" dirty="0">
                <a:solidFill>
                  <a:srgbClr val="47221E"/>
                </a:solidFill>
                <a:latin typeface="Arial"/>
                <a:cs typeface="Arial"/>
              </a:rPr>
              <a:t> </a:t>
            </a:r>
            <a:r>
              <a:rPr sz="2200" spc="100" dirty="0">
                <a:solidFill>
                  <a:srgbClr val="47221E"/>
                </a:solidFill>
                <a:latin typeface="Arial"/>
                <a:cs typeface="Arial"/>
              </a:rPr>
              <a:t>to</a:t>
            </a:r>
            <a:r>
              <a:rPr sz="2200" spc="-75" dirty="0">
                <a:solidFill>
                  <a:srgbClr val="47221E"/>
                </a:solidFill>
                <a:latin typeface="Arial"/>
                <a:cs typeface="Arial"/>
              </a:rPr>
              <a:t> </a:t>
            </a:r>
            <a:r>
              <a:rPr sz="2200" spc="-40" dirty="0">
                <a:solidFill>
                  <a:srgbClr val="47221E"/>
                </a:solidFill>
                <a:latin typeface="Arial"/>
                <a:cs typeface="Arial"/>
              </a:rPr>
              <a:t>be</a:t>
            </a:r>
            <a:r>
              <a:rPr sz="2200" spc="-75" dirty="0">
                <a:solidFill>
                  <a:srgbClr val="47221E"/>
                </a:solidFill>
                <a:latin typeface="Arial"/>
                <a:cs typeface="Arial"/>
              </a:rPr>
              <a:t> </a:t>
            </a:r>
            <a:r>
              <a:rPr sz="2200" spc="15" dirty="0">
                <a:solidFill>
                  <a:srgbClr val="47221E"/>
                </a:solidFill>
                <a:latin typeface="Arial"/>
                <a:cs typeface="Arial"/>
              </a:rPr>
              <a:t>comfortable</a:t>
            </a:r>
            <a:r>
              <a:rPr sz="2200" spc="-45" dirty="0">
                <a:solidFill>
                  <a:srgbClr val="47221E"/>
                </a:solidFill>
                <a:latin typeface="Arial"/>
                <a:cs typeface="Arial"/>
              </a:rPr>
              <a:t> </a:t>
            </a:r>
            <a:r>
              <a:rPr sz="2200" spc="-15" dirty="0">
                <a:solidFill>
                  <a:srgbClr val="47221E"/>
                </a:solidFill>
                <a:latin typeface="Arial"/>
                <a:cs typeface="Arial"/>
              </a:rPr>
              <a:t>in</a:t>
            </a:r>
            <a:r>
              <a:rPr sz="2200" spc="-75" dirty="0">
                <a:solidFill>
                  <a:srgbClr val="47221E"/>
                </a:solidFill>
                <a:latin typeface="Arial"/>
                <a:cs typeface="Arial"/>
              </a:rPr>
              <a:t> </a:t>
            </a:r>
            <a:r>
              <a:rPr sz="2200" spc="30" dirty="0">
                <a:solidFill>
                  <a:srgbClr val="47221E"/>
                </a:solidFill>
                <a:latin typeface="Arial"/>
                <a:cs typeface="Arial"/>
              </a:rPr>
              <a:t>their</a:t>
            </a:r>
            <a:r>
              <a:rPr sz="2200" spc="-75" dirty="0">
                <a:solidFill>
                  <a:srgbClr val="47221E"/>
                </a:solidFill>
                <a:latin typeface="Arial"/>
                <a:cs typeface="Arial"/>
              </a:rPr>
              <a:t> </a:t>
            </a:r>
            <a:r>
              <a:rPr sz="2200" spc="30" dirty="0">
                <a:solidFill>
                  <a:srgbClr val="47221E"/>
                </a:solidFill>
                <a:latin typeface="Arial"/>
                <a:cs typeface="Arial"/>
              </a:rPr>
              <a:t>own</a:t>
            </a:r>
            <a:r>
              <a:rPr sz="2200" spc="-65" dirty="0">
                <a:solidFill>
                  <a:srgbClr val="47221E"/>
                </a:solidFill>
                <a:latin typeface="Arial"/>
                <a:cs typeface="Arial"/>
              </a:rPr>
              <a:t> </a:t>
            </a:r>
            <a:r>
              <a:rPr sz="2200" spc="-50" dirty="0">
                <a:solidFill>
                  <a:srgbClr val="47221E"/>
                </a:solidFill>
                <a:latin typeface="Arial"/>
                <a:cs typeface="Arial"/>
              </a:rPr>
              <a:t>skin,  </a:t>
            </a:r>
            <a:r>
              <a:rPr sz="2200" spc="-70" dirty="0">
                <a:solidFill>
                  <a:srgbClr val="47221E"/>
                </a:solidFill>
                <a:latin typeface="Arial"/>
                <a:cs typeface="Arial"/>
              </a:rPr>
              <a:t>Encourage </a:t>
            </a:r>
            <a:r>
              <a:rPr sz="2200" spc="-25" dirty="0">
                <a:solidFill>
                  <a:srgbClr val="47221E"/>
                </a:solidFill>
                <a:latin typeface="Arial"/>
                <a:cs typeface="Arial"/>
              </a:rPr>
              <a:t>being</a:t>
            </a:r>
            <a:r>
              <a:rPr sz="2200" spc="-50" dirty="0">
                <a:solidFill>
                  <a:srgbClr val="47221E"/>
                </a:solidFill>
                <a:latin typeface="Arial"/>
                <a:cs typeface="Arial"/>
              </a:rPr>
              <a:t> </a:t>
            </a:r>
            <a:r>
              <a:rPr sz="2200" spc="-175" dirty="0">
                <a:solidFill>
                  <a:srgbClr val="47221E"/>
                </a:solidFill>
                <a:latin typeface="Arial"/>
                <a:cs typeface="Arial"/>
              </a:rPr>
              <a:t>HEALTHY,</a:t>
            </a:r>
            <a:endParaRPr sz="2200">
              <a:latin typeface="Arial"/>
              <a:cs typeface="Arial"/>
            </a:endParaRPr>
          </a:p>
          <a:p>
            <a:pPr marL="8255" algn="ctr">
              <a:lnSpc>
                <a:spcPct val="100000"/>
              </a:lnSpc>
              <a:spcBef>
                <a:spcPts val="70"/>
              </a:spcBef>
            </a:pPr>
            <a:r>
              <a:rPr sz="2200" spc="-30" dirty="0">
                <a:solidFill>
                  <a:srgbClr val="47221E"/>
                </a:solidFill>
                <a:latin typeface="Arial"/>
                <a:cs typeface="Arial"/>
              </a:rPr>
              <a:t>instead </a:t>
            </a:r>
            <a:r>
              <a:rPr sz="2200" spc="75" dirty="0">
                <a:solidFill>
                  <a:srgbClr val="47221E"/>
                </a:solidFill>
                <a:latin typeface="Arial"/>
                <a:cs typeface="Arial"/>
              </a:rPr>
              <a:t>of </a:t>
            </a:r>
            <a:r>
              <a:rPr sz="2200" spc="15" dirty="0">
                <a:solidFill>
                  <a:srgbClr val="47221E"/>
                </a:solidFill>
                <a:latin typeface="Arial"/>
                <a:cs typeface="Arial"/>
              </a:rPr>
              <a:t>setting </a:t>
            </a:r>
            <a:r>
              <a:rPr sz="2200" spc="-20" dirty="0">
                <a:solidFill>
                  <a:srgbClr val="47221E"/>
                </a:solidFill>
                <a:latin typeface="Arial"/>
                <a:cs typeface="Arial"/>
              </a:rPr>
              <a:t>unrealistic</a:t>
            </a:r>
            <a:r>
              <a:rPr sz="2200" spc="-325" dirty="0">
                <a:solidFill>
                  <a:srgbClr val="47221E"/>
                </a:solidFill>
                <a:latin typeface="Arial"/>
                <a:cs typeface="Arial"/>
              </a:rPr>
              <a:t> </a:t>
            </a:r>
            <a:r>
              <a:rPr sz="2200" spc="-35" dirty="0">
                <a:solidFill>
                  <a:srgbClr val="47221E"/>
                </a:solidFill>
                <a:latin typeface="Arial"/>
                <a:cs typeface="Arial"/>
              </a:rPr>
              <a:t>standards,</a:t>
            </a:r>
            <a:endParaRPr sz="2200">
              <a:latin typeface="Arial"/>
              <a:cs typeface="Arial"/>
            </a:endParaRPr>
          </a:p>
          <a:p>
            <a:pPr marL="2540" algn="ctr">
              <a:lnSpc>
                <a:spcPct val="100000"/>
              </a:lnSpc>
              <a:spcBef>
                <a:spcPts val="70"/>
              </a:spcBef>
            </a:pPr>
            <a:r>
              <a:rPr sz="2200" spc="-160" dirty="0">
                <a:solidFill>
                  <a:srgbClr val="47221E"/>
                </a:solidFill>
                <a:latin typeface="Arial"/>
                <a:cs typeface="Arial"/>
              </a:rPr>
              <a:t>So </a:t>
            </a:r>
            <a:r>
              <a:rPr sz="2200" spc="-15" dirty="0">
                <a:solidFill>
                  <a:srgbClr val="47221E"/>
                </a:solidFill>
                <a:latin typeface="Arial"/>
                <a:cs typeface="Arial"/>
              </a:rPr>
              <a:t>people </a:t>
            </a:r>
            <a:r>
              <a:rPr sz="2200" spc="15" dirty="0">
                <a:solidFill>
                  <a:srgbClr val="47221E"/>
                </a:solidFill>
                <a:latin typeface="Arial"/>
                <a:cs typeface="Arial"/>
              </a:rPr>
              <a:t>resort </a:t>
            </a:r>
            <a:r>
              <a:rPr sz="2200" spc="100" dirty="0">
                <a:solidFill>
                  <a:srgbClr val="47221E"/>
                </a:solidFill>
                <a:latin typeface="Arial"/>
                <a:cs typeface="Arial"/>
              </a:rPr>
              <a:t>to </a:t>
            </a:r>
            <a:r>
              <a:rPr sz="2200" spc="-25" dirty="0">
                <a:solidFill>
                  <a:srgbClr val="47221E"/>
                </a:solidFill>
                <a:latin typeface="Arial"/>
                <a:cs typeface="Arial"/>
              </a:rPr>
              <a:t>becoming </a:t>
            </a:r>
            <a:r>
              <a:rPr sz="2200" spc="-190" dirty="0">
                <a:solidFill>
                  <a:srgbClr val="47221E"/>
                </a:solidFill>
                <a:latin typeface="Arial"/>
                <a:cs typeface="Arial"/>
              </a:rPr>
              <a:t>ANOREXIC </a:t>
            </a:r>
            <a:r>
              <a:rPr sz="2200" spc="30" dirty="0">
                <a:solidFill>
                  <a:srgbClr val="47221E"/>
                </a:solidFill>
                <a:latin typeface="Arial"/>
                <a:cs typeface="Arial"/>
              </a:rPr>
              <a:t>or</a:t>
            </a:r>
            <a:r>
              <a:rPr sz="2200" spc="-170" dirty="0">
                <a:solidFill>
                  <a:srgbClr val="47221E"/>
                </a:solidFill>
                <a:latin typeface="Arial"/>
                <a:cs typeface="Arial"/>
              </a:rPr>
              <a:t> </a:t>
            </a:r>
            <a:r>
              <a:rPr sz="2200" spc="-85" dirty="0">
                <a:solidFill>
                  <a:srgbClr val="47221E"/>
                </a:solidFill>
                <a:latin typeface="Arial"/>
                <a:cs typeface="Arial"/>
              </a:rPr>
              <a:t>BULIMIC,</a:t>
            </a:r>
            <a:endParaRPr sz="2200">
              <a:latin typeface="Arial"/>
              <a:cs typeface="Arial"/>
            </a:endParaRPr>
          </a:p>
          <a:p>
            <a:pPr marL="12065" algn="ctr">
              <a:lnSpc>
                <a:spcPct val="100000"/>
              </a:lnSpc>
              <a:spcBef>
                <a:spcPts val="75"/>
              </a:spcBef>
            </a:pPr>
            <a:r>
              <a:rPr sz="2200" spc="-45" dirty="0">
                <a:solidFill>
                  <a:srgbClr val="47221E"/>
                </a:solidFill>
                <a:latin typeface="Arial"/>
                <a:cs typeface="Arial"/>
              </a:rPr>
              <a:t>Just </a:t>
            </a:r>
            <a:r>
              <a:rPr sz="2200" spc="100" dirty="0">
                <a:solidFill>
                  <a:srgbClr val="47221E"/>
                </a:solidFill>
                <a:latin typeface="Arial"/>
                <a:cs typeface="Arial"/>
              </a:rPr>
              <a:t>to </a:t>
            </a:r>
            <a:r>
              <a:rPr sz="2200" spc="-40" dirty="0">
                <a:solidFill>
                  <a:srgbClr val="47221E"/>
                </a:solidFill>
                <a:latin typeface="Arial"/>
                <a:cs typeface="Arial"/>
              </a:rPr>
              <a:t>be</a:t>
            </a:r>
            <a:r>
              <a:rPr sz="2200" spc="-295" dirty="0">
                <a:solidFill>
                  <a:srgbClr val="47221E"/>
                </a:solidFill>
                <a:latin typeface="Arial"/>
                <a:cs typeface="Arial"/>
              </a:rPr>
              <a:t> </a:t>
            </a:r>
            <a:r>
              <a:rPr sz="2200" spc="-135" dirty="0">
                <a:solidFill>
                  <a:srgbClr val="47221E"/>
                </a:solidFill>
                <a:latin typeface="Arial"/>
                <a:cs typeface="Arial"/>
              </a:rPr>
              <a:t>SKINNY.</a:t>
            </a:r>
            <a:endParaRPr sz="2200">
              <a:latin typeface="Arial"/>
              <a:cs typeface="Arial"/>
            </a:endParaRPr>
          </a:p>
          <a:p>
            <a:pPr marL="11430" algn="ctr">
              <a:lnSpc>
                <a:spcPct val="100000"/>
              </a:lnSpc>
              <a:spcBef>
                <a:spcPts val="75"/>
              </a:spcBef>
            </a:pPr>
            <a:r>
              <a:rPr sz="2200" spc="-85" dirty="0">
                <a:solidFill>
                  <a:srgbClr val="47221E"/>
                </a:solidFill>
                <a:latin typeface="Arial"/>
                <a:cs typeface="Arial"/>
              </a:rPr>
              <a:t>Revel </a:t>
            </a:r>
            <a:r>
              <a:rPr sz="2200" spc="-15" dirty="0">
                <a:solidFill>
                  <a:srgbClr val="47221E"/>
                </a:solidFill>
                <a:latin typeface="Arial"/>
                <a:cs typeface="Arial"/>
              </a:rPr>
              <a:t>in </a:t>
            </a:r>
            <a:r>
              <a:rPr sz="2200" spc="30" dirty="0">
                <a:solidFill>
                  <a:srgbClr val="47221E"/>
                </a:solidFill>
                <a:latin typeface="Arial"/>
                <a:cs typeface="Arial"/>
              </a:rPr>
              <a:t>the </a:t>
            </a:r>
            <a:r>
              <a:rPr sz="2200" spc="-20" dirty="0">
                <a:solidFill>
                  <a:srgbClr val="47221E"/>
                </a:solidFill>
                <a:latin typeface="Arial"/>
                <a:cs typeface="Arial"/>
              </a:rPr>
              <a:t>beauty </a:t>
            </a:r>
            <a:r>
              <a:rPr sz="2200" spc="75" dirty="0">
                <a:solidFill>
                  <a:srgbClr val="47221E"/>
                </a:solidFill>
                <a:latin typeface="Arial"/>
                <a:cs typeface="Arial"/>
              </a:rPr>
              <a:t>of</a:t>
            </a:r>
            <a:r>
              <a:rPr sz="2200" spc="-270" dirty="0">
                <a:solidFill>
                  <a:srgbClr val="47221E"/>
                </a:solidFill>
                <a:latin typeface="Arial"/>
                <a:cs typeface="Arial"/>
              </a:rPr>
              <a:t> </a:t>
            </a:r>
            <a:r>
              <a:rPr sz="2200" spc="-165" dirty="0">
                <a:solidFill>
                  <a:srgbClr val="47221E"/>
                </a:solidFill>
                <a:latin typeface="Arial"/>
                <a:cs typeface="Arial"/>
              </a:rPr>
              <a:t>FLAWS,</a:t>
            </a:r>
            <a:endParaRPr sz="2200">
              <a:latin typeface="Arial"/>
              <a:cs typeface="Arial"/>
            </a:endParaRPr>
          </a:p>
          <a:p>
            <a:pPr marL="326390" marR="318135" algn="ctr">
              <a:lnSpc>
                <a:spcPct val="80000"/>
              </a:lnSpc>
              <a:spcBef>
                <a:spcPts val="600"/>
              </a:spcBef>
            </a:pPr>
            <a:r>
              <a:rPr sz="2200" spc="-25" dirty="0">
                <a:solidFill>
                  <a:srgbClr val="47221E"/>
                </a:solidFill>
                <a:latin typeface="Arial"/>
                <a:cs typeface="Arial"/>
              </a:rPr>
              <a:t>Instead </a:t>
            </a:r>
            <a:r>
              <a:rPr sz="2200" spc="75" dirty="0">
                <a:solidFill>
                  <a:srgbClr val="47221E"/>
                </a:solidFill>
                <a:latin typeface="Arial"/>
                <a:cs typeface="Arial"/>
              </a:rPr>
              <a:t>of </a:t>
            </a:r>
            <a:r>
              <a:rPr sz="2200" spc="35" dirty="0">
                <a:solidFill>
                  <a:srgbClr val="47221E"/>
                </a:solidFill>
                <a:latin typeface="Arial"/>
                <a:cs typeface="Arial"/>
              </a:rPr>
              <a:t>getting </a:t>
            </a:r>
            <a:r>
              <a:rPr sz="2200" spc="-20" dirty="0">
                <a:solidFill>
                  <a:srgbClr val="47221E"/>
                </a:solidFill>
                <a:latin typeface="Arial"/>
                <a:cs typeface="Arial"/>
              </a:rPr>
              <a:t>plastic </a:t>
            </a:r>
            <a:r>
              <a:rPr sz="2200" spc="-35" dirty="0">
                <a:solidFill>
                  <a:srgbClr val="47221E"/>
                </a:solidFill>
                <a:latin typeface="Arial"/>
                <a:cs typeface="Arial"/>
              </a:rPr>
              <a:t>surgery </a:t>
            </a:r>
            <a:r>
              <a:rPr sz="2200" spc="70" dirty="0">
                <a:solidFill>
                  <a:srgbClr val="47221E"/>
                </a:solidFill>
                <a:latin typeface="Arial"/>
                <a:cs typeface="Arial"/>
              </a:rPr>
              <a:t>for </a:t>
            </a:r>
            <a:r>
              <a:rPr sz="2200" spc="-190" dirty="0">
                <a:solidFill>
                  <a:srgbClr val="47221E"/>
                </a:solidFill>
                <a:latin typeface="Arial"/>
                <a:cs typeface="Arial"/>
              </a:rPr>
              <a:t>SOMEONE </a:t>
            </a:r>
            <a:r>
              <a:rPr sz="2200" spc="-225" dirty="0">
                <a:solidFill>
                  <a:srgbClr val="47221E"/>
                </a:solidFill>
                <a:latin typeface="Arial"/>
                <a:cs typeface="Arial"/>
              </a:rPr>
              <a:t>ELSE’S </a:t>
            </a:r>
            <a:r>
              <a:rPr sz="2200" spc="-55" dirty="0">
                <a:solidFill>
                  <a:srgbClr val="47221E"/>
                </a:solidFill>
                <a:latin typeface="Arial"/>
                <a:cs typeface="Arial"/>
              </a:rPr>
              <a:t>idea</a:t>
            </a:r>
            <a:r>
              <a:rPr sz="2200" spc="-170" dirty="0">
                <a:solidFill>
                  <a:srgbClr val="47221E"/>
                </a:solidFill>
                <a:latin typeface="Arial"/>
                <a:cs typeface="Arial"/>
              </a:rPr>
              <a:t> </a:t>
            </a:r>
            <a:r>
              <a:rPr sz="2200" spc="75" dirty="0">
                <a:solidFill>
                  <a:srgbClr val="47221E"/>
                </a:solidFill>
                <a:latin typeface="Arial"/>
                <a:cs typeface="Arial"/>
              </a:rPr>
              <a:t>of  </a:t>
            </a:r>
            <a:r>
              <a:rPr sz="2200" spc="-20" dirty="0">
                <a:solidFill>
                  <a:srgbClr val="47221E"/>
                </a:solidFill>
                <a:latin typeface="Arial"/>
                <a:cs typeface="Arial"/>
              </a:rPr>
              <a:t>beauty.</a:t>
            </a:r>
            <a:endParaRPr sz="2200">
              <a:latin typeface="Arial"/>
              <a:cs typeface="Arial"/>
            </a:endParaRPr>
          </a:p>
          <a:p>
            <a:pPr algn="ctr">
              <a:lnSpc>
                <a:spcPct val="100000"/>
              </a:lnSpc>
              <a:spcBef>
                <a:spcPts val="70"/>
              </a:spcBef>
            </a:pPr>
            <a:r>
              <a:rPr sz="2200" spc="-60" dirty="0">
                <a:solidFill>
                  <a:srgbClr val="47221E"/>
                </a:solidFill>
                <a:latin typeface="Arial"/>
                <a:cs typeface="Arial"/>
              </a:rPr>
              <a:t>When</a:t>
            </a:r>
            <a:r>
              <a:rPr sz="2200" spc="-70" dirty="0">
                <a:solidFill>
                  <a:srgbClr val="47221E"/>
                </a:solidFill>
                <a:latin typeface="Arial"/>
                <a:cs typeface="Arial"/>
              </a:rPr>
              <a:t> </a:t>
            </a:r>
            <a:r>
              <a:rPr sz="2200" spc="5" dirty="0">
                <a:solidFill>
                  <a:srgbClr val="47221E"/>
                </a:solidFill>
                <a:latin typeface="Arial"/>
                <a:cs typeface="Arial"/>
              </a:rPr>
              <a:t>we</a:t>
            </a:r>
            <a:r>
              <a:rPr sz="2200" spc="-65" dirty="0">
                <a:solidFill>
                  <a:srgbClr val="47221E"/>
                </a:solidFill>
                <a:latin typeface="Arial"/>
                <a:cs typeface="Arial"/>
              </a:rPr>
              <a:t> </a:t>
            </a:r>
            <a:r>
              <a:rPr sz="2200" spc="-35" dirty="0">
                <a:solidFill>
                  <a:srgbClr val="47221E"/>
                </a:solidFill>
                <a:latin typeface="Arial"/>
                <a:cs typeface="Arial"/>
              </a:rPr>
              <a:t>give</a:t>
            </a:r>
            <a:r>
              <a:rPr sz="2200" spc="-60" dirty="0">
                <a:solidFill>
                  <a:srgbClr val="47221E"/>
                </a:solidFill>
                <a:latin typeface="Arial"/>
                <a:cs typeface="Arial"/>
              </a:rPr>
              <a:t> </a:t>
            </a:r>
            <a:r>
              <a:rPr sz="2200" spc="45" dirty="0">
                <a:solidFill>
                  <a:srgbClr val="47221E"/>
                </a:solidFill>
                <a:latin typeface="Arial"/>
                <a:cs typeface="Arial"/>
              </a:rPr>
              <a:t>into</a:t>
            </a:r>
            <a:r>
              <a:rPr sz="2200" spc="-80" dirty="0">
                <a:solidFill>
                  <a:srgbClr val="47221E"/>
                </a:solidFill>
                <a:latin typeface="Arial"/>
                <a:cs typeface="Arial"/>
              </a:rPr>
              <a:t> </a:t>
            </a:r>
            <a:r>
              <a:rPr sz="2200" spc="-30" dirty="0">
                <a:solidFill>
                  <a:srgbClr val="47221E"/>
                </a:solidFill>
                <a:latin typeface="Arial"/>
                <a:cs typeface="Arial"/>
              </a:rPr>
              <a:t>these</a:t>
            </a:r>
            <a:r>
              <a:rPr sz="2200" spc="-60" dirty="0">
                <a:solidFill>
                  <a:srgbClr val="47221E"/>
                </a:solidFill>
                <a:latin typeface="Arial"/>
                <a:cs typeface="Arial"/>
              </a:rPr>
              <a:t> </a:t>
            </a:r>
            <a:r>
              <a:rPr sz="2200" spc="-55" dirty="0">
                <a:solidFill>
                  <a:srgbClr val="47221E"/>
                </a:solidFill>
                <a:latin typeface="Arial"/>
                <a:cs typeface="Arial"/>
              </a:rPr>
              <a:t>ideals</a:t>
            </a:r>
            <a:r>
              <a:rPr sz="2200" spc="-65" dirty="0">
                <a:solidFill>
                  <a:srgbClr val="47221E"/>
                </a:solidFill>
                <a:latin typeface="Arial"/>
                <a:cs typeface="Arial"/>
              </a:rPr>
              <a:t> </a:t>
            </a:r>
            <a:r>
              <a:rPr sz="2200" spc="5" dirty="0">
                <a:solidFill>
                  <a:srgbClr val="47221E"/>
                </a:solidFill>
                <a:latin typeface="Arial"/>
                <a:cs typeface="Arial"/>
              </a:rPr>
              <a:t>we</a:t>
            </a:r>
            <a:r>
              <a:rPr sz="2200" spc="-75" dirty="0">
                <a:solidFill>
                  <a:srgbClr val="47221E"/>
                </a:solidFill>
                <a:latin typeface="Arial"/>
                <a:cs typeface="Arial"/>
              </a:rPr>
              <a:t> </a:t>
            </a:r>
            <a:r>
              <a:rPr sz="2200" spc="-55" dirty="0">
                <a:solidFill>
                  <a:srgbClr val="47221E"/>
                </a:solidFill>
                <a:latin typeface="Arial"/>
                <a:cs typeface="Arial"/>
              </a:rPr>
              <a:t>are</a:t>
            </a:r>
            <a:r>
              <a:rPr sz="2200" spc="-90" dirty="0">
                <a:solidFill>
                  <a:srgbClr val="47221E"/>
                </a:solidFill>
                <a:latin typeface="Arial"/>
                <a:cs typeface="Arial"/>
              </a:rPr>
              <a:t> </a:t>
            </a:r>
            <a:r>
              <a:rPr sz="2200" spc="-30" dirty="0">
                <a:solidFill>
                  <a:srgbClr val="47221E"/>
                </a:solidFill>
                <a:latin typeface="Arial"/>
                <a:cs typeface="Arial"/>
              </a:rPr>
              <a:t>losing</a:t>
            </a:r>
            <a:r>
              <a:rPr sz="2200" spc="-45" dirty="0">
                <a:solidFill>
                  <a:srgbClr val="47221E"/>
                </a:solidFill>
                <a:latin typeface="Arial"/>
                <a:cs typeface="Arial"/>
              </a:rPr>
              <a:t> </a:t>
            </a:r>
            <a:r>
              <a:rPr sz="2200" spc="-65" dirty="0">
                <a:solidFill>
                  <a:srgbClr val="47221E"/>
                </a:solidFill>
                <a:latin typeface="Arial"/>
                <a:cs typeface="Arial"/>
              </a:rPr>
              <a:t>pieces </a:t>
            </a:r>
            <a:r>
              <a:rPr sz="2200" spc="75" dirty="0">
                <a:solidFill>
                  <a:srgbClr val="47221E"/>
                </a:solidFill>
                <a:latin typeface="Arial"/>
                <a:cs typeface="Arial"/>
              </a:rPr>
              <a:t>of</a:t>
            </a:r>
            <a:r>
              <a:rPr sz="2200" spc="-75" dirty="0">
                <a:solidFill>
                  <a:srgbClr val="47221E"/>
                </a:solidFill>
                <a:latin typeface="Arial"/>
                <a:cs typeface="Arial"/>
              </a:rPr>
              <a:t> </a:t>
            </a:r>
            <a:r>
              <a:rPr sz="2200" spc="-50" dirty="0">
                <a:solidFill>
                  <a:srgbClr val="47221E"/>
                </a:solidFill>
                <a:latin typeface="Arial"/>
                <a:cs typeface="Arial"/>
              </a:rPr>
              <a:t>ourselves,</a:t>
            </a:r>
            <a:endParaRPr sz="2200">
              <a:latin typeface="Arial"/>
              <a:cs typeface="Arial"/>
            </a:endParaRPr>
          </a:p>
          <a:p>
            <a:pPr marL="6985" algn="ctr">
              <a:lnSpc>
                <a:spcPct val="100000"/>
              </a:lnSpc>
              <a:spcBef>
                <a:spcPts val="75"/>
              </a:spcBef>
            </a:pPr>
            <a:r>
              <a:rPr sz="2200" spc="-45" dirty="0">
                <a:solidFill>
                  <a:srgbClr val="47221E"/>
                </a:solidFill>
                <a:latin typeface="Arial"/>
                <a:cs typeface="Arial"/>
              </a:rPr>
              <a:t>And </a:t>
            </a:r>
            <a:r>
              <a:rPr sz="2200" spc="-20" dirty="0">
                <a:solidFill>
                  <a:srgbClr val="47221E"/>
                </a:solidFill>
                <a:latin typeface="Arial"/>
                <a:cs typeface="Arial"/>
              </a:rPr>
              <a:t>eventually </a:t>
            </a:r>
            <a:r>
              <a:rPr sz="2200" spc="15" dirty="0">
                <a:solidFill>
                  <a:srgbClr val="47221E"/>
                </a:solidFill>
                <a:latin typeface="Arial"/>
                <a:cs typeface="Arial"/>
              </a:rPr>
              <a:t>there </a:t>
            </a:r>
            <a:r>
              <a:rPr sz="2200" spc="70" dirty="0">
                <a:solidFill>
                  <a:srgbClr val="47221E"/>
                </a:solidFill>
                <a:latin typeface="Arial"/>
                <a:cs typeface="Arial"/>
              </a:rPr>
              <a:t>won’t </a:t>
            </a:r>
            <a:r>
              <a:rPr sz="2200" spc="-40" dirty="0">
                <a:solidFill>
                  <a:srgbClr val="47221E"/>
                </a:solidFill>
                <a:latin typeface="Arial"/>
                <a:cs typeface="Arial"/>
              </a:rPr>
              <a:t>be </a:t>
            </a:r>
            <a:r>
              <a:rPr sz="2200" spc="-10" dirty="0">
                <a:solidFill>
                  <a:srgbClr val="47221E"/>
                </a:solidFill>
                <a:latin typeface="Arial"/>
                <a:cs typeface="Arial"/>
              </a:rPr>
              <a:t>anything</a:t>
            </a:r>
            <a:r>
              <a:rPr sz="2200" spc="-345" dirty="0">
                <a:solidFill>
                  <a:srgbClr val="47221E"/>
                </a:solidFill>
                <a:latin typeface="Arial"/>
                <a:cs typeface="Arial"/>
              </a:rPr>
              <a:t> </a:t>
            </a:r>
            <a:r>
              <a:rPr sz="2200" spc="15" dirty="0">
                <a:solidFill>
                  <a:srgbClr val="47221E"/>
                </a:solidFill>
                <a:latin typeface="Arial"/>
                <a:cs typeface="Arial"/>
              </a:rPr>
              <a:t>Left.</a:t>
            </a:r>
            <a:endParaRPr sz="2200">
              <a:latin typeface="Arial"/>
              <a:cs typeface="Arial"/>
            </a:endParaRPr>
          </a:p>
          <a:p>
            <a:pPr marL="11430" algn="ctr">
              <a:lnSpc>
                <a:spcPct val="100000"/>
              </a:lnSpc>
              <a:spcBef>
                <a:spcPts val="70"/>
              </a:spcBef>
            </a:pPr>
            <a:r>
              <a:rPr sz="2200" spc="-5" dirty="0">
                <a:solidFill>
                  <a:srgbClr val="47221E"/>
                </a:solidFill>
                <a:latin typeface="Arial"/>
                <a:cs typeface="Arial"/>
              </a:rPr>
              <a:t>I </a:t>
            </a:r>
            <a:r>
              <a:rPr sz="2200" spc="50" dirty="0">
                <a:solidFill>
                  <a:srgbClr val="47221E"/>
                </a:solidFill>
                <a:latin typeface="Arial"/>
                <a:cs typeface="Arial"/>
              </a:rPr>
              <a:t>don’t </a:t>
            </a:r>
            <a:r>
              <a:rPr sz="2200" spc="20" dirty="0">
                <a:solidFill>
                  <a:srgbClr val="47221E"/>
                </a:solidFill>
                <a:latin typeface="Arial"/>
                <a:cs typeface="Arial"/>
              </a:rPr>
              <a:t>know </a:t>
            </a:r>
            <a:r>
              <a:rPr sz="2200" spc="10" dirty="0">
                <a:solidFill>
                  <a:srgbClr val="47221E"/>
                </a:solidFill>
                <a:latin typeface="Arial"/>
                <a:cs typeface="Arial"/>
              </a:rPr>
              <a:t>about</a:t>
            </a:r>
            <a:r>
              <a:rPr sz="2200" spc="-315" dirty="0">
                <a:solidFill>
                  <a:srgbClr val="47221E"/>
                </a:solidFill>
                <a:latin typeface="Arial"/>
                <a:cs typeface="Arial"/>
              </a:rPr>
              <a:t> </a:t>
            </a:r>
            <a:r>
              <a:rPr sz="2200" spc="-35" dirty="0">
                <a:solidFill>
                  <a:srgbClr val="47221E"/>
                </a:solidFill>
                <a:latin typeface="Arial"/>
                <a:cs typeface="Arial"/>
              </a:rPr>
              <a:t>you,</a:t>
            </a:r>
            <a:endParaRPr sz="2200">
              <a:latin typeface="Arial"/>
              <a:cs typeface="Arial"/>
            </a:endParaRPr>
          </a:p>
          <a:p>
            <a:pPr marL="8255" algn="ctr">
              <a:lnSpc>
                <a:spcPct val="100000"/>
              </a:lnSpc>
              <a:spcBef>
                <a:spcPts val="75"/>
              </a:spcBef>
            </a:pPr>
            <a:r>
              <a:rPr sz="2200" spc="-10" dirty="0">
                <a:solidFill>
                  <a:srgbClr val="47221E"/>
                </a:solidFill>
                <a:latin typeface="Arial"/>
                <a:cs typeface="Arial"/>
              </a:rPr>
              <a:t>But </a:t>
            </a:r>
            <a:r>
              <a:rPr sz="2200" spc="-5" dirty="0">
                <a:solidFill>
                  <a:srgbClr val="47221E"/>
                </a:solidFill>
                <a:latin typeface="Arial"/>
                <a:cs typeface="Arial"/>
              </a:rPr>
              <a:t>I </a:t>
            </a:r>
            <a:r>
              <a:rPr sz="2200" spc="50" dirty="0">
                <a:solidFill>
                  <a:srgbClr val="47221E"/>
                </a:solidFill>
                <a:latin typeface="Arial"/>
                <a:cs typeface="Arial"/>
              </a:rPr>
              <a:t>don’t </a:t>
            </a:r>
            <a:r>
              <a:rPr sz="2200" spc="35" dirty="0">
                <a:solidFill>
                  <a:srgbClr val="47221E"/>
                </a:solidFill>
                <a:latin typeface="Arial"/>
                <a:cs typeface="Arial"/>
              </a:rPr>
              <a:t>want </a:t>
            </a:r>
            <a:r>
              <a:rPr sz="2200" spc="100" dirty="0">
                <a:solidFill>
                  <a:srgbClr val="47221E"/>
                </a:solidFill>
                <a:latin typeface="Arial"/>
                <a:cs typeface="Arial"/>
              </a:rPr>
              <a:t>to</a:t>
            </a:r>
            <a:r>
              <a:rPr sz="2200" spc="-395" dirty="0">
                <a:solidFill>
                  <a:srgbClr val="47221E"/>
                </a:solidFill>
                <a:latin typeface="Arial"/>
                <a:cs typeface="Arial"/>
              </a:rPr>
              <a:t> </a:t>
            </a:r>
            <a:r>
              <a:rPr sz="2200" spc="-40" dirty="0">
                <a:solidFill>
                  <a:srgbClr val="47221E"/>
                </a:solidFill>
                <a:latin typeface="Arial"/>
                <a:cs typeface="Arial"/>
              </a:rPr>
              <a:t>be </a:t>
            </a:r>
            <a:r>
              <a:rPr sz="2200" spc="-150" dirty="0">
                <a:solidFill>
                  <a:srgbClr val="47221E"/>
                </a:solidFill>
                <a:latin typeface="Arial"/>
                <a:cs typeface="Arial"/>
              </a:rPr>
              <a:t>a </a:t>
            </a:r>
            <a:r>
              <a:rPr sz="2200" spc="-145" dirty="0">
                <a:solidFill>
                  <a:srgbClr val="47221E"/>
                </a:solidFill>
                <a:latin typeface="Arial"/>
                <a:cs typeface="Arial"/>
              </a:rPr>
              <a:t>BARBIE,</a:t>
            </a:r>
            <a:endParaRPr sz="2200">
              <a:latin typeface="Arial"/>
              <a:cs typeface="Arial"/>
            </a:endParaRPr>
          </a:p>
          <a:p>
            <a:pPr marL="17145" algn="ctr">
              <a:lnSpc>
                <a:spcPct val="100000"/>
              </a:lnSpc>
              <a:spcBef>
                <a:spcPts val="70"/>
              </a:spcBef>
            </a:pPr>
            <a:r>
              <a:rPr sz="2200" spc="-5" dirty="0">
                <a:solidFill>
                  <a:srgbClr val="47221E"/>
                </a:solidFill>
                <a:latin typeface="Arial"/>
                <a:cs typeface="Arial"/>
              </a:rPr>
              <a:t>I </a:t>
            </a:r>
            <a:r>
              <a:rPr sz="2200" dirty="0">
                <a:solidFill>
                  <a:srgbClr val="47221E"/>
                </a:solidFill>
                <a:latin typeface="Arial"/>
                <a:cs typeface="Arial"/>
              </a:rPr>
              <a:t>just </a:t>
            </a:r>
            <a:r>
              <a:rPr sz="2200" spc="35" dirty="0">
                <a:solidFill>
                  <a:srgbClr val="47221E"/>
                </a:solidFill>
                <a:latin typeface="Arial"/>
                <a:cs typeface="Arial"/>
              </a:rPr>
              <a:t>want </a:t>
            </a:r>
            <a:r>
              <a:rPr sz="2200" spc="100" dirty="0">
                <a:solidFill>
                  <a:srgbClr val="47221E"/>
                </a:solidFill>
                <a:latin typeface="Arial"/>
                <a:cs typeface="Arial"/>
              </a:rPr>
              <a:t>to</a:t>
            </a:r>
            <a:r>
              <a:rPr sz="2200" spc="-375" dirty="0">
                <a:solidFill>
                  <a:srgbClr val="47221E"/>
                </a:solidFill>
                <a:latin typeface="Arial"/>
                <a:cs typeface="Arial"/>
              </a:rPr>
              <a:t> </a:t>
            </a:r>
            <a:r>
              <a:rPr sz="2200" spc="-40" dirty="0">
                <a:solidFill>
                  <a:srgbClr val="47221E"/>
                </a:solidFill>
                <a:latin typeface="Arial"/>
                <a:cs typeface="Arial"/>
              </a:rPr>
              <a:t>be </a:t>
            </a:r>
            <a:r>
              <a:rPr sz="2200" spc="-170" dirty="0">
                <a:solidFill>
                  <a:srgbClr val="47221E"/>
                </a:solidFill>
                <a:latin typeface="Arial"/>
                <a:cs typeface="Arial"/>
              </a:rPr>
              <a:t>MYSELF.</a:t>
            </a:r>
            <a:endParaRPr sz="2200">
              <a:latin typeface="Arial"/>
              <a:cs typeface="Arial"/>
            </a:endParaRPr>
          </a:p>
          <a:p>
            <a:pPr>
              <a:lnSpc>
                <a:spcPct val="100000"/>
              </a:lnSpc>
              <a:spcBef>
                <a:spcPts val="15"/>
              </a:spcBef>
            </a:pPr>
            <a:endParaRPr sz="2350">
              <a:latin typeface="Times New Roman"/>
              <a:cs typeface="Times New Roman"/>
            </a:endParaRPr>
          </a:p>
          <a:p>
            <a:pPr marL="2538095" marR="2515870" algn="ctr">
              <a:lnSpc>
                <a:spcPct val="102699"/>
              </a:lnSpc>
            </a:pPr>
            <a:r>
              <a:rPr sz="2200" spc="-220" dirty="0">
                <a:solidFill>
                  <a:srgbClr val="47221E"/>
                </a:solidFill>
                <a:latin typeface="Arial"/>
                <a:cs typeface="Arial"/>
              </a:rPr>
              <a:t>© </a:t>
            </a:r>
            <a:r>
              <a:rPr sz="2200" spc="-45" dirty="0">
                <a:solidFill>
                  <a:srgbClr val="47221E"/>
                </a:solidFill>
                <a:latin typeface="Arial"/>
                <a:cs typeface="Arial"/>
              </a:rPr>
              <a:t>Christie </a:t>
            </a:r>
            <a:r>
              <a:rPr sz="2200" spc="-20" dirty="0">
                <a:solidFill>
                  <a:srgbClr val="47221E"/>
                </a:solidFill>
                <a:latin typeface="Arial"/>
                <a:cs typeface="Arial"/>
              </a:rPr>
              <a:t>(Cote) </a:t>
            </a:r>
            <a:r>
              <a:rPr sz="2200" spc="-40" dirty="0">
                <a:solidFill>
                  <a:srgbClr val="47221E"/>
                </a:solidFill>
                <a:latin typeface="Arial"/>
                <a:cs typeface="Arial"/>
              </a:rPr>
              <a:t>Omodeo  </a:t>
            </a:r>
            <a:r>
              <a:rPr sz="2200" spc="-60" dirty="0">
                <a:solidFill>
                  <a:srgbClr val="47221E"/>
                </a:solidFill>
                <a:latin typeface="Arial"/>
                <a:cs typeface="Arial"/>
              </a:rPr>
              <a:t>July </a:t>
            </a:r>
            <a:r>
              <a:rPr sz="2200" spc="-210" dirty="0">
                <a:solidFill>
                  <a:srgbClr val="47221E"/>
                </a:solidFill>
                <a:latin typeface="Arial"/>
                <a:cs typeface="Arial"/>
              </a:rPr>
              <a:t>15,</a:t>
            </a:r>
            <a:r>
              <a:rPr sz="2200" spc="-95" dirty="0">
                <a:solidFill>
                  <a:srgbClr val="47221E"/>
                </a:solidFill>
                <a:latin typeface="Arial"/>
                <a:cs typeface="Arial"/>
              </a:rPr>
              <a:t> </a:t>
            </a:r>
            <a:r>
              <a:rPr sz="2200" spc="-170" dirty="0">
                <a:solidFill>
                  <a:srgbClr val="47221E"/>
                </a:solidFill>
                <a:latin typeface="Arial"/>
                <a:cs typeface="Arial"/>
              </a:rPr>
              <a:t>2014</a:t>
            </a:r>
            <a:endParaRPr sz="22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294335" rIns="0" bIns="0" rtlCol="0">
            <a:spAutoFit/>
          </a:bodyPr>
          <a:lstStyle/>
          <a:p>
            <a:pPr marL="10795" marR="5080">
              <a:lnSpc>
                <a:spcPct val="100000"/>
              </a:lnSpc>
              <a:spcBef>
                <a:spcPts val="105"/>
              </a:spcBef>
            </a:pPr>
            <a:r>
              <a:rPr spc="-20" dirty="0"/>
              <a:t>My</a:t>
            </a:r>
            <a:r>
              <a:rPr spc="-195" dirty="0"/>
              <a:t> </a:t>
            </a:r>
            <a:r>
              <a:rPr spc="-180" dirty="0"/>
              <a:t>Slam</a:t>
            </a:r>
            <a:r>
              <a:rPr spc="-175" dirty="0"/>
              <a:t> </a:t>
            </a:r>
            <a:r>
              <a:rPr spc="-135" dirty="0"/>
              <a:t>Poem</a:t>
            </a:r>
            <a:r>
              <a:rPr spc="-195" dirty="0"/>
              <a:t> </a:t>
            </a:r>
            <a:r>
              <a:rPr spc="-35" dirty="0"/>
              <a:t>performance</a:t>
            </a:r>
            <a:r>
              <a:rPr spc="-190" dirty="0"/>
              <a:t> </a:t>
            </a:r>
            <a:r>
              <a:rPr spc="65" dirty="0"/>
              <a:t>that</a:t>
            </a:r>
            <a:r>
              <a:rPr spc="-195" dirty="0"/>
              <a:t> </a:t>
            </a:r>
            <a:r>
              <a:rPr spc="-5" dirty="0"/>
              <a:t>I</a:t>
            </a:r>
            <a:r>
              <a:rPr spc="-180" dirty="0"/>
              <a:t> </a:t>
            </a:r>
            <a:r>
              <a:rPr spc="-25" dirty="0"/>
              <a:t>entered</a:t>
            </a:r>
            <a:r>
              <a:rPr spc="-204" dirty="0"/>
              <a:t> </a:t>
            </a:r>
            <a:r>
              <a:rPr spc="50" dirty="0"/>
              <a:t>into  </a:t>
            </a:r>
            <a:r>
              <a:rPr spc="25" dirty="0"/>
              <a:t>the </a:t>
            </a:r>
            <a:r>
              <a:rPr spc="-114" dirty="0"/>
              <a:t>#StopTheBeautyMadness</a:t>
            </a:r>
            <a:r>
              <a:rPr spc="-430" dirty="0"/>
              <a:t> </a:t>
            </a:r>
            <a:r>
              <a:rPr spc="-20" dirty="0"/>
              <a:t>contest.</a:t>
            </a:r>
          </a:p>
        </p:txBody>
      </p:sp>
      <p:sp>
        <p:nvSpPr>
          <p:cNvPr id="4" name="object 4"/>
          <p:cNvSpPr/>
          <p:nvPr/>
        </p:nvSpPr>
        <p:spPr>
          <a:xfrm>
            <a:off x="274320" y="1348739"/>
            <a:ext cx="8595359" cy="483412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54888" y="6373469"/>
            <a:ext cx="857504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2D2123"/>
                </a:solidFill>
                <a:latin typeface="Arial"/>
                <a:cs typeface="Arial"/>
              </a:rPr>
              <a:t>If</a:t>
            </a:r>
            <a:r>
              <a:rPr sz="1800" spc="-100" dirty="0">
                <a:solidFill>
                  <a:srgbClr val="2D2123"/>
                </a:solidFill>
                <a:latin typeface="Arial"/>
                <a:cs typeface="Arial"/>
              </a:rPr>
              <a:t> </a:t>
            </a:r>
            <a:r>
              <a:rPr sz="1800" spc="-35" dirty="0">
                <a:solidFill>
                  <a:srgbClr val="2D2123"/>
                </a:solidFill>
                <a:latin typeface="Arial"/>
                <a:cs typeface="Arial"/>
              </a:rPr>
              <a:t>you</a:t>
            </a:r>
            <a:r>
              <a:rPr sz="1800" spc="-105" dirty="0">
                <a:solidFill>
                  <a:srgbClr val="2D2123"/>
                </a:solidFill>
                <a:latin typeface="Arial"/>
                <a:cs typeface="Arial"/>
              </a:rPr>
              <a:t> </a:t>
            </a:r>
            <a:r>
              <a:rPr sz="1800" spc="-70" dirty="0">
                <a:solidFill>
                  <a:srgbClr val="2D2123"/>
                </a:solidFill>
                <a:latin typeface="Arial"/>
                <a:cs typeface="Arial"/>
              </a:rPr>
              <a:t>have</a:t>
            </a:r>
            <a:r>
              <a:rPr sz="1800" spc="-105" dirty="0">
                <a:solidFill>
                  <a:srgbClr val="2D2123"/>
                </a:solidFill>
                <a:latin typeface="Arial"/>
                <a:cs typeface="Arial"/>
              </a:rPr>
              <a:t> </a:t>
            </a:r>
            <a:r>
              <a:rPr sz="1800" spc="10" dirty="0">
                <a:solidFill>
                  <a:srgbClr val="2D2123"/>
                </a:solidFill>
                <a:latin typeface="Arial"/>
                <a:cs typeface="Arial"/>
              </a:rPr>
              <a:t>trouble</a:t>
            </a:r>
            <a:r>
              <a:rPr sz="1800" spc="-90" dirty="0">
                <a:solidFill>
                  <a:srgbClr val="2D2123"/>
                </a:solidFill>
                <a:latin typeface="Arial"/>
                <a:cs typeface="Arial"/>
              </a:rPr>
              <a:t> </a:t>
            </a:r>
            <a:r>
              <a:rPr sz="1800" spc="-35" dirty="0">
                <a:solidFill>
                  <a:srgbClr val="2D2123"/>
                </a:solidFill>
                <a:latin typeface="Arial"/>
                <a:cs typeface="Arial"/>
              </a:rPr>
              <a:t>playing</a:t>
            </a:r>
            <a:r>
              <a:rPr sz="1800" spc="-95" dirty="0">
                <a:solidFill>
                  <a:srgbClr val="2D2123"/>
                </a:solidFill>
                <a:latin typeface="Arial"/>
                <a:cs typeface="Arial"/>
              </a:rPr>
              <a:t> </a:t>
            </a:r>
            <a:r>
              <a:rPr sz="1800" spc="10" dirty="0">
                <a:solidFill>
                  <a:srgbClr val="2D2123"/>
                </a:solidFill>
                <a:latin typeface="Arial"/>
                <a:cs typeface="Arial"/>
              </a:rPr>
              <a:t>the</a:t>
            </a:r>
            <a:r>
              <a:rPr sz="1800" spc="-100" dirty="0">
                <a:solidFill>
                  <a:srgbClr val="2D2123"/>
                </a:solidFill>
                <a:latin typeface="Arial"/>
                <a:cs typeface="Arial"/>
              </a:rPr>
              <a:t> </a:t>
            </a:r>
            <a:r>
              <a:rPr sz="1800" spc="-30" dirty="0">
                <a:solidFill>
                  <a:srgbClr val="2D2123"/>
                </a:solidFill>
                <a:latin typeface="Arial"/>
                <a:cs typeface="Arial"/>
              </a:rPr>
              <a:t>video,</a:t>
            </a:r>
            <a:r>
              <a:rPr sz="1800" spc="-125" dirty="0">
                <a:solidFill>
                  <a:srgbClr val="2D2123"/>
                </a:solidFill>
                <a:latin typeface="Arial"/>
                <a:cs typeface="Arial"/>
              </a:rPr>
              <a:t> </a:t>
            </a:r>
            <a:r>
              <a:rPr sz="1800" spc="65" dirty="0">
                <a:solidFill>
                  <a:srgbClr val="2D2123"/>
                </a:solidFill>
                <a:latin typeface="Arial"/>
                <a:cs typeface="Arial"/>
              </a:rPr>
              <a:t>it</a:t>
            </a:r>
            <a:r>
              <a:rPr sz="1800" spc="-100" dirty="0">
                <a:solidFill>
                  <a:srgbClr val="2D2123"/>
                </a:solidFill>
                <a:latin typeface="Arial"/>
                <a:cs typeface="Arial"/>
              </a:rPr>
              <a:t> </a:t>
            </a:r>
            <a:r>
              <a:rPr sz="1800" spc="-80" dirty="0">
                <a:solidFill>
                  <a:srgbClr val="2D2123"/>
                </a:solidFill>
                <a:latin typeface="Arial"/>
                <a:cs typeface="Arial"/>
              </a:rPr>
              <a:t>can</a:t>
            </a:r>
            <a:r>
              <a:rPr sz="1800" spc="-105" dirty="0">
                <a:solidFill>
                  <a:srgbClr val="2D2123"/>
                </a:solidFill>
                <a:latin typeface="Arial"/>
                <a:cs typeface="Arial"/>
              </a:rPr>
              <a:t> </a:t>
            </a:r>
            <a:r>
              <a:rPr sz="1800" spc="-40" dirty="0">
                <a:solidFill>
                  <a:srgbClr val="2D2123"/>
                </a:solidFill>
                <a:latin typeface="Arial"/>
                <a:cs typeface="Arial"/>
              </a:rPr>
              <a:t>be</a:t>
            </a:r>
            <a:r>
              <a:rPr sz="1800" spc="-90" dirty="0">
                <a:solidFill>
                  <a:srgbClr val="2D2123"/>
                </a:solidFill>
                <a:latin typeface="Arial"/>
                <a:cs typeface="Arial"/>
              </a:rPr>
              <a:t> </a:t>
            </a:r>
            <a:r>
              <a:rPr sz="1800" spc="5" dirty="0">
                <a:solidFill>
                  <a:srgbClr val="2D2123"/>
                </a:solidFill>
                <a:latin typeface="Arial"/>
                <a:cs typeface="Arial"/>
              </a:rPr>
              <a:t>found</a:t>
            </a:r>
            <a:r>
              <a:rPr sz="1800" spc="-114" dirty="0">
                <a:solidFill>
                  <a:srgbClr val="2D2123"/>
                </a:solidFill>
                <a:latin typeface="Arial"/>
                <a:cs typeface="Arial"/>
              </a:rPr>
              <a:t> </a:t>
            </a:r>
            <a:r>
              <a:rPr sz="1800" spc="-40" dirty="0">
                <a:solidFill>
                  <a:srgbClr val="2D2123"/>
                </a:solidFill>
                <a:latin typeface="Arial"/>
                <a:cs typeface="Arial"/>
              </a:rPr>
              <a:t>here:</a:t>
            </a:r>
            <a:r>
              <a:rPr sz="1800" spc="-165" dirty="0">
                <a:solidFill>
                  <a:srgbClr val="2D2123"/>
                </a:solidFill>
                <a:latin typeface="Arial"/>
                <a:cs typeface="Arial"/>
              </a:rPr>
              <a:t> </a:t>
            </a:r>
            <a:r>
              <a:rPr sz="1800" u="sng" spc="-35" dirty="0">
                <a:solidFill>
                  <a:srgbClr val="FFDE66"/>
                </a:solidFill>
                <a:uFill>
                  <a:solidFill>
                    <a:srgbClr val="FFDE66"/>
                  </a:solidFill>
                </a:uFill>
                <a:latin typeface="Arial"/>
                <a:cs typeface="Arial"/>
                <a:hlinkClick r:id="rId4"/>
              </a:rPr>
              <a:t>https://youtu.be/40Vaqx5IqpY</a:t>
            </a:r>
            <a:endParaRPr sz="18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98803" y="30478"/>
            <a:ext cx="6873240" cy="67924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7680" y="41146"/>
            <a:ext cx="8375904" cy="67970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59455" y="268604"/>
            <a:ext cx="3626485" cy="574040"/>
          </a:xfrm>
          <a:prstGeom prst="rect">
            <a:avLst/>
          </a:prstGeom>
        </p:spPr>
        <p:txBody>
          <a:bodyPr vert="horz" wrap="square" lIns="0" tIns="12700" rIns="0" bIns="0" rtlCol="0">
            <a:spAutoFit/>
          </a:bodyPr>
          <a:lstStyle/>
          <a:p>
            <a:pPr marL="12700">
              <a:lnSpc>
                <a:spcPct val="100000"/>
              </a:lnSpc>
              <a:spcBef>
                <a:spcPts val="100"/>
              </a:spcBef>
            </a:pPr>
            <a:r>
              <a:rPr sz="3600" spc="-70" dirty="0"/>
              <a:t>Stop </a:t>
            </a:r>
            <a:r>
              <a:rPr sz="3600" spc="-60" dirty="0"/>
              <a:t>being</a:t>
            </a:r>
            <a:r>
              <a:rPr sz="3600" spc="-455" dirty="0"/>
              <a:t> </a:t>
            </a:r>
            <a:r>
              <a:rPr sz="3600" spc="-155" dirty="0"/>
              <a:t>passive</a:t>
            </a:r>
            <a:endParaRPr sz="3600"/>
          </a:p>
        </p:txBody>
      </p:sp>
      <p:sp>
        <p:nvSpPr>
          <p:cNvPr id="4" name="object 4"/>
          <p:cNvSpPr txBox="1"/>
          <p:nvPr/>
        </p:nvSpPr>
        <p:spPr>
          <a:xfrm>
            <a:off x="353059" y="1247089"/>
            <a:ext cx="8314055" cy="3119755"/>
          </a:xfrm>
          <a:prstGeom prst="rect">
            <a:avLst/>
          </a:prstGeom>
        </p:spPr>
        <p:txBody>
          <a:bodyPr vert="horz" wrap="square" lIns="0" tIns="12065" rIns="0" bIns="0" rtlCol="0">
            <a:spAutoFit/>
          </a:bodyPr>
          <a:lstStyle/>
          <a:p>
            <a:pPr marL="184785" marR="5080" indent="-172085">
              <a:lnSpc>
                <a:spcPct val="100000"/>
              </a:lnSpc>
              <a:spcBef>
                <a:spcPts val="95"/>
              </a:spcBef>
              <a:buClr>
                <a:srgbClr val="60615E"/>
              </a:buClr>
              <a:buFont typeface="Arial"/>
              <a:buChar char="•"/>
              <a:tabLst>
                <a:tab pos="186690" algn="l"/>
              </a:tabLst>
            </a:pPr>
            <a:r>
              <a:rPr sz="2200" b="1" spc="-45" dirty="0">
                <a:solidFill>
                  <a:srgbClr val="47221E"/>
                </a:solidFill>
                <a:latin typeface="Trebuchet MS"/>
                <a:cs typeface="Trebuchet MS"/>
              </a:rPr>
              <a:t>oppositional </a:t>
            </a:r>
            <a:r>
              <a:rPr sz="2200" b="1" spc="-70" dirty="0">
                <a:solidFill>
                  <a:srgbClr val="47221E"/>
                </a:solidFill>
                <a:latin typeface="Trebuchet MS"/>
                <a:cs typeface="Trebuchet MS"/>
              </a:rPr>
              <a:t>gaze </a:t>
            </a:r>
            <a:r>
              <a:rPr sz="2200" spc="-85" dirty="0">
                <a:solidFill>
                  <a:srgbClr val="47221E"/>
                </a:solidFill>
                <a:latin typeface="Arial"/>
                <a:cs typeface="Arial"/>
              </a:rPr>
              <a:t>is </a:t>
            </a:r>
            <a:r>
              <a:rPr sz="2200" spc="100" dirty="0">
                <a:solidFill>
                  <a:srgbClr val="47221E"/>
                </a:solidFill>
                <a:latin typeface="Arial"/>
                <a:cs typeface="Arial"/>
              </a:rPr>
              <a:t>to </a:t>
            </a:r>
            <a:r>
              <a:rPr sz="2200" spc="-40" dirty="0">
                <a:solidFill>
                  <a:srgbClr val="47221E"/>
                </a:solidFill>
                <a:latin typeface="Arial"/>
                <a:cs typeface="Arial"/>
              </a:rPr>
              <a:t>be </a:t>
            </a:r>
            <a:r>
              <a:rPr sz="2200" spc="-80" dirty="0">
                <a:solidFill>
                  <a:srgbClr val="47221E"/>
                </a:solidFill>
                <a:latin typeface="Arial"/>
                <a:cs typeface="Arial"/>
              </a:rPr>
              <a:t>an </a:t>
            </a:r>
            <a:r>
              <a:rPr sz="2200" spc="-25" dirty="0">
                <a:solidFill>
                  <a:srgbClr val="47221E"/>
                </a:solidFill>
                <a:latin typeface="Arial"/>
                <a:cs typeface="Arial"/>
              </a:rPr>
              <a:t>active </a:t>
            </a:r>
            <a:r>
              <a:rPr sz="2200" spc="10" dirty="0">
                <a:solidFill>
                  <a:srgbClr val="47221E"/>
                </a:solidFill>
                <a:latin typeface="Arial"/>
                <a:cs typeface="Arial"/>
              </a:rPr>
              <a:t>participant </a:t>
            </a:r>
            <a:r>
              <a:rPr sz="2200" spc="-15" dirty="0">
                <a:solidFill>
                  <a:srgbClr val="47221E"/>
                </a:solidFill>
                <a:latin typeface="Arial"/>
                <a:cs typeface="Arial"/>
              </a:rPr>
              <a:t>in </a:t>
            </a:r>
            <a:r>
              <a:rPr sz="2200" spc="-45" dirty="0">
                <a:solidFill>
                  <a:srgbClr val="47221E"/>
                </a:solidFill>
                <a:latin typeface="Arial"/>
                <a:cs typeface="Arial"/>
              </a:rPr>
              <a:t>media </a:t>
            </a:r>
            <a:r>
              <a:rPr sz="2200" spc="-50" dirty="0">
                <a:solidFill>
                  <a:srgbClr val="47221E"/>
                </a:solidFill>
                <a:latin typeface="Arial"/>
                <a:cs typeface="Arial"/>
              </a:rPr>
              <a:t>discourse  </a:t>
            </a:r>
            <a:r>
              <a:rPr sz="2200" spc="10" dirty="0">
                <a:solidFill>
                  <a:srgbClr val="47221E"/>
                </a:solidFill>
                <a:latin typeface="Arial"/>
                <a:cs typeface="Arial"/>
              </a:rPr>
              <a:t>about </a:t>
            </a:r>
            <a:r>
              <a:rPr sz="2200" spc="-25" dirty="0">
                <a:solidFill>
                  <a:srgbClr val="47221E"/>
                </a:solidFill>
                <a:latin typeface="Arial"/>
                <a:cs typeface="Arial"/>
              </a:rPr>
              <a:t>gender, </a:t>
            </a:r>
            <a:r>
              <a:rPr sz="2200" spc="-30" dirty="0">
                <a:solidFill>
                  <a:srgbClr val="47221E"/>
                </a:solidFill>
                <a:latin typeface="Arial"/>
                <a:cs typeface="Arial"/>
              </a:rPr>
              <a:t>instead </a:t>
            </a:r>
            <a:r>
              <a:rPr sz="2200" spc="75" dirty="0">
                <a:solidFill>
                  <a:srgbClr val="47221E"/>
                </a:solidFill>
                <a:latin typeface="Arial"/>
                <a:cs typeface="Arial"/>
              </a:rPr>
              <a:t>of </a:t>
            </a:r>
            <a:r>
              <a:rPr sz="2200" spc="-150" dirty="0">
                <a:solidFill>
                  <a:srgbClr val="47221E"/>
                </a:solidFill>
                <a:latin typeface="Arial"/>
                <a:cs typeface="Arial"/>
              </a:rPr>
              <a:t>a </a:t>
            </a:r>
            <a:r>
              <a:rPr sz="2200" spc="-80" dirty="0">
                <a:solidFill>
                  <a:srgbClr val="47221E"/>
                </a:solidFill>
                <a:latin typeface="Arial"/>
                <a:cs typeface="Arial"/>
              </a:rPr>
              <a:t>passive </a:t>
            </a:r>
            <a:r>
              <a:rPr sz="2200" dirty="0">
                <a:solidFill>
                  <a:srgbClr val="47221E"/>
                </a:solidFill>
                <a:latin typeface="Arial"/>
                <a:cs typeface="Arial"/>
              </a:rPr>
              <a:t>recipient </a:t>
            </a:r>
            <a:r>
              <a:rPr sz="2200" spc="75" dirty="0">
                <a:solidFill>
                  <a:srgbClr val="47221E"/>
                </a:solidFill>
                <a:latin typeface="Arial"/>
                <a:cs typeface="Arial"/>
              </a:rPr>
              <a:t>of </a:t>
            </a:r>
            <a:r>
              <a:rPr sz="2200" spc="50" dirty="0">
                <a:solidFill>
                  <a:srgbClr val="47221E"/>
                </a:solidFill>
                <a:latin typeface="Arial"/>
                <a:cs typeface="Arial"/>
              </a:rPr>
              <a:t>it,</a:t>
            </a:r>
            <a:r>
              <a:rPr sz="2200" spc="-434" dirty="0">
                <a:solidFill>
                  <a:srgbClr val="47221E"/>
                </a:solidFill>
                <a:latin typeface="Arial"/>
                <a:cs typeface="Arial"/>
              </a:rPr>
              <a:t> </a:t>
            </a:r>
            <a:r>
              <a:rPr sz="2200" spc="-35" dirty="0">
                <a:solidFill>
                  <a:srgbClr val="47221E"/>
                </a:solidFill>
                <a:latin typeface="Arial"/>
                <a:cs typeface="Arial"/>
              </a:rPr>
              <a:t>one </a:t>
            </a:r>
            <a:r>
              <a:rPr sz="2200" spc="-5" dirty="0">
                <a:solidFill>
                  <a:srgbClr val="47221E"/>
                </a:solidFill>
                <a:latin typeface="Arial"/>
                <a:cs typeface="Arial"/>
              </a:rPr>
              <a:t>must </a:t>
            </a:r>
            <a:r>
              <a:rPr sz="2200" spc="-100" dirty="0">
                <a:solidFill>
                  <a:srgbClr val="47221E"/>
                </a:solidFill>
                <a:latin typeface="Arial"/>
                <a:cs typeface="Arial"/>
              </a:rPr>
              <a:t>possess  </a:t>
            </a:r>
            <a:r>
              <a:rPr sz="2200" spc="-150" dirty="0">
                <a:solidFill>
                  <a:srgbClr val="47221E"/>
                </a:solidFill>
                <a:latin typeface="Arial"/>
                <a:cs typeface="Arial"/>
              </a:rPr>
              <a:t>a </a:t>
            </a:r>
            <a:r>
              <a:rPr sz="2200" spc="-35" dirty="0">
                <a:solidFill>
                  <a:srgbClr val="47221E"/>
                </a:solidFill>
                <a:latin typeface="Arial"/>
                <a:cs typeface="Arial"/>
              </a:rPr>
              <a:t>vocabulary </a:t>
            </a:r>
            <a:r>
              <a:rPr sz="2200" spc="70" dirty="0">
                <a:solidFill>
                  <a:srgbClr val="47221E"/>
                </a:solidFill>
                <a:latin typeface="Arial"/>
                <a:cs typeface="Arial"/>
              </a:rPr>
              <a:t>with </a:t>
            </a:r>
            <a:r>
              <a:rPr sz="2200" spc="-5" dirty="0">
                <a:solidFill>
                  <a:srgbClr val="47221E"/>
                </a:solidFill>
                <a:latin typeface="Arial"/>
                <a:cs typeface="Arial"/>
              </a:rPr>
              <a:t>which </a:t>
            </a:r>
            <a:r>
              <a:rPr sz="2200" spc="100" dirty="0">
                <a:solidFill>
                  <a:srgbClr val="47221E"/>
                </a:solidFill>
                <a:latin typeface="Arial"/>
                <a:cs typeface="Arial"/>
              </a:rPr>
              <a:t>to </a:t>
            </a:r>
            <a:r>
              <a:rPr sz="2200" spc="-5" dirty="0">
                <a:solidFill>
                  <a:srgbClr val="47221E"/>
                </a:solidFill>
                <a:latin typeface="Arial"/>
                <a:cs typeface="Arial"/>
              </a:rPr>
              <a:t>critically </a:t>
            </a:r>
            <a:r>
              <a:rPr sz="2200" spc="-85" dirty="0">
                <a:solidFill>
                  <a:srgbClr val="47221E"/>
                </a:solidFill>
                <a:latin typeface="Arial"/>
                <a:cs typeface="Arial"/>
              </a:rPr>
              <a:t>discuss </a:t>
            </a:r>
            <a:r>
              <a:rPr sz="2200" spc="30" dirty="0">
                <a:solidFill>
                  <a:srgbClr val="47221E"/>
                </a:solidFill>
                <a:latin typeface="Arial"/>
                <a:cs typeface="Arial"/>
              </a:rPr>
              <a:t>the </a:t>
            </a:r>
            <a:r>
              <a:rPr sz="2200" spc="25" dirty="0">
                <a:solidFill>
                  <a:srgbClr val="47221E"/>
                </a:solidFill>
                <a:latin typeface="Arial"/>
                <a:cs typeface="Arial"/>
              </a:rPr>
              <a:t>content </a:t>
            </a:r>
            <a:r>
              <a:rPr sz="2200" spc="-55" dirty="0">
                <a:solidFill>
                  <a:srgbClr val="47221E"/>
                </a:solidFill>
                <a:latin typeface="Arial"/>
                <a:cs typeface="Arial"/>
              </a:rPr>
              <a:t>and </a:t>
            </a:r>
            <a:r>
              <a:rPr sz="2200" spc="30" dirty="0">
                <a:solidFill>
                  <a:srgbClr val="47221E"/>
                </a:solidFill>
                <a:latin typeface="Arial"/>
                <a:cs typeface="Arial"/>
              </a:rPr>
              <a:t>the  </a:t>
            </a:r>
            <a:r>
              <a:rPr sz="2200" spc="-75" dirty="0">
                <a:solidFill>
                  <a:srgbClr val="47221E"/>
                </a:solidFill>
                <a:latin typeface="Arial"/>
                <a:cs typeface="Arial"/>
              </a:rPr>
              <a:t>gaze. </a:t>
            </a:r>
            <a:r>
              <a:rPr sz="2200" spc="-95" dirty="0">
                <a:solidFill>
                  <a:srgbClr val="47221E"/>
                </a:solidFill>
                <a:latin typeface="Arial"/>
                <a:cs typeface="Arial"/>
              </a:rPr>
              <a:t>One </a:t>
            </a:r>
            <a:r>
              <a:rPr sz="2200" spc="-10" dirty="0">
                <a:solidFill>
                  <a:srgbClr val="47221E"/>
                </a:solidFill>
                <a:latin typeface="Arial"/>
                <a:cs typeface="Arial"/>
              </a:rPr>
              <a:t>cannot </a:t>
            </a:r>
            <a:r>
              <a:rPr sz="2200" spc="-60" dirty="0">
                <a:solidFill>
                  <a:srgbClr val="47221E"/>
                </a:solidFill>
                <a:latin typeface="Arial"/>
                <a:cs typeface="Arial"/>
              </a:rPr>
              <a:t>engage </a:t>
            </a:r>
            <a:r>
              <a:rPr sz="2200" spc="-15" dirty="0">
                <a:solidFill>
                  <a:srgbClr val="47221E"/>
                </a:solidFill>
                <a:latin typeface="Arial"/>
                <a:cs typeface="Arial"/>
              </a:rPr>
              <a:t>in </a:t>
            </a:r>
            <a:r>
              <a:rPr sz="2200" spc="-20" dirty="0">
                <a:solidFill>
                  <a:srgbClr val="47221E"/>
                </a:solidFill>
                <a:latin typeface="Arial"/>
                <a:cs typeface="Arial"/>
              </a:rPr>
              <a:t>creative </a:t>
            </a:r>
            <a:r>
              <a:rPr sz="2200" spc="-45" dirty="0">
                <a:solidFill>
                  <a:srgbClr val="47221E"/>
                </a:solidFill>
                <a:latin typeface="Arial"/>
                <a:cs typeface="Arial"/>
              </a:rPr>
              <a:t>readings </a:t>
            </a:r>
            <a:r>
              <a:rPr sz="2200" spc="75" dirty="0">
                <a:solidFill>
                  <a:srgbClr val="47221E"/>
                </a:solidFill>
                <a:latin typeface="Arial"/>
                <a:cs typeface="Arial"/>
              </a:rPr>
              <a:t>of </a:t>
            </a:r>
            <a:r>
              <a:rPr sz="2200" spc="-45" dirty="0">
                <a:solidFill>
                  <a:srgbClr val="47221E"/>
                </a:solidFill>
                <a:latin typeface="Arial"/>
                <a:cs typeface="Arial"/>
              </a:rPr>
              <a:t>media </a:t>
            </a:r>
            <a:r>
              <a:rPr sz="2200" spc="-70" dirty="0">
                <a:solidFill>
                  <a:srgbClr val="47221E"/>
                </a:solidFill>
                <a:latin typeface="Arial"/>
                <a:cs typeface="Arial"/>
              </a:rPr>
              <a:t>unless </a:t>
            </a:r>
            <a:r>
              <a:rPr sz="2200" spc="-35" dirty="0">
                <a:solidFill>
                  <a:srgbClr val="47221E"/>
                </a:solidFill>
                <a:latin typeface="Arial"/>
                <a:cs typeface="Arial"/>
              </a:rPr>
              <a:t>one  </a:t>
            </a:r>
            <a:r>
              <a:rPr sz="2200" spc="-20" dirty="0">
                <a:solidFill>
                  <a:srgbClr val="47221E"/>
                </a:solidFill>
                <a:latin typeface="Arial"/>
                <a:cs typeface="Arial"/>
              </a:rPr>
              <a:t>knows </a:t>
            </a:r>
            <a:r>
              <a:rPr sz="2200" spc="-80" dirty="0">
                <a:solidFill>
                  <a:srgbClr val="47221E"/>
                </a:solidFill>
                <a:latin typeface="Arial"/>
                <a:cs typeface="Arial"/>
              </a:rPr>
              <a:t>such </a:t>
            </a:r>
            <a:r>
              <a:rPr sz="2200" spc="-45" dirty="0">
                <a:solidFill>
                  <a:srgbClr val="47221E"/>
                </a:solidFill>
                <a:latin typeface="Arial"/>
                <a:cs typeface="Arial"/>
              </a:rPr>
              <a:t>readings </a:t>
            </a:r>
            <a:r>
              <a:rPr sz="2200" spc="-55" dirty="0">
                <a:solidFill>
                  <a:srgbClr val="47221E"/>
                </a:solidFill>
                <a:latin typeface="Arial"/>
                <a:cs typeface="Arial"/>
              </a:rPr>
              <a:t>are </a:t>
            </a:r>
            <a:r>
              <a:rPr sz="2200" spc="-80" dirty="0">
                <a:solidFill>
                  <a:srgbClr val="47221E"/>
                </a:solidFill>
                <a:latin typeface="Arial"/>
                <a:cs typeface="Arial"/>
              </a:rPr>
              <a:t>necessary </a:t>
            </a:r>
            <a:r>
              <a:rPr sz="2200" spc="-55" dirty="0">
                <a:solidFill>
                  <a:srgbClr val="47221E"/>
                </a:solidFill>
                <a:latin typeface="Arial"/>
                <a:cs typeface="Arial"/>
              </a:rPr>
              <a:t>and</a:t>
            </a:r>
            <a:r>
              <a:rPr sz="2200" spc="-85" dirty="0">
                <a:solidFill>
                  <a:srgbClr val="47221E"/>
                </a:solidFill>
                <a:latin typeface="Arial"/>
                <a:cs typeface="Arial"/>
              </a:rPr>
              <a:t> </a:t>
            </a:r>
            <a:r>
              <a:rPr sz="2200" spc="-30" dirty="0">
                <a:solidFill>
                  <a:srgbClr val="47221E"/>
                </a:solidFill>
                <a:latin typeface="Arial"/>
                <a:cs typeface="Arial"/>
              </a:rPr>
              <a:t>possible.</a:t>
            </a:r>
            <a:endParaRPr sz="2200">
              <a:latin typeface="Arial"/>
              <a:cs typeface="Arial"/>
            </a:endParaRPr>
          </a:p>
          <a:p>
            <a:pPr marL="184785" marR="300355" indent="-172085">
              <a:lnSpc>
                <a:spcPct val="100000"/>
              </a:lnSpc>
              <a:spcBef>
                <a:spcPts val="605"/>
              </a:spcBef>
              <a:buClr>
                <a:srgbClr val="60615E"/>
              </a:buClr>
              <a:buChar char="•"/>
              <a:tabLst>
                <a:tab pos="186690" algn="l"/>
              </a:tabLst>
            </a:pPr>
            <a:r>
              <a:rPr sz="2200" spc="20" dirty="0">
                <a:solidFill>
                  <a:srgbClr val="47221E"/>
                </a:solidFill>
                <a:latin typeface="Arial"/>
                <a:cs typeface="Arial"/>
              </a:rPr>
              <a:t>Don’t </a:t>
            </a:r>
            <a:r>
              <a:rPr sz="2200" dirty="0">
                <a:solidFill>
                  <a:srgbClr val="47221E"/>
                </a:solidFill>
                <a:latin typeface="Arial"/>
                <a:cs typeface="Arial"/>
              </a:rPr>
              <a:t>just </a:t>
            </a:r>
            <a:r>
              <a:rPr sz="2200" spc="-35" dirty="0">
                <a:solidFill>
                  <a:srgbClr val="47221E"/>
                </a:solidFill>
                <a:latin typeface="Arial"/>
                <a:cs typeface="Arial"/>
              </a:rPr>
              <a:t>accept </a:t>
            </a:r>
            <a:r>
              <a:rPr sz="2200" spc="-5" dirty="0">
                <a:solidFill>
                  <a:srgbClr val="47221E"/>
                </a:solidFill>
                <a:latin typeface="Arial"/>
                <a:cs typeface="Arial"/>
              </a:rPr>
              <a:t>things </a:t>
            </a:r>
            <a:r>
              <a:rPr sz="2200" spc="-80" dirty="0">
                <a:solidFill>
                  <a:srgbClr val="47221E"/>
                </a:solidFill>
                <a:latin typeface="Arial"/>
                <a:cs typeface="Arial"/>
              </a:rPr>
              <a:t>because </a:t>
            </a:r>
            <a:r>
              <a:rPr sz="2200" spc="55" dirty="0">
                <a:solidFill>
                  <a:srgbClr val="47221E"/>
                </a:solidFill>
                <a:latin typeface="Arial"/>
                <a:cs typeface="Arial"/>
              </a:rPr>
              <a:t>that </a:t>
            </a:r>
            <a:r>
              <a:rPr sz="2200" spc="-90" dirty="0">
                <a:solidFill>
                  <a:srgbClr val="47221E"/>
                </a:solidFill>
                <a:latin typeface="Arial"/>
                <a:cs typeface="Arial"/>
              </a:rPr>
              <a:t>is </a:t>
            </a:r>
            <a:r>
              <a:rPr sz="2200" spc="30" dirty="0">
                <a:solidFill>
                  <a:srgbClr val="47221E"/>
                </a:solidFill>
                <a:latin typeface="Arial"/>
                <a:cs typeface="Arial"/>
              </a:rPr>
              <a:t>how </a:t>
            </a:r>
            <a:r>
              <a:rPr sz="2200" spc="5" dirty="0">
                <a:solidFill>
                  <a:srgbClr val="47221E"/>
                </a:solidFill>
                <a:latin typeface="Arial"/>
                <a:cs typeface="Arial"/>
              </a:rPr>
              <a:t>they </a:t>
            </a:r>
            <a:r>
              <a:rPr sz="2200" spc="-50" dirty="0">
                <a:solidFill>
                  <a:srgbClr val="47221E"/>
                </a:solidFill>
                <a:latin typeface="Arial"/>
                <a:cs typeface="Arial"/>
              </a:rPr>
              <a:t>are, </a:t>
            </a:r>
            <a:r>
              <a:rPr sz="2200" spc="-45" dirty="0">
                <a:solidFill>
                  <a:srgbClr val="47221E"/>
                </a:solidFill>
                <a:latin typeface="Arial"/>
                <a:cs typeface="Arial"/>
              </a:rPr>
              <a:t>become  </a:t>
            </a:r>
            <a:r>
              <a:rPr sz="2200" spc="-35" dirty="0">
                <a:solidFill>
                  <a:srgbClr val="47221E"/>
                </a:solidFill>
                <a:latin typeface="Arial"/>
                <a:cs typeface="Arial"/>
              </a:rPr>
              <a:t>aware </a:t>
            </a:r>
            <a:r>
              <a:rPr sz="2200" spc="-55" dirty="0">
                <a:solidFill>
                  <a:srgbClr val="47221E"/>
                </a:solidFill>
                <a:latin typeface="Arial"/>
                <a:cs typeface="Arial"/>
              </a:rPr>
              <a:t>and </a:t>
            </a:r>
            <a:r>
              <a:rPr sz="2200" spc="-45" dirty="0">
                <a:solidFill>
                  <a:srgbClr val="47221E"/>
                </a:solidFill>
                <a:latin typeface="Arial"/>
                <a:cs typeface="Arial"/>
              </a:rPr>
              <a:t>challenge </a:t>
            </a:r>
            <a:r>
              <a:rPr sz="2200" spc="5" dirty="0">
                <a:solidFill>
                  <a:srgbClr val="47221E"/>
                </a:solidFill>
                <a:latin typeface="Arial"/>
                <a:cs typeface="Arial"/>
              </a:rPr>
              <a:t>them. </a:t>
            </a:r>
            <a:r>
              <a:rPr sz="2200" spc="-45" dirty="0">
                <a:solidFill>
                  <a:srgbClr val="47221E"/>
                </a:solidFill>
                <a:latin typeface="Arial"/>
                <a:cs typeface="Arial"/>
              </a:rPr>
              <a:t>Make </a:t>
            </a:r>
            <a:r>
              <a:rPr sz="2200" spc="-55" dirty="0">
                <a:solidFill>
                  <a:srgbClr val="47221E"/>
                </a:solidFill>
                <a:latin typeface="Arial"/>
                <a:cs typeface="Arial"/>
              </a:rPr>
              <a:t>sure </a:t>
            </a:r>
            <a:r>
              <a:rPr sz="2200" spc="-30" dirty="0">
                <a:solidFill>
                  <a:srgbClr val="47221E"/>
                </a:solidFill>
                <a:latin typeface="Arial"/>
                <a:cs typeface="Arial"/>
              </a:rPr>
              <a:t>you </a:t>
            </a:r>
            <a:r>
              <a:rPr sz="2200" spc="-55" dirty="0">
                <a:solidFill>
                  <a:srgbClr val="47221E"/>
                </a:solidFill>
                <a:latin typeface="Arial"/>
                <a:cs typeface="Arial"/>
              </a:rPr>
              <a:t>are </a:t>
            </a:r>
            <a:r>
              <a:rPr sz="2200" spc="-10" dirty="0">
                <a:solidFill>
                  <a:srgbClr val="47221E"/>
                </a:solidFill>
                <a:latin typeface="Arial"/>
                <a:cs typeface="Arial"/>
              </a:rPr>
              <a:t>doing/buying  </a:t>
            </a:r>
            <a:r>
              <a:rPr sz="2200" spc="-15" dirty="0">
                <a:solidFill>
                  <a:srgbClr val="47221E"/>
                </a:solidFill>
                <a:latin typeface="Arial"/>
                <a:cs typeface="Arial"/>
              </a:rPr>
              <a:t>something, </a:t>
            </a:r>
            <a:r>
              <a:rPr sz="2200" spc="-45" dirty="0">
                <a:solidFill>
                  <a:srgbClr val="47221E"/>
                </a:solidFill>
                <a:latin typeface="Arial"/>
                <a:cs typeface="Arial"/>
              </a:rPr>
              <a:t>dressing </a:t>
            </a:r>
            <a:r>
              <a:rPr sz="2200" spc="30" dirty="0">
                <a:solidFill>
                  <a:srgbClr val="47221E"/>
                </a:solidFill>
                <a:latin typeface="Arial"/>
                <a:cs typeface="Arial"/>
              </a:rPr>
              <a:t>or </a:t>
            </a:r>
            <a:r>
              <a:rPr sz="2200" dirty="0">
                <a:solidFill>
                  <a:srgbClr val="47221E"/>
                </a:solidFill>
                <a:latin typeface="Arial"/>
                <a:cs typeface="Arial"/>
              </a:rPr>
              <a:t>whatever </a:t>
            </a:r>
            <a:r>
              <a:rPr sz="2200" spc="70" dirty="0">
                <a:solidFill>
                  <a:srgbClr val="47221E"/>
                </a:solidFill>
                <a:latin typeface="Arial"/>
                <a:cs typeface="Arial"/>
              </a:rPr>
              <a:t>for </a:t>
            </a:r>
            <a:r>
              <a:rPr sz="2200" spc="-35" dirty="0">
                <a:solidFill>
                  <a:srgbClr val="47221E"/>
                </a:solidFill>
                <a:latin typeface="Arial"/>
                <a:cs typeface="Arial"/>
              </a:rPr>
              <a:t>you, </a:t>
            </a:r>
            <a:r>
              <a:rPr sz="2200" spc="60" dirty="0">
                <a:solidFill>
                  <a:srgbClr val="47221E"/>
                </a:solidFill>
                <a:latin typeface="Arial"/>
                <a:cs typeface="Arial"/>
              </a:rPr>
              <a:t>not</a:t>
            </a:r>
            <a:r>
              <a:rPr sz="2200" spc="-385" dirty="0">
                <a:solidFill>
                  <a:srgbClr val="47221E"/>
                </a:solidFill>
                <a:latin typeface="Arial"/>
                <a:cs typeface="Arial"/>
              </a:rPr>
              <a:t> </a:t>
            </a:r>
            <a:r>
              <a:rPr sz="2200" spc="-80" dirty="0">
                <a:solidFill>
                  <a:srgbClr val="47221E"/>
                </a:solidFill>
                <a:latin typeface="Arial"/>
                <a:cs typeface="Arial"/>
              </a:rPr>
              <a:t>because </a:t>
            </a:r>
            <a:r>
              <a:rPr sz="2200" spc="-30" dirty="0">
                <a:solidFill>
                  <a:srgbClr val="47221E"/>
                </a:solidFill>
                <a:latin typeface="Arial"/>
                <a:cs typeface="Arial"/>
              </a:rPr>
              <a:t>influences  </a:t>
            </a:r>
            <a:r>
              <a:rPr sz="2200" spc="-55" dirty="0">
                <a:solidFill>
                  <a:srgbClr val="47221E"/>
                </a:solidFill>
                <a:latin typeface="Arial"/>
                <a:cs typeface="Arial"/>
              </a:rPr>
              <a:t>are </a:t>
            </a:r>
            <a:r>
              <a:rPr sz="2200" spc="20" dirty="0">
                <a:solidFill>
                  <a:srgbClr val="47221E"/>
                </a:solidFill>
                <a:latin typeface="Arial"/>
                <a:cs typeface="Arial"/>
              </a:rPr>
              <a:t>telling </a:t>
            </a:r>
            <a:r>
              <a:rPr sz="2200" spc="-30" dirty="0">
                <a:solidFill>
                  <a:srgbClr val="47221E"/>
                </a:solidFill>
                <a:latin typeface="Arial"/>
                <a:cs typeface="Arial"/>
              </a:rPr>
              <a:t>you</a:t>
            </a:r>
            <a:r>
              <a:rPr sz="2200" spc="-195" dirty="0">
                <a:solidFill>
                  <a:srgbClr val="47221E"/>
                </a:solidFill>
                <a:latin typeface="Arial"/>
                <a:cs typeface="Arial"/>
              </a:rPr>
              <a:t> </a:t>
            </a:r>
            <a:r>
              <a:rPr sz="2200" spc="50" dirty="0">
                <a:solidFill>
                  <a:srgbClr val="47221E"/>
                </a:solidFill>
                <a:latin typeface="Arial"/>
                <a:cs typeface="Arial"/>
              </a:rPr>
              <a:t>to.</a:t>
            </a:r>
            <a:endParaRPr sz="2200">
              <a:latin typeface="Arial"/>
              <a:cs typeface="Arial"/>
            </a:endParaRPr>
          </a:p>
        </p:txBody>
      </p:sp>
      <p:sp>
        <p:nvSpPr>
          <p:cNvPr id="5" name="object 5"/>
          <p:cNvSpPr/>
          <p:nvPr/>
        </p:nvSpPr>
        <p:spPr>
          <a:xfrm>
            <a:off x="3851147" y="4206240"/>
            <a:ext cx="1860803" cy="25161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506215" y="456946"/>
            <a:ext cx="2133600" cy="574040"/>
          </a:xfrm>
          <a:prstGeom prst="rect">
            <a:avLst/>
          </a:prstGeom>
        </p:spPr>
        <p:txBody>
          <a:bodyPr vert="horz" wrap="square" lIns="0" tIns="12700" rIns="0" bIns="0" rtlCol="0">
            <a:spAutoFit/>
          </a:bodyPr>
          <a:lstStyle/>
          <a:p>
            <a:pPr marL="12700">
              <a:lnSpc>
                <a:spcPct val="100000"/>
              </a:lnSpc>
              <a:spcBef>
                <a:spcPts val="100"/>
              </a:spcBef>
            </a:pPr>
            <a:r>
              <a:rPr sz="3600" spc="-125" dirty="0"/>
              <a:t>Conclusion</a:t>
            </a:r>
            <a:endParaRPr sz="3600"/>
          </a:p>
        </p:txBody>
      </p:sp>
      <p:sp>
        <p:nvSpPr>
          <p:cNvPr id="4" name="object 4"/>
          <p:cNvSpPr txBox="1"/>
          <p:nvPr/>
        </p:nvSpPr>
        <p:spPr>
          <a:xfrm>
            <a:off x="353059" y="1287525"/>
            <a:ext cx="8414385" cy="5234940"/>
          </a:xfrm>
          <a:prstGeom prst="rect">
            <a:avLst/>
          </a:prstGeom>
        </p:spPr>
        <p:txBody>
          <a:bodyPr vert="horz" wrap="square" lIns="0" tIns="40640" rIns="0" bIns="0" rtlCol="0">
            <a:spAutoFit/>
          </a:bodyPr>
          <a:lstStyle/>
          <a:p>
            <a:pPr marL="184785" marR="5080" indent="-172085">
              <a:lnSpc>
                <a:spcPct val="90000"/>
              </a:lnSpc>
              <a:spcBef>
                <a:spcPts val="320"/>
              </a:spcBef>
              <a:buClr>
                <a:srgbClr val="60615E"/>
              </a:buClr>
              <a:buChar char="•"/>
              <a:tabLst>
                <a:tab pos="186690" algn="l"/>
              </a:tabLst>
            </a:pPr>
            <a:r>
              <a:rPr sz="1900" spc="-10" dirty="0">
                <a:solidFill>
                  <a:srgbClr val="47221E"/>
                </a:solidFill>
                <a:latin typeface="Arial"/>
                <a:cs typeface="Arial"/>
              </a:rPr>
              <a:t>Kilbourne </a:t>
            </a:r>
            <a:r>
              <a:rPr sz="1900" spc="-65" dirty="0">
                <a:solidFill>
                  <a:srgbClr val="47221E"/>
                </a:solidFill>
                <a:latin typeface="Arial"/>
                <a:cs typeface="Arial"/>
              </a:rPr>
              <a:t>said </a:t>
            </a:r>
            <a:r>
              <a:rPr sz="1900" spc="25" dirty="0">
                <a:solidFill>
                  <a:srgbClr val="47221E"/>
                </a:solidFill>
                <a:latin typeface="Arial"/>
                <a:cs typeface="Arial"/>
              </a:rPr>
              <a:t>the </a:t>
            </a:r>
            <a:r>
              <a:rPr sz="1900" spc="-40" dirty="0">
                <a:solidFill>
                  <a:srgbClr val="47221E"/>
                </a:solidFill>
                <a:latin typeface="Arial"/>
                <a:cs typeface="Arial"/>
              </a:rPr>
              <a:t>media and </a:t>
            </a:r>
            <a:r>
              <a:rPr sz="1900" spc="5" dirty="0">
                <a:solidFill>
                  <a:srgbClr val="47221E"/>
                </a:solidFill>
                <a:latin typeface="Arial"/>
                <a:cs typeface="Arial"/>
              </a:rPr>
              <a:t>its </a:t>
            </a:r>
            <a:r>
              <a:rPr sz="1900" spc="-5" dirty="0">
                <a:solidFill>
                  <a:srgbClr val="47221E"/>
                </a:solidFill>
                <a:latin typeface="Arial"/>
                <a:cs typeface="Arial"/>
              </a:rPr>
              <a:t>impact </a:t>
            </a:r>
            <a:r>
              <a:rPr sz="1900" spc="-90" dirty="0">
                <a:solidFill>
                  <a:srgbClr val="47221E"/>
                </a:solidFill>
                <a:latin typeface="Arial"/>
                <a:cs typeface="Arial"/>
              </a:rPr>
              <a:t>has </a:t>
            </a:r>
            <a:r>
              <a:rPr sz="1900" spc="-10" dirty="0">
                <a:solidFill>
                  <a:srgbClr val="47221E"/>
                </a:solidFill>
                <a:latin typeface="Arial"/>
                <a:cs typeface="Arial"/>
              </a:rPr>
              <a:t>only </a:t>
            </a:r>
            <a:r>
              <a:rPr sz="1900" spc="40" dirty="0">
                <a:solidFill>
                  <a:srgbClr val="47221E"/>
                </a:solidFill>
                <a:latin typeface="Arial"/>
                <a:cs typeface="Arial"/>
              </a:rPr>
              <a:t>gotten </a:t>
            </a:r>
            <a:r>
              <a:rPr sz="1900" spc="-10" dirty="0">
                <a:solidFill>
                  <a:srgbClr val="47221E"/>
                </a:solidFill>
                <a:latin typeface="Arial"/>
                <a:cs typeface="Arial"/>
              </a:rPr>
              <a:t>worse </a:t>
            </a:r>
            <a:r>
              <a:rPr sz="1900" spc="-65" dirty="0">
                <a:solidFill>
                  <a:srgbClr val="47221E"/>
                </a:solidFill>
                <a:latin typeface="Arial"/>
                <a:cs typeface="Arial"/>
              </a:rPr>
              <a:t>since </a:t>
            </a:r>
            <a:r>
              <a:rPr sz="1900" spc="-80" dirty="0">
                <a:solidFill>
                  <a:srgbClr val="47221E"/>
                </a:solidFill>
                <a:latin typeface="Arial"/>
                <a:cs typeface="Arial"/>
              </a:rPr>
              <a:t>she  </a:t>
            </a:r>
            <a:r>
              <a:rPr sz="1900" spc="-40" dirty="0">
                <a:solidFill>
                  <a:srgbClr val="47221E"/>
                </a:solidFill>
                <a:latin typeface="Arial"/>
                <a:cs typeface="Arial"/>
              </a:rPr>
              <a:t>began </a:t>
            </a:r>
            <a:r>
              <a:rPr sz="1900" spc="-10" dirty="0">
                <a:solidFill>
                  <a:srgbClr val="47221E"/>
                </a:solidFill>
                <a:latin typeface="Arial"/>
                <a:cs typeface="Arial"/>
              </a:rPr>
              <a:t>her </a:t>
            </a:r>
            <a:r>
              <a:rPr sz="1900" spc="-35" dirty="0">
                <a:solidFill>
                  <a:srgbClr val="47221E"/>
                </a:solidFill>
                <a:latin typeface="Arial"/>
                <a:cs typeface="Arial"/>
              </a:rPr>
              <a:t>career, </a:t>
            </a:r>
            <a:r>
              <a:rPr sz="1900" spc="-30" dirty="0">
                <a:solidFill>
                  <a:srgbClr val="47221E"/>
                </a:solidFill>
                <a:latin typeface="Arial"/>
                <a:cs typeface="Arial"/>
              </a:rPr>
              <a:t>spreading </a:t>
            </a:r>
            <a:r>
              <a:rPr sz="1900" spc="-55" dirty="0">
                <a:solidFill>
                  <a:srgbClr val="47221E"/>
                </a:solidFill>
                <a:latin typeface="Arial"/>
                <a:cs typeface="Arial"/>
              </a:rPr>
              <a:t>awareness </a:t>
            </a:r>
            <a:r>
              <a:rPr sz="1900" spc="-40" dirty="0">
                <a:solidFill>
                  <a:srgbClr val="47221E"/>
                </a:solidFill>
                <a:latin typeface="Arial"/>
                <a:cs typeface="Arial"/>
              </a:rPr>
              <a:t>and </a:t>
            </a:r>
            <a:r>
              <a:rPr sz="1900" spc="15" dirty="0">
                <a:solidFill>
                  <a:srgbClr val="47221E"/>
                </a:solidFill>
                <a:latin typeface="Arial"/>
                <a:cs typeface="Arial"/>
              </a:rPr>
              <a:t>wanting </a:t>
            </a:r>
            <a:r>
              <a:rPr sz="1900" spc="85" dirty="0">
                <a:solidFill>
                  <a:srgbClr val="47221E"/>
                </a:solidFill>
                <a:latin typeface="Arial"/>
                <a:cs typeface="Arial"/>
              </a:rPr>
              <a:t>to </a:t>
            </a:r>
            <a:r>
              <a:rPr sz="1900" spc="-55" dirty="0">
                <a:solidFill>
                  <a:srgbClr val="47221E"/>
                </a:solidFill>
                <a:latin typeface="Arial"/>
                <a:cs typeface="Arial"/>
              </a:rPr>
              <a:t>make </a:t>
            </a:r>
            <a:r>
              <a:rPr sz="1900" spc="-130" dirty="0">
                <a:solidFill>
                  <a:srgbClr val="47221E"/>
                </a:solidFill>
                <a:latin typeface="Arial"/>
                <a:cs typeface="Arial"/>
              </a:rPr>
              <a:t>a </a:t>
            </a:r>
            <a:r>
              <a:rPr sz="1900" dirty="0">
                <a:solidFill>
                  <a:srgbClr val="47221E"/>
                </a:solidFill>
                <a:latin typeface="Arial"/>
                <a:cs typeface="Arial"/>
              </a:rPr>
              <a:t>difference. </a:t>
            </a:r>
            <a:r>
              <a:rPr sz="1900" spc="-55" dirty="0">
                <a:solidFill>
                  <a:srgbClr val="47221E"/>
                </a:solidFill>
                <a:latin typeface="Arial"/>
                <a:cs typeface="Arial"/>
              </a:rPr>
              <a:t>For  </a:t>
            </a:r>
            <a:r>
              <a:rPr sz="1900" spc="25" dirty="0">
                <a:solidFill>
                  <a:srgbClr val="47221E"/>
                </a:solidFill>
                <a:latin typeface="Arial"/>
                <a:cs typeface="Arial"/>
              </a:rPr>
              <a:t>the </a:t>
            </a:r>
            <a:r>
              <a:rPr sz="1900" dirty="0">
                <a:solidFill>
                  <a:srgbClr val="47221E"/>
                </a:solidFill>
                <a:latin typeface="Arial"/>
                <a:cs typeface="Arial"/>
              </a:rPr>
              <a:t>good </a:t>
            </a:r>
            <a:r>
              <a:rPr sz="1900" spc="65" dirty="0">
                <a:solidFill>
                  <a:srgbClr val="47221E"/>
                </a:solidFill>
                <a:latin typeface="Arial"/>
                <a:cs typeface="Arial"/>
              </a:rPr>
              <a:t>of </a:t>
            </a:r>
            <a:r>
              <a:rPr sz="1900" spc="10" dirty="0">
                <a:solidFill>
                  <a:srgbClr val="47221E"/>
                </a:solidFill>
                <a:latin typeface="Arial"/>
                <a:cs typeface="Arial"/>
              </a:rPr>
              <a:t>our </a:t>
            </a:r>
            <a:r>
              <a:rPr sz="1900" spc="5" dirty="0">
                <a:solidFill>
                  <a:srgbClr val="47221E"/>
                </a:solidFill>
                <a:latin typeface="Arial"/>
                <a:cs typeface="Arial"/>
              </a:rPr>
              <a:t>culture, </a:t>
            </a:r>
            <a:r>
              <a:rPr sz="1900" spc="-5" dirty="0">
                <a:solidFill>
                  <a:srgbClr val="47221E"/>
                </a:solidFill>
                <a:latin typeface="Arial"/>
                <a:cs typeface="Arial"/>
              </a:rPr>
              <a:t>health, </a:t>
            </a:r>
            <a:r>
              <a:rPr sz="1900" spc="-40" dirty="0">
                <a:solidFill>
                  <a:srgbClr val="47221E"/>
                </a:solidFill>
                <a:latin typeface="Arial"/>
                <a:cs typeface="Arial"/>
              </a:rPr>
              <a:t>and </a:t>
            </a:r>
            <a:r>
              <a:rPr sz="1900" spc="-20" dirty="0">
                <a:solidFill>
                  <a:srgbClr val="47221E"/>
                </a:solidFill>
                <a:latin typeface="Arial"/>
                <a:cs typeface="Arial"/>
              </a:rPr>
              <a:t>self-esteem </a:t>
            </a:r>
            <a:r>
              <a:rPr sz="1900" spc="25" dirty="0">
                <a:solidFill>
                  <a:srgbClr val="47221E"/>
                </a:solidFill>
                <a:latin typeface="Arial"/>
                <a:cs typeface="Arial"/>
              </a:rPr>
              <a:t>the </a:t>
            </a:r>
            <a:r>
              <a:rPr sz="1900" spc="-40" dirty="0">
                <a:solidFill>
                  <a:srgbClr val="47221E"/>
                </a:solidFill>
                <a:latin typeface="Arial"/>
                <a:cs typeface="Arial"/>
              </a:rPr>
              <a:t>media </a:t>
            </a:r>
            <a:r>
              <a:rPr sz="1900" spc="-60" dirty="0">
                <a:solidFill>
                  <a:srgbClr val="47221E"/>
                </a:solidFill>
                <a:latin typeface="Arial"/>
                <a:cs typeface="Arial"/>
              </a:rPr>
              <a:t>needs </a:t>
            </a:r>
            <a:r>
              <a:rPr sz="1900" spc="85" dirty="0">
                <a:solidFill>
                  <a:srgbClr val="47221E"/>
                </a:solidFill>
                <a:latin typeface="Arial"/>
                <a:cs typeface="Arial"/>
              </a:rPr>
              <a:t>to</a:t>
            </a:r>
            <a:r>
              <a:rPr sz="1900" spc="-350" dirty="0">
                <a:solidFill>
                  <a:srgbClr val="47221E"/>
                </a:solidFill>
                <a:latin typeface="Arial"/>
                <a:cs typeface="Arial"/>
              </a:rPr>
              <a:t> </a:t>
            </a:r>
            <a:r>
              <a:rPr sz="1900" spc="-45" dirty="0">
                <a:solidFill>
                  <a:srgbClr val="47221E"/>
                </a:solidFill>
                <a:latin typeface="Arial"/>
                <a:cs typeface="Arial"/>
              </a:rPr>
              <a:t>change. </a:t>
            </a:r>
            <a:r>
              <a:rPr sz="1900" spc="85" dirty="0">
                <a:solidFill>
                  <a:srgbClr val="47221E"/>
                </a:solidFill>
                <a:latin typeface="Arial"/>
                <a:cs typeface="Arial"/>
              </a:rPr>
              <a:t>It  </a:t>
            </a:r>
            <a:r>
              <a:rPr sz="1900" spc="-90" dirty="0">
                <a:solidFill>
                  <a:srgbClr val="47221E"/>
                </a:solidFill>
                <a:latin typeface="Arial"/>
                <a:cs typeface="Arial"/>
              </a:rPr>
              <a:t>has </a:t>
            </a:r>
            <a:r>
              <a:rPr sz="1900" spc="-15" dirty="0">
                <a:solidFill>
                  <a:srgbClr val="47221E"/>
                </a:solidFill>
                <a:latin typeface="Arial"/>
                <a:cs typeface="Arial"/>
              </a:rPr>
              <a:t>created </a:t>
            </a:r>
            <a:r>
              <a:rPr sz="1900" spc="-130" dirty="0">
                <a:solidFill>
                  <a:srgbClr val="47221E"/>
                </a:solidFill>
                <a:latin typeface="Arial"/>
                <a:cs typeface="Arial"/>
              </a:rPr>
              <a:t>a </a:t>
            </a:r>
            <a:r>
              <a:rPr sz="1900" spc="25" dirty="0">
                <a:solidFill>
                  <a:srgbClr val="47221E"/>
                </a:solidFill>
                <a:latin typeface="Arial"/>
                <a:cs typeface="Arial"/>
              </a:rPr>
              <a:t>toxic </a:t>
            </a:r>
            <a:r>
              <a:rPr sz="1900" spc="5" dirty="0">
                <a:solidFill>
                  <a:srgbClr val="47221E"/>
                </a:solidFill>
                <a:latin typeface="Arial"/>
                <a:cs typeface="Arial"/>
              </a:rPr>
              <a:t>environment </a:t>
            </a:r>
            <a:r>
              <a:rPr sz="1900" spc="65" dirty="0">
                <a:solidFill>
                  <a:srgbClr val="47221E"/>
                </a:solidFill>
                <a:latin typeface="Arial"/>
                <a:cs typeface="Arial"/>
              </a:rPr>
              <a:t>for </a:t>
            </a:r>
            <a:r>
              <a:rPr sz="1900" spc="10" dirty="0">
                <a:solidFill>
                  <a:srgbClr val="47221E"/>
                </a:solidFill>
                <a:latin typeface="Arial"/>
                <a:cs typeface="Arial"/>
              </a:rPr>
              <a:t>our </a:t>
            </a:r>
            <a:r>
              <a:rPr sz="1900" dirty="0">
                <a:solidFill>
                  <a:srgbClr val="47221E"/>
                </a:solidFill>
                <a:latin typeface="Arial"/>
                <a:cs typeface="Arial"/>
              </a:rPr>
              <a:t>culture. </a:t>
            </a:r>
            <a:r>
              <a:rPr sz="1900" spc="-35" dirty="0">
                <a:solidFill>
                  <a:srgbClr val="47221E"/>
                </a:solidFill>
                <a:latin typeface="Arial"/>
                <a:cs typeface="Arial"/>
              </a:rPr>
              <a:t>Sexuality </a:t>
            </a:r>
            <a:r>
              <a:rPr sz="1900" spc="15" dirty="0">
                <a:solidFill>
                  <a:srgbClr val="47221E"/>
                </a:solidFill>
                <a:latin typeface="Arial"/>
                <a:cs typeface="Arial"/>
              </a:rPr>
              <a:t>isn’t </a:t>
            </a:r>
            <a:r>
              <a:rPr sz="1900" spc="-130" dirty="0">
                <a:solidFill>
                  <a:srgbClr val="47221E"/>
                </a:solidFill>
                <a:latin typeface="Arial"/>
                <a:cs typeface="Arial"/>
              </a:rPr>
              <a:t>a </a:t>
            </a:r>
            <a:r>
              <a:rPr sz="1900" spc="-35" dirty="0">
                <a:solidFill>
                  <a:srgbClr val="47221E"/>
                </a:solidFill>
                <a:latin typeface="Arial"/>
                <a:cs typeface="Arial"/>
              </a:rPr>
              <a:t>bad </a:t>
            </a:r>
            <a:r>
              <a:rPr sz="1900" spc="15" dirty="0">
                <a:solidFill>
                  <a:srgbClr val="47221E"/>
                </a:solidFill>
                <a:latin typeface="Arial"/>
                <a:cs typeface="Arial"/>
              </a:rPr>
              <a:t>thing,  </a:t>
            </a:r>
            <a:r>
              <a:rPr sz="1900" spc="50" dirty="0">
                <a:solidFill>
                  <a:srgbClr val="47221E"/>
                </a:solidFill>
                <a:latin typeface="Arial"/>
                <a:cs typeface="Arial"/>
              </a:rPr>
              <a:t>but </a:t>
            </a:r>
            <a:r>
              <a:rPr sz="1900" dirty="0">
                <a:solidFill>
                  <a:srgbClr val="47221E"/>
                </a:solidFill>
                <a:latin typeface="Arial"/>
                <a:cs typeface="Arial"/>
              </a:rPr>
              <a:t>when </a:t>
            </a:r>
            <a:r>
              <a:rPr sz="1900" spc="75" dirty="0">
                <a:solidFill>
                  <a:srgbClr val="47221E"/>
                </a:solidFill>
                <a:latin typeface="Arial"/>
                <a:cs typeface="Arial"/>
              </a:rPr>
              <a:t>it </a:t>
            </a:r>
            <a:r>
              <a:rPr sz="1900" spc="-75" dirty="0">
                <a:solidFill>
                  <a:srgbClr val="47221E"/>
                </a:solidFill>
                <a:latin typeface="Arial"/>
                <a:cs typeface="Arial"/>
              </a:rPr>
              <a:t>is </a:t>
            </a:r>
            <a:r>
              <a:rPr sz="1900" spc="-15" dirty="0">
                <a:solidFill>
                  <a:srgbClr val="47221E"/>
                </a:solidFill>
                <a:latin typeface="Arial"/>
                <a:cs typeface="Arial"/>
              </a:rPr>
              <a:t>being </a:t>
            </a:r>
            <a:r>
              <a:rPr sz="1900" spc="-60" dirty="0">
                <a:solidFill>
                  <a:srgbClr val="47221E"/>
                </a:solidFill>
                <a:latin typeface="Arial"/>
                <a:cs typeface="Arial"/>
              </a:rPr>
              <a:t>used </a:t>
            </a:r>
            <a:r>
              <a:rPr sz="1900" spc="-15" dirty="0">
                <a:solidFill>
                  <a:srgbClr val="47221E"/>
                </a:solidFill>
                <a:latin typeface="Arial"/>
                <a:cs typeface="Arial"/>
              </a:rPr>
              <a:t>in </a:t>
            </a:r>
            <a:r>
              <a:rPr sz="1900" spc="-10" dirty="0">
                <a:solidFill>
                  <a:srgbClr val="47221E"/>
                </a:solidFill>
                <a:latin typeface="Arial"/>
                <a:cs typeface="Arial"/>
              </a:rPr>
              <a:t>advertisements </a:t>
            </a:r>
            <a:r>
              <a:rPr sz="1900" spc="75" dirty="0">
                <a:solidFill>
                  <a:srgbClr val="47221E"/>
                </a:solidFill>
                <a:latin typeface="Arial"/>
                <a:cs typeface="Arial"/>
              </a:rPr>
              <a:t>it </a:t>
            </a:r>
            <a:r>
              <a:rPr sz="1900" spc="-90" dirty="0">
                <a:solidFill>
                  <a:srgbClr val="47221E"/>
                </a:solidFill>
                <a:latin typeface="Arial"/>
                <a:cs typeface="Arial"/>
              </a:rPr>
              <a:t>has </a:t>
            </a:r>
            <a:r>
              <a:rPr sz="1900" spc="-130" dirty="0">
                <a:solidFill>
                  <a:srgbClr val="47221E"/>
                </a:solidFill>
                <a:latin typeface="Arial"/>
                <a:cs typeface="Arial"/>
              </a:rPr>
              <a:t>a </a:t>
            </a:r>
            <a:r>
              <a:rPr sz="1900" spc="-5" dirty="0">
                <a:solidFill>
                  <a:srgbClr val="47221E"/>
                </a:solidFill>
                <a:latin typeface="Arial"/>
                <a:cs typeface="Arial"/>
              </a:rPr>
              <a:t>significant </a:t>
            </a:r>
            <a:r>
              <a:rPr sz="1900" spc="-15" dirty="0">
                <a:solidFill>
                  <a:srgbClr val="47221E"/>
                </a:solidFill>
                <a:latin typeface="Arial"/>
                <a:cs typeface="Arial"/>
              </a:rPr>
              <a:t>negative  </a:t>
            </a:r>
            <a:r>
              <a:rPr sz="1900" spc="-20" dirty="0">
                <a:solidFill>
                  <a:srgbClr val="47221E"/>
                </a:solidFill>
                <a:latin typeface="Arial"/>
                <a:cs typeface="Arial"/>
              </a:rPr>
              <a:t>widespread </a:t>
            </a:r>
            <a:r>
              <a:rPr sz="1900" spc="5" dirty="0">
                <a:solidFill>
                  <a:srgbClr val="47221E"/>
                </a:solidFill>
                <a:latin typeface="Arial"/>
                <a:cs typeface="Arial"/>
              </a:rPr>
              <a:t>cultural </a:t>
            </a:r>
            <a:r>
              <a:rPr sz="1900" spc="-5" dirty="0">
                <a:solidFill>
                  <a:srgbClr val="47221E"/>
                </a:solidFill>
                <a:latin typeface="Arial"/>
                <a:cs typeface="Arial"/>
              </a:rPr>
              <a:t>impact </a:t>
            </a:r>
            <a:r>
              <a:rPr sz="1900" spc="-10" dirty="0">
                <a:solidFill>
                  <a:srgbClr val="47221E"/>
                </a:solidFill>
                <a:latin typeface="Arial"/>
                <a:cs typeface="Arial"/>
              </a:rPr>
              <a:t>on </a:t>
            </a:r>
            <a:r>
              <a:rPr sz="1900" spc="25" dirty="0">
                <a:solidFill>
                  <a:srgbClr val="47221E"/>
                </a:solidFill>
                <a:latin typeface="Arial"/>
                <a:cs typeface="Arial"/>
              </a:rPr>
              <a:t>the </a:t>
            </a:r>
            <a:r>
              <a:rPr sz="1900" dirty="0">
                <a:solidFill>
                  <a:srgbClr val="47221E"/>
                </a:solidFill>
                <a:latin typeface="Arial"/>
                <a:cs typeface="Arial"/>
              </a:rPr>
              <a:t>nation’s health </a:t>
            </a:r>
            <a:r>
              <a:rPr sz="1900" spc="-40" dirty="0">
                <a:solidFill>
                  <a:srgbClr val="47221E"/>
                </a:solidFill>
                <a:latin typeface="Arial"/>
                <a:cs typeface="Arial"/>
              </a:rPr>
              <a:t>and</a:t>
            </a:r>
            <a:r>
              <a:rPr sz="1900" spc="-204" dirty="0">
                <a:solidFill>
                  <a:srgbClr val="47221E"/>
                </a:solidFill>
                <a:latin typeface="Arial"/>
                <a:cs typeface="Arial"/>
              </a:rPr>
              <a:t> </a:t>
            </a:r>
            <a:r>
              <a:rPr sz="1900" spc="-20" dirty="0">
                <a:solidFill>
                  <a:srgbClr val="47221E"/>
                </a:solidFill>
                <a:latin typeface="Arial"/>
                <a:cs typeface="Arial"/>
              </a:rPr>
              <a:t>self-esteem.</a:t>
            </a:r>
            <a:endParaRPr sz="1900">
              <a:latin typeface="Arial"/>
              <a:cs typeface="Arial"/>
            </a:endParaRPr>
          </a:p>
          <a:p>
            <a:pPr marL="184785" marR="127635" indent="-172085">
              <a:lnSpc>
                <a:spcPct val="90000"/>
              </a:lnSpc>
              <a:spcBef>
                <a:spcPts val="600"/>
              </a:spcBef>
              <a:buClr>
                <a:srgbClr val="60615E"/>
              </a:buClr>
              <a:buChar char="•"/>
              <a:tabLst>
                <a:tab pos="186690" algn="l"/>
              </a:tabLst>
            </a:pPr>
            <a:r>
              <a:rPr sz="1900" spc="85" dirty="0">
                <a:solidFill>
                  <a:srgbClr val="47221E"/>
                </a:solidFill>
                <a:latin typeface="Arial"/>
                <a:cs typeface="Arial"/>
              </a:rPr>
              <a:t>It </a:t>
            </a:r>
            <a:r>
              <a:rPr sz="1900" spc="-75" dirty="0">
                <a:solidFill>
                  <a:srgbClr val="47221E"/>
                </a:solidFill>
                <a:latin typeface="Arial"/>
                <a:cs typeface="Arial"/>
              </a:rPr>
              <a:t>is </a:t>
            </a:r>
            <a:r>
              <a:rPr sz="1900" spc="30" dirty="0">
                <a:solidFill>
                  <a:srgbClr val="47221E"/>
                </a:solidFill>
                <a:latin typeface="Arial"/>
                <a:cs typeface="Arial"/>
              </a:rPr>
              <a:t>important </a:t>
            </a:r>
            <a:r>
              <a:rPr sz="1900" spc="85" dirty="0">
                <a:solidFill>
                  <a:srgbClr val="47221E"/>
                </a:solidFill>
                <a:latin typeface="Arial"/>
                <a:cs typeface="Arial"/>
              </a:rPr>
              <a:t>to </a:t>
            </a:r>
            <a:r>
              <a:rPr sz="1900" spc="-35" dirty="0">
                <a:solidFill>
                  <a:srgbClr val="47221E"/>
                </a:solidFill>
                <a:latin typeface="Arial"/>
                <a:cs typeface="Arial"/>
              </a:rPr>
              <a:t>be </a:t>
            </a:r>
            <a:r>
              <a:rPr sz="1900" spc="-30" dirty="0">
                <a:solidFill>
                  <a:srgbClr val="47221E"/>
                </a:solidFill>
                <a:latin typeface="Arial"/>
                <a:cs typeface="Arial"/>
              </a:rPr>
              <a:t>aware </a:t>
            </a:r>
            <a:r>
              <a:rPr sz="1900" spc="65" dirty="0">
                <a:solidFill>
                  <a:srgbClr val="47221E"/>
                </a:solidFill>
                <a:latin typeface="Arial"/>
                <a:cs typeface="Arial"/>
              </a:rPr>
              <a:t>of </a:t>
            </a:r>
            <a:r>
              <a:rPr sz="1900" spc="30" dirty="0">
                <a:solidFill>
                  <a:srgbClr val="47221E"/>
                </a:solidFill>
                <a:latin typeface="Arial"/>
                <a:cs typeface="Arial"/>
              </a:rPr>
              <a:t>how</a:t>
            </a:r>
            <a:r>
              <a:rPr sz="1900" spc="-355" dirty="0">
                <a:solidFill>
                  <a:srgbClr val="47221E"/>
                </a:solidFill>
                <a:latin typeface="Arial"/>
                <a:cs typeface="Arial"/>
              </a:rPr>
              <a:t> </a:t>
            </a:r>
            <a:r>
              <a:rPr sz="1900" spc="-20" dirty="0">
                <a:solidFill>
                  <a:srgbClr val="47221E"/>
                </a:solidFill>
                <a:latin typeface="Arial"/>
                <a:cs typeface="Arial"/>
              </a:rPr>
              <a:t>gender </a:t>
            </a:r>
            <a:r>
              <a:rPr sz="1900" spc="-75" dirty="0">
                <a:solidFill>
                  <a:srgbClr val="47221E"/>
                </a:solidFill>
                <a:latin typeface="Arial"/>
                <a:cs typeface="Arial"/>
              </a:rPr>
              <a:t>is </a:t>
            </a:r>
            <a:r>
              <a:rPr sz="1900" spc="10" dirty="0">
                <a:solidFill>
                  <a:srgbClr val="47221E"/>
                </a:solidFill>
                <a:latin typeface="Arial"/>
                <a:cs typeface="Arial"/>
              </a:rPr>
              <a:t>portrayed </a:t>
            </a:r>
            <a:r>
              <a:rPr sz="1900" spc="-15" dirty="0">
                <a:solidFill>
                  <a:srgbClr val="47221E"/>
                </a:solidFill>
                <a:latin typeface="Arial"/>
                <a:cs typeface="Arial"/>
              </a:rPr>
              <a:t>in </a:t>
            </a:r>
            <a:r>
              <a:rPr sz="1900" spc="-40" dirty="0">
                <a:solidFill>
                  <a:srgbClr val="47221E"/>
                </a:solidFill>
                <a:latin typeface="Arial"/>
                <a:cs typeface="Arial"/>
              </a:rPr>
              <a:t>media, especially </a:t>
            </a:r>
            <a:r>
              <a:rPr sz="1900" spc="-130" dirty="0">
                <a:solidFill>
                  <a:srgbClr val="47221E"/>
                </a:solidFill>
                <a:latin typeface="Arial"/>
                <a:cs typeface="Arial"/>
              </a:rPr>
              <a:t>as  </a:t>
            </a:r>
            <a:r>
              <a:rPr sz="1900" spc="-45" dirty="0">
                <a:solidFill>
                  <a:srgbClr val="47221E"/>
                </a:solidFill>
                <a:latin typeface="Arial"/>
                <a:cs typeface="Arial"/>
              </a:rPr>
              <a:t>consumers, </a:t>
            </a:r>
            <a:r>
              <a:rPr sz="1900" spc="-70" dirty="0">
                <a:solidFill>
                  <a:srgbClr val="47221E"/>
                </a:solidFill>
                <a:latin typeface="Arial"/>
                <a:cs typeface="Arial"/>
              </a:rPr>
              <a:t>so </a:t>
            </a:r>
            <a:r>
              <a:rPr sz="1900" spc="5" dirty="0">
                <a:solidFill>
                  <a:srgbClr val="47221E"/>
                </a:solidFill>
                <a:latin typeface="Arial"/>
                <a:cs typeface="Arial"/>
              </a:rPr>
              <a:t>we </a:t>
            </a:r>
            <a:r>
              <a:rPr sz="1900" spc="-70" dirty="0">
                <a:solidFill>
                  <a:srgbClr val="47221E"/>
                </a:solidFill>
                <a:latin typeface="Arial"/>
                <a:cs typeface="Arial"/>
              </a:rPr>
              <a:t>can </a:t>
            </a:r>
            <a:r>
              <a:rPr sz="1900" spc="10" dirty="0">
                <a:solidFill>
                  <a:srgbClr val="47221E"/>
                </a:solidFill>
                <a:latin typeface="Arial"/>
                <a:cs typeface="Arial"/>
              </a:rPr>
              <a:t>stop </a:t>
            </a:r>
            <a:r>
              <a:rPr sz="1900" spc="-15" dirty="0">
                <a:solidFill>
                  <a:srgbClr val="47221E"/>
                </a:solidFill>
                <a:latin typeface="Arial"/>
                <a:cs typeface="Arial"/>
              </a:rPr>
              <a:t>being </a:t>
            </a:r>
            <a:r>
              <a:rPr sz="1900" spc="-65" dirty="0">
                <a:solidFill>
                  <a:srgbClr val="47221E"/>
                </a:solidFill>
                <a:latin typeface="Arial"/>
                <a:cs typeface="Arial"/>
              </a:rPr>
              <a:t>passive </a:t>
            </a:r>
            <a:r>
              <a:rPr sz="1900" spc="-45" dirty="0">
                <a:solidFill>
                  <a:srgbClr val="47221E"/>
                </a:solidFill>
                <a:latin typeface="Arial"/>
                <a:cs typeface="Arial"/>
              </a:rPr>
              <a:t>consumers </a:t>
            </a:r>
            <a:r>
              <a:rPr sz="1900" spc="-40" dirty="0">
                <a:solidFill>
                  <a:srgbClr val="47221E"/>
                </a:solidFill>
                <a:latin typeface="Arial"/>
                <a:cs typeface="Arial"/>
              </a:rPr>
              <a:t>and </a:t>
            </a:r>
            <a:r>
              <a:rPr sz="1900" spc="-35" dirty="0">
                <a:solidFill>
                  <a:srgbClr val="47221E"/>
                </a:solidFill>
                <a:latin typeface="Arial"/>
                <a:cs typeface="Arial"/>
              </a:rPr>
              <a:t>be </a:t>
            </a:r>
            <a:r>
              <a:rPr sz="1900" spc="-20" dirty="0">
                <a:solidFill>
                  <a:srgbClr val="47221E"/>
                </a:solidFill>
                <a:latin typeface="Arial"/>
                <a:cs typeface="Arial"/>
              </a:rPr>
              <a:t>active </a:t>
            </a:r>
            <a:r>
              <a:rPr sz="1900" spc="15" dirty="0">
                <a:solidFill>
                  <a:srgbClr val="47221E"/>
                </a:solidFill>
                <a:latin typeface="Arial"/>
                <a:cs typeface="Arial"/>
              </a:rPr>
              <a:t>about  </a:t>
            </a:r>
            <a:r>
              <a:rPr sz="1900" spc="35" dirty="0">
                <a:solidFill>
                  <a:srgbClr val="47221E"/>
                </a:solidFill>
                <a:latin typeface="Arial"/>
                <a:cs typeface="Arial"/>
              </a:rPr>
              <a:t>what </a:t>
            </a:r>
            <a:r>
              <a:rPr sz="1900" spc="-75" dirty="0">
                <a:solidFill>
                  <a:srgbClr val="47221E"/>
                </a:solidFill>
                <a:latin typeface="Arial"/>
                <a:cs typeface="Arial"/>
              </a:rPr>
              <a:t>is </a:t>
            </a:r>
            <a:r>
              <a:rPr sz="1900" spc="35" dirty="0">
                <a:solidFill>
                  <a:srgbClr val="47221E"/>
                </a:solidFill>
                <a:latin typeface="Arial"/>
                <a:cs typeface="Arial"/>
              </a:rPr>
              <a:t>important </a:t>
            </a:r>
            <a:r>
              <a:rPr sz="1900" spc="-25" dirty="0">
                <a:solidFill>
                  <a:srgbClr val="47221E"/>
                </a:solidFill>
                <a:latin typeface="Arial"/>
                <a:cs typeface="Arial"/>
              </a:rPr>
              <a:t>instead </a:t>
            </a:r>
            <a:r>
              <a:rPr sz="1900" spc="65" dirty="0">
                <a:solidFill>
                  <a:srgbClr val="47221E"/>
                </a:solidFill>
                <a:latin typeface="Arial"/>
                <a:cs typeface="Arial"/>
              </a:rPr>
              <a:t>of</a:t>
            </a:r>
            <a:r>
              <a:rPr sz="1900" spc="-370" dirty="0">
                <a:solidFill>
                  <a:srgbClr val="47221E"/>
                </a:solidFill>
                <a:latin typeface="Arial"/>
                <a:cs typeface="Arial"/>
              </a:rPr>
              <a:t> </a:t>
            </a:r>
            <a:r>
              <a:rPr sz="1900" spc="-5" dirty="0">
                <a:solidFill>
                  <a:srgbClr val="47221E"/>
                </a:solidFill>
                <a:latin typeface="Arial"/>
                <a:cs typeface="Arial"/>
              </a:rPr>
              <a:t>feeding </a:t>
            </a:r>
            <a:r>
              <a:rPr sz="1900" spc="40" dirty="0">
                <a:solidFill>
                  <a:srgbClr val="47221E"/>
                </a:solidFill>
                <a:latin typeface="Arial"/>
                <a:cs typeface="Arial"/>
              </a:rPr>
              <a:t>into </a:t>
            </a:r>
            <a:r>
              <a:rPr sz="1900" spc="25" dirty="0">
                <a:solidFill>
                  <a:srgbClr val="47221E"/>
                </a:solidFill>
                <a:latin typeface="Arial"/>
                <a:cs typeface="Arial"/>
              </a:rPr>
              <a:t>the </a:t>
            </a:r>
            <a:r>
              <a:rPr sz="1900" spc="-10" dirty="0">
                <a:solidFill>
                  <a:srgbClr val="47221E"/>
                </a:solidFill>
                <a:latin typeface="Arial"/>
                <a:cs typeface="Arial"/>
              </a:rPr>
              <a:t>unhealthy </a:t>
            </a:r>
            <a:r>
              <a:rPr sz="1900" spc="30" dirty="0">
                <a:solidFill>
                  <a:srgbClr val="47221E"/>
                </a:solidFill>
                <a:latin typeface="Arial"/>
                <a:cs typeface="Arial"/>
              </a:rPr>
              <a:t>trap </a:t>
            </a:r>
            <a:r>
              <a:rPr sz="1900" spc="50" dirty="0">
                <a:solidFill>
                  <a:srgbClr val="47221E"/>
                </a:solidFill>
                <a:latin typeface="Arial"/>
                <a:cs typeface="Arial"/>
              </a:rPr>
              <a:t>that </a:t>
            </a:r>
            <a:r>
              <a:rPr sz="1900" spc="-75" dirty="0">
                <a:solidFill>
                  <a:srgbClr val="47221E"/>
                </a:solidFill>
                <a:latin typeface="Arial"/>
                <a:cs typeface="Arial"/>
              </a:rPr>
              <a:t>is </a:t>
            </a:r>
            <a:r>
              <a:rPr sz="1900" spc="-20" dirty="0">
                <a:solidFill>
                  <a:srgbClr val="47221E"/>
                </a:solidFill>
                <a:latin typeface="Arial"/>
                <a:cs typeface="Arial"/>
              </a:rPr>
              <a:t>gender </a:t>
            </a:r>
            <a:r>
              <a:rPr sz="1900" spc="-15" dirty="0">
                <a:solidFill>
                  <a:srgbClr val="47221E"/>
                </a:solidFill>
                <a:latin typeface="Arial"/>
                <a:cs typeface="Arial"/>
              </a:rPr>
              <a:t>in  </a:t>
            </a:r>
            <a:r>
              <a:rPr sz="1900" spc="-40" dirty="0">
                <a:solidFill>
                  <a:srgbClr val="47221E"/>
                </a:solidFill>
                <a:latin typeface="Arial"/>
                <a:cs typeface="Arial"/>
              </a:rPr>
              <a:t>media.</a:t>
            </a:r>
            <a:endParaRPr sz="1900">
              <a:latin typeface="Arial"/>
              <a:cs typeface="Arial"/>
            </a:endParaRPr>
          </a:p>
          <a:p>
            <a:pPr marL="184785" marR="68580" indent="-172085">
              <a:lnSpc>
                <a:spcPct val="90000"/>
              </a:lnSpc>
              <a:spcBef>
                <a:spcPts val="600"/>
              </a:spcBef>
              <a:buClr>
                <a:srgbClr val="60615E"/>
              </a:buClr>
              <a:buChar char="•"/>
              <a:tabLst>
                <a:tab pos="186690" algn="l"/>
              </a:tabLst>
            </a:pPr>
            <a:r>
              <a:rPr sz="1900" spc="-50" dirty="0">
                <a:solidFill>
                  <a:srgbClr val="47221E"/>
                </a:solidFill>
                <a:latin typeface="Arial"/>
                <a:cs typeface="Arial"/>
              </a:rPr>
              <a:t>Using </a:t>
            </a:r>
            <a:r>
              <a:rPr sz="1900" spc="25" dirty="0">
                <a:solidFill>
                  <a:srgbClr val="47221E"/>
                </a:solidFill>
                <a:latin typeface="Arial"/>
                <a:cs typeface="Arial"/>
              </a:rPr>
              <a:t>the </a:t>
            </a:r>
            <a:r>
              <a:rPr sz="1900" spc="-40" dirty="0">
                <a:solidFill>
                  <a:srgbClr val="47221E"/>
                </a:solidFill>
                <a:latin typeface="Arial"/>
                <a:cs typeface="Arial"/>
              </a:rPr>
              <a:t>media </a:t>
            </a:r>
            <a:r>
              <a:rPr sz="1900" spc="-15" dirty="0">
                <a:solidFill>
                  <a:srgbClr val="47221E"/>
                </a:solidFill>
                <a:latin typeface="Arial"/>
                <a:cs typeface="Arial"/>
              </a:rPr>
              <a:t>in </a:t>
            </a:r>
            <a:r>
              <a:rPr sz="1900" spc="25" dirty="0">
                <a:solidFill>
                  <a:srgbClr val="47221E"/>
                </a:solidFill>
                <a:latin typeface="Arial"/>
                <a:cs typeface="Arial"/>
              </a:rPr>
              <a:t>promoting </a:t>
            </a:r>
            <a:r>
              <a:rPr sz="1900" spc="-20" dirty="0">
                <a:solidFill>
                  <a:srgbClr val="47221E"/>
                </a:solidFill>
                <a:latin typeface="Arial"/>
                <a:cs typeface="Arial"/>
              </a:rPr>
              <a:t>gender </a:t>
            </a:r>
            <a:r>
              <a:rPr sz="1900" spc="-30" dirty="0">
                <a:solidFill>
                  <a:srgbClr val="47221E"/>
                </a:solidFill>
                <a:latin typeface="Arial"/>
                <a:cs typeface="Arial"/>
              </a:rPr>
              <a:t>sensitive </a:t>
            </a:r>
            <a:r>
              <a:rPr sz="1900" spc="-40" dirty="0">
                <a:solidFill>
                  <a:srgbClr val="47221E"/>
                </a:solidFill>
                <a:latin typeface="Arial"/>
                <a:cs typeface="Arial"/>
              </a:rPr>
              <a:t>media </a:t>
            </a:r>
            <a:r>
              <a:rPr sz="1900" spc="5" dirty="0">
                <a:solidFill>
                  <a:srgbClr val="47221E"/>
                </a:solidFill>
                <a:latin typeface="Arial"/>
                <a:cs typeface="Arial"/>
              </a:rPr>
              <a:t>productions </a:t>
            </a:r>
            <a:r>
              <a:rPr sz="1900" spc="-75" dirty="0">
                <a:solidFill>
                  <a:srgbClr val="47221E"/>
                </a:solidFill>
                <a:latin typeface="Arial"/>
                <a:cs typeface="Arial"/>
              </a:rPr>
              <a:t>is </a:t>
            </a:r>
            <a:r>
              <a:rPr sz="1900" spc="-30" dirty="0">
                <a:solidFill>
                  <a:srgbClr val="47221E"/>
                </a:solidFill>
                <a:latin typeface="Arial"/>
                <a:cs typeface="Arial"/>
              </a:rPr>
              <a:t>crucial </a:t>
            </a:r>
            <a:r>
              <a:rPr sz="1900" spc="-15" dirty="0">
                <a:solidFill>
                  <a:srgbClr val="47221E"/>
                </a:solidFill>
                <a:latin typeface="Arial"/>
                <a:cs typeface="Arial"/>
              </a:rPr>
              <a:t>in  </a:t>
            </a:r>
            <a:r>
              <a:rPr sz="1900" spc="5" dirty="0">
                <a:solidFill>
                  <a:srgbClr val="47221E"/>
                </a:solidFill>
                <a:latin typeface="Arial"/>
                <a:cs typeface="Arial"/>
              </a:rPr>
              <a:t>improving </a:t>
            </a:r>
            <a:r>
              <a:rPr sz="1900" spc="-45" dirty="0">
                <a:solidFill>
                  <a:srgbClr val="47221E"/>
                </a:solidFill>
                <a:latin typeface="Arial"/>
                <a:cs typeface="Arial"/>
              </a:rPr>
              <a:t>social </a:t>
            </a:r>
            <a:r>
              <a:rPr sz="1900" spc="-20" dirty="0">
                <a:solidFill>
                  <a:srgbClr val="47221E"/>
                </a:solidFill>
                <a:latin typeface="Arial"/>
                <a:cs typeface="Arial"/>
              </a:rPr>
              <a:t>gender </a:t>
            </a:r>
            <a:r>
              <a:rPr sz="1900" spc="-10" dirty="0">
                <a:solidFill>
                  <a:srgbClr val="47221E"/>
                </a:solidFill>
                <a:latin typeface="Arial"/>
                <a:cs typeface="Arial"/>
              </a:rPr>
              <a:t>relations. </a:t>
            </a:r>
            <a:r>
              <a:rPr sz="1900" spc="65" dirty="0">
                <a:solidFill>
                  <a:srgbClr val="47221E"/>
                </a:solidFill>
                <a:latin typeface="Arial"/>
                <a:cs typeface="Arial"/>
              </a:rPr>
              <a:t>If </a:t>
            </a:r>
            <a:r>
              <a:rPr sz="1900" spc="-40" dirty="0">
                <a:solidFill>
                  <a:srgbClr val="47221E"/>
                </a:solidFill>
                <a:latin typeface="Arial"/>
                <a:cs typeface="Arial"/>
              </a:rPr>
              <a:t>media </a:t>
            </a:r>
            <a:r>
              <a:rPr sz="1900" spc="-75" dirty="0">
                <a:solidFill>
                  <a:srgbClr val="47221E"/>
                </a:solidFill>
                <a:latin typeface="Arial"/>
                <a:cs typeface="Arial"/>
              </a:rPr>
              <a:t>is </a:t>
            </a:r>
            <a:r>
              <a:rPr sz="1900" spc="85" dirty="0">
                <a:solidFill>
                  <a:srgbClr val="47221E"/>
                </a:solidFill>
                <a:latin typeface="Arial"/>
                <a:cs typeface="Arial"/>
              </a:rPr>
              <a:t>to </a:t>
            </a:r>
            <a:r>
              <a:rPr sz="1900" spc="-50" dirty="0">
                <a:solidFill>
                  <a:srgbClr val="47221E"/>
                </a:solidFill>
                <a:latin typeface="Arial"/>
                <a:cs typeface="Arial"/>
              </a:rPr>
              <a:t>change </a:t>
            </a:r>
            <a:r>
              <a:rPr sz="1900" spc="25" dirty="0">
                <a:solidFill>
                  <a:srgbClr val="47221E"/>
                </a:solidFill>
                <a:latin typeface="Arial"/>
                <a:cs typeface="Arial"/>
              </a:rPr>
              <a:t>the </a:t>
            </a:r>
            <a:r>
              <a:rPr sz="1900" spc="10" dirty="0">
                <a:solidFill>
                  <a:srgbClr val="47221E"/>
                </a:solidFill>
                <a:latin typeface="Arial"/>
                <a:cs typeface="Arial"/>
              </a:rPr>
              <a:t>portrayal </a:t>
            </a:r>
            <a:r>
              <a:rPr sz="1900" spc="65" dirty="0">
                <a:solidFill>
                  <a:srgbClr val="47221E"/>
                </a:solidFill>
                <a:latin typeface="Arial"/>
                <a:cs typeface="Arial"/>
              </a:rPr>
              <a:t>of  </a:t>
            </a:r>
            <a:r>
              <a:rPr sz="1900" dirty="0">
                <a:solidFill>
                  <a:srgbClr val="47221E"/>
                </a:solidFill>
                <a:latin typeface="Arial"/>
                <a:cs typeface="Arial"/>
              </a:rPr>
              <a:t>women </a:t>
            </a:r>
            <a:r>
              <a:rPr sz="1900" spc="-25" dirty="0">
                <a:solidFill>
                  <a:srgbClr val="47221E"/>
                </a:solidFill>
                <a:latin typeface="Arial"/>
                <a:cs typeface="Arial"/>
              </a:rPr>
              <a:t>by </a:t>
            </a:r>
            <a:r>
              <a:rPr sz="1900" spc="10" dirty="0">
                <a:solidFill>
                  <a:srgbClr val="47221E"/>
                </a:solidFill>
                <a:latin typeface="Arial"/>
                <a:cs typeface="Arial"/>
              </a:rPr>
              <a:t>projecting </a:t>
            </a:r>
            <a:r>
              <a:rPr sz="1900" spc="-5" dirty="0">
                <a:solidFill>
                  <a:srgbClr val="47221E"/>
                </a:solidFill>
                <a:latin typeface="Arial"/>
                <a:cs typeface="Arial"/>
              </a:rPr>
              <a:t>positive </a:t>
            </a:r>
            <a:r>
              <a:rPr sz="1900" spc="-60" dirty="0">
                <a:solidFill>
                  <a:srgbClr val="47221E"/>
                </a:solidFill>
                <a:latin typeface="Arial"/>
                <a:cs typeface="Arial"/>
              </a:rPr>
              <a:t>images </a:t>
            </a:r>
            <a:r>
              <a:rPr sz="1900" spc="65" dirty="0">
                <a:solidFill>
                  <a:srgbClr val="47221E"/>
                </a:solidFill>
                <a:latin typeface="Arial"/>
                <a:cs typeface="Arial"/>
              </a:rPr>
              <a:t>of </a:t>
            </a:r>
            <a:r>
              <a:rPr sz="1900" spc="15" dirty="0">
                <a:solidFill>
                  <a:srgbClr val="47221E"/>
                </a:solidFill>
                <a:latin typeface="Arial"/>
                <a:cs typeface="Arial"/>
              </a:rPr>
              <a:t>them </a:t>
            </a:r>
            <a:r>
              <a:rPr sz="1900" spc="-15" dirty="0">
                <a:solidFill>
                  <a:srgbClr val="47221E"/>
                </a:solidFill>
                <a:latin typeface="Arial"/>
                <a:cs typeface="Arial"/>
              </a:rPr>
              <a:t>in </a:t>
            </a:r>
            <a:r>
              <a:rPr sz="1900" spc="-40" dirty="0">
                <a:solidFill>
                  <a:srgbClr val="47221E"/>
                </a:solidFill>
                <a:latin typeface="Arial"/>
                <a:cs typeface="Arial"/>
              </a:rPr>
              <a:t>media </a:t>
            </a:r>
            <a:r>
              <a:rPr sz="1900" dirty="0">
                <a:solidFill>
                  <a:srgbClr val="47221E"/>
                </a:solidFill>
                <a:latin typeface="Arial"/>
                <a:cs typeface="Arial"/>
              </a:rPr>
              <a:t>productions, </a:t>
            </a:r>
            <a:r>
              <a:rPr sz="1900" spc="75" dirty="0">
                <a:solidFill>
                  <a:srgbClr val="47221E"/>
                </a:solidFill>
                <a:latin typeface="Arial"/>
                <a:cs typeface="Arial"/>
              </a:rPr>
              <a:t>it </a:t>
            </a:r>
            <a:r>
              <a:rPr sz="1900" spc="35" dirty="0">
                <a:solidFill>
                  <a:srgbClr val="47221E"/>
                </a:solidFill>
                <a:latin typeface="Arial"/>
                <a:cs typeface="Arial"/>
              </a:rPr>
              <a:t>will  </a:t>
            </a:r>
            <a:r>
              <a:rPr sz="1900" spc="-40" dirty="0">
                <a:solidFill>
                  <a:srgbClr val="47221E"/>
                </a:solidFill>
                <a:latin typeface="Arial"/>
                <a:cs typeface="Arial"/>
              </a:rPr>
              <a:t>lead </a:t>
            </a:r>
            <a:r>
              <a:rPr sz="1900" spc="85" dirty="0">
                <a:solidFill>
                  <a:srgbClr val="47221E"/>
                </a:solidFill>
                <a:latin typeface="Arial"/>
                <a:cs typeface="Arial"/>
              </a:rPr>
              <a:t>to </a:t>
            </a:r>
            <a:r>
              <a:rPr sz="1900" dirty="0">
                <a:solidFill>
                  <a:srgbClr val="47221E"/>
                </a:solidFill>
                <a:latin typeface="Arial"/>
                <a:cs typeface="Arial"/>
              </a:rPr>
              <a:t>improved </a:t>
            </a:r>
            <a:r>
              <a:rPr sz="1900" spc="-20" dirty="0">
                <a:solidFill>
                  <a:srgbClr val="47221E"/>
                </a:solidFill>
                <a:latin typeface="Arial"/>
                <a:cs typeface="Arial"/>
              </a:rPr>
              <a:t>gender </a:t>
            </a:r>
            <a:r>
              <a:rPr sz="1900" spc="-5" dirty="0">
                <a:solidFill>
                  <a:srgbClr val="47221E"/>
                </a:solidFill>
                <a:latin typeface="Arial"/>
                <a:cs typeface="Arial"/>
              </a:rPr>
              <a:t>relations </a:t>
            </a:r>
            <a:r>
              <a:rPr sz="1900" spc="-15" dirty="0">
                <a:solidFill>
                  <a:srgbClr val="47221E"/>
                </a:solidFill>
                <a:latin typeface="Arial"/>
                <a:cs typeface="Arial"/>
              </a:rPr>
              <a:t>in </a:t>
            </a:r>
            <a:r>
              <a:rPr sz="1900" spc="-20" dirty="0">
                <a:solidFill>
                  <a:srgbClr val="47221E"/>
                </a:solidFill>
                <a:latin typeface="Arial"/>
                <a:cs typeface="Arial"/>
              </a:rPr>
              <a:t>society </a:t>
            </a:r>
            <a:r>
              <a:rPr sz="1900" spc="-35" dirty="0">
                <a:solidFill>
                  <a:srgbClr val="47221E"/>
                </a:solidFill>
                <a:latin typeface="Arial"/>
                <a:cs typeface="Arial"/>
              </a:rPr>
              <a:t>(Tapfumaneyi </a:t>
            </a:r>
            <a:r>
              <a:rPr sz="1900" spc="25" dirty="0">
                <a:solidFill>
                  <a:srgbClr val="47221E"/>
                </a:solidFill>
                <a:latin typeface="Arial"/>
                <a:cs typeface="Arial"/>
              </a:rPr>
              <a:t>&amp; </a:t>
            </a:r>
            <a:r>
              <a:rPr sz="1900" spc="-55" dirty="0">
                <a:solidFill>
                  <a:srgbClr val="47221E"/>
                </a:solidFill>
                <a:latin typeface="Arial"/>
                <a:cs typeface="Arial"/>
              </a:rPr>
              <a:t>Rupande ,</a:t>
            </a:r>
            <a:r>
              <a:rPr sz="1900" spc="-100" dirty="0">
                <a:solidFill>
                  <a:srgbClr val="47221E"/>
                </a:solidFill>
                <a:latin typeface="Arial"/>
                <a:cs typeface="Arial"/>
              </a:rPr>
              <a:t> </a:t>
            </a:r>
            <a:r>
              <a:rPr sz="1900" spc="-105" dirty="0">
                <a:solidFill>
                  <a:srgbClr val="47221E"/>
                </a:solidFill>
                <a:latin typeface="Arial"/>
                <a:cs typeface="Arial"/>
              </a:rPr>
              <a:t>2013).</a:t>
            </a:r>
            <a:endParaRPr sz="1900">
              <a:latin typeface="Arial"/>
              <a:cs typeface="Arial"/>
            </a:endParaRPr>
          </a:p>
          <a:p>
            <a:pPr marL="184785" marR="153035" indent="-172085">
              <a:lnSpc>
                <a:spcPts val="2050"/>
              </a:lnSpc>
              <a:spcBef>
                <a:spcPts val="635"/>
              </a:spcBef>
              <a:buClr>
                <a:srgbClr val="60615E"/>
              </a:buClr>
              <a:buChar char="•"/>
              <a:tabLst>
                <a:tab pos="186690" algn="l"/>
              </a:tabLst>
            </a:pPr>
            <a:r>
              <a:rPr sz="1900" spc="-25" dirty="0">
                <a:solidFill>
                  <a:srgbClr val="47221E"/>
                </a:solidFill>
                <a:latin typeface="Arial"/>
                <a:cs typeface="Arial"/>
              </a:rPr>
              <a:t>Through examining </a:t>
            </a:r>
            <a:r>
              <a:rPr sz="1900" spc="-20" dirty="0">
                <a:solidFill>
                  <a:srgbClr val="47221E"/>
                </a:solidFill>
                <a:latin typeface="Arial"/>
                <a:cs typeface="Arial"/>
              </a:rPr>
              <a:t>gender </a:t>
            </a:r>
            <a:r>
              <a:rPr sz="1900" spc="-15" dirty="0">
                <a:solidFill>
                  <a:srgbClr val="47221E"/>
                </a:solidFill>
                <a:latin typeface="Arial"/>
                <a:cs typeface="Arial"/>
              </a:rPr>
              <a:t>in </a:t>
            </a:r>
            <a:r>
              <a:rPr sz="1900" spc="-40" dirty="0">
                <a:solidFill>
                  <a:srgbClr val="47221E"/>
                </a:solidFill>
                <a:latin typeface="Arial"/>
                <a:cs typeface="Arial"/>
              </a:rPr>
              <a:t>media </a:t>
            </a:r>
            <a:r>
              <a:rPr sz="1900" spc="-5" dirty="0">
                <a:solidFill>
                  <a:srgbClr val="47221E"/>
                </a:solidFill>
                <a:latin typeface="Arial"/>
                <a:cs typeface="Arial"/>
              </a:rPr>
              <a:t>I </a:t>
            </a:r>
            <a:r>
              <a:rPr sz="1900" spc="20" dirty="0">
                <a:solidFill>
                  <a:srgbClr val="47221E"/>
                </a:solidFill>
                <a:latin typeface="Arial"/>
                <a:cs typeface="Arial"/>
              </a:rPr>
              <a:t>found </a:t>
            </a:r>
            <a:r>
              <a:rPr sz="1900" spc="-55" dirty="0">
                <a:solidFill>
                  <a:srgbClr val="47221E"/>
                </a:solidFill>
                <a:latin typeface="Arial"/>
                <a:cs typeface="Arial"/>
              </a:rPr>
              <a:t>endless </a:t>
            </a:r>
            <a:r>
              <a:rPr sz="1900" spc="-40" dirty="0">
                <a:solidFill>
                  <a:srgbClr val="47221E"/>
                </a:solidFill>
                <a:latin typeface="Arial"/>
                <a:cs typeface="Arial"/>
              </a:rPr>
              <a:t>examples </a:t>
            </a:r>
            <a:r>
              <a:rPr sz="1900" spc="65" dirty="0">
                <a:solidFill>
                  <a:srgbClr val="47221E"/>
                </a:solidFill>
                <a:latin typeface="Arial"/>
                <a:cs typeface="Arial"/>
              </a:rPr>
              <a:t>of </a:t>
            </a:r>
            <a:r>
              <a:rPr sz="1900" spc="30" dirty="0">
                <a:solidFill>
                  <a:srgbClr val="47221E"/>
                </a:solidFill>
                <a:latin typeface="Arial"/>
                <a:cs typeface="Arial"/>
              </a:rPr>
              <a:t>how </a:t>
            </a:r>
            <a:r>
              <a:rPr sz="1900" spc="45" dirty="0">
                <a:solidFill>
                  <a:srgbClr val="47221E"/>
                </a:solidFill>
                <a:latin typeface="Arial"/>
                <a:cs typeface="Arial"/>
              </a:rPr>
              <a:t>both  </a:t>
            </a:r>
            <a:r>
              <a:rPr sz="1900" spc="-35" dirty="0">
                <a:solidFill>
                  <a:srgbClr val="47221E"/>
                </a:solidFill>
                <a:latin typeface="Arial"/>
                <a:cs typeface="Arial"/>
              </a:rPr>
              <a:t>genders </a:t>
            </a:r>
            <a:r>
              <a:rPr sz="1900" spc="-45" dirty="0">
                <a:solidFill>
                  <a:srgbClr val="47221E"/>
                </a:solidFill>
                <a:latin typeface="Arial"/>
                <a:cs typeface="Arial"/>
              </a:rPr>
              <a:t>are </a:t>
            </a:r>
            <a:r>
              <a:rPr sz="1900" spc="-10" dirty="0">
                <a:solidFill>
                  <a:srgbClr val="47221E"/>
                </a:solidFill>
                <a:latin typeface="Arial"/>
                <a:cs typeface="Arial"/>
              </a:rPr>
              <a:t>overly </a:t>
            </a:r>
            <a:r>
              <a:rPr sz="1900" spc="-40" dirty="0">
                <a:solidFill>
                  <a:srgbClr val="47221E"/>
                </a:solidFill>
                <a:latin typeface="Arial"/>
                <a:cs typeface="Arial"/>
              </a:rPr>
              <a:t>sexualized, and media </a:t>
            </a:r>
            <a:r>
              <a:rPr sz="1900" spc="-35" dirty="0">
                <a:solidFill>
                  <a:srgbClr val="47221E"/>
                </a:solidFill>
                <a:latin typeface="Arial"/>
                <a:cs typeface="Arial"/>
              </a:rPr>
              <a:t>heavily </a:t>
            </a:r>
            <a:r>
              <a:rPr sz="1900" spc="-20" dirty="0">
                <a:solidFill>
                  <a:srgbClr val="47221E"/>
                </a:solidFill>
                <a:latin typeface="Arial"/>
                <a:cs typeface="Arial"/>
              </a:rPr>
              <a:t>influences </a:t>
            </a:r>
            <a:r>
              <a:rPr sz="1900" spc="35" dirty="0">
                <a:solidFill>
                  <a:srgbClr val="47221E"/>
                </a:solidFill>
                <a:latin typeface="Arial"/>
                <a:cs typeface="Arial"/>
              </a:rPr>
              <a:t>what </a:t>
            </a:r>
            <a:r>
              <a:rPr sz="1900" spc="75" dirty="0">
                <a:solidFill>
                  <a:srgbClr val="47221E"/>
                </a:solidFill>
                <a:latin typeface="Arial"/>
                <a:cs typeface="Arial"/>
              </a:rPr>
              <a:t>it </a:t>
            </a:r>
            <a:r>
              <a:rPr sz="1900" spc="-70" dirty="0">
                <a:solidFill>
                  <a:srgbClr val="47221E"/>
                </a:solidFill>
                <a:latin typeface="Arial"/>
                <a:cs typeface="Arial"/>
              </a:rPr>
              <a:t>means </a:t>
            </a:r>
            <a:r>
              <a:rPr sz="1900" spc="85" dirty="0">
                <a:solidFill>
                  <a:srgbClr val="47221E"/>
                </a:solidFill>
                <a:latin typeface="Arial"/>
                <a:cs typeface="Arial"/>
              </a:rPr>
              <a:t>to  </a:t>
            </a:r>
            <a:r>
              <a:rPr sz="1900" spc="-35" dirty="0">
                <a:solidFill>
                  <a:srgbClr val="47221E"/>
                </a:solidFill>
                <a:latin typeface="Arial"/>
                <a:cs typeface="Arial"/>
              </a:rPr>
              <a:t>be </a:t>
            </a:r>
            <a:r>
              <a:rPr sz="1900" spc="-130" dirty="0">
                <a:solidFill>
                  <a:srgbClr val="47221E"/>
                </a:solidFill>
                <a:latin typeface="Arial"/>
                <a:cs typeface="Arial"/>
              </a:rPr>
              <a:t>a </a:t>
            </a:r>
            <a:r>
              <a:rPr sz="1900" spc="-50" dirty="0">
                <a:solidFill>
                  <a:srgbClr val="47221E"/>
                </a:solidFill>
                <a:latin typeface="Arial"/>
                <a:cs typeface="Arial"/>
              </a:rPr>
              <a:t>man </a:t>
            </a:r>
            <a:r>
              <a:rPr sz="1900" spc="25" dirty="0">
                <a:solidFill>
                  <a:srgbClr val="47221E"/>
                </a:solidFill>
                <a:latin typeface="Arial"/>
                <a:cs typeface="Arial"/>
              </a:rPr>
              <a:t>or </a:t>
            </a:r>
            <a:r>
              <a:rPr sz="1900" spc="-5" dirty="0">
                <a:solidFill>
                  <a:srgbClr val="47221E"/>
                </a:solidFill>
                <a:latin typeface="Arial"/>
                <a:cs typeface="Arial"/>
              </a:rPr>
              <a:t>women. </a:t>
            </a:r>
            <a:r>
              <a:rPr sz="1900" spc="-55" dirty="0">
                <a:solidFill>
                  <a:srgbClr val="47221E"/>
                </a:solidFill>
                <a:latin typeface="Arial"/>
                <a:cs typeface="Arial"/>
              </a:rPr>
              <a:t>There </a:t>
            </a:r>
            <a:r>
              <a:rPr sz="1900" spc="-45" dirty="0">
                <a:solidFill>
                  <a:srgbClr val="47221E"/>
                </a:solidFill>
                <a:latin typeface="Arial"/>
                <a:cs typeface="Arial"/>
              </a:rPr>
              <a:t>are </a:t>
            </a:r>
            <a:r>
              <a:rPr sz="1900" spc="-55" dirty="0">
                <a:solidFill>
                  <a:srgbClr val="47221E"/>
                </a:solidFill>
                <a:latin typeface="Arial"/>
                <a:cs typeface="Arial"/>
              </a:rPr>
              <a:t>also heavy </a:t>
            </a:r>
            <a:r>
              <a:rPr sz="1900" dirty="0">
                <a:solidFill>
                  <a:srgbClr val="47221E"/>
                </a:solidFill>
                <a:latin typeface="Arial"/>
                <a:cs typeface="Arial"/>
              </a:rPr>
              <a:t>ramifications </a:t>
            </a:r>
            <a:r>
              <a:rPr sz="1900" spc="-70" dirty="0">
                <a:solidFill>
                  <a:srgbClr val="47221E"/>
                </a:solidFill>
                <a:latin typeface="Arial"/>
                <a:cs typeface="Arial"/>
              </a:rPr>
              <a:t>because </a:t>
            </a:r>
            <a:r>
              <a:rPr sz="1900" spc="65" dirty="0">
                <a:solidFill>
                  <a:srgbClr val="47221E"/>
                </a:solidFill>
                <a:latin typeface="Arial"/>
                <a:cs typeface="Arial"/>
              </a:rPr>
              <a:t>of </a:t>
            </a:r>
            <a:r>
              <a:rPr sz="1900" spc="25" dirty="0">
                <a:solidFill>
                  <a:srgbClr val="47221E"/>
                </a:solidFill>
                <a:latin typeface="Arial"/>
                <a:cs typeface="Arial"/>
              </a:rPr>
              <a:t>the  </a:t>
            </a:r>
            <a:r>
              <a:rPr sz="1900" spc="-20" dirty="0">
                <a:solidFill>
                  <a:srgbClr val="47221E"/>
                </a:solidFill>
                <a:latin typeface="Arial"/>
                <a:cs typeface="Arial"/>
              </a:rPr>
              <a:t>intense </a:t>
            </a:r>
            <a:r>
              <a:rPr sz="1900" spc="-40" dirty="0">
                <a:solidFill>
                  <a:srgbClr val="47221E"/>
                </a:solidFill>
                <a:latin typeface="Arial"/>
                <a:cs typeface="Arial"/>
              </a:rPr>
              <a:t>media </a:t>
            </a:r>
            <a:r>
              <a:rPr sz="1900" spc="-10" dirty="0">
                <a:solidFill>
                  <a:srgbClr val="47221E"/>
                </a:solidFill>
                <a:latin typeface="Arial"/>
                <a:cs typeface="Arial"/>
              </a:rPr>
              <a:t>influence on </a:t>
            </a:r>
            <a:r>
              <a:rPr sz="1900" spc="-20" dirty="0">
                <a:solidFill>
                  <a:srgbClr val="47221E"/>
                </a:solidFill>
                <a:latin typeface="Arial"/>
                <a:cs typeface="Arial"/>
              </a:rPr>
              <a:t>gender. </a:t>
            </a:r>
            <a:r>
              <a:rPr sz="1900" spc="-85" dirty="0">
                <a:solidFill>
                  <a:srgbClr val="47221E"/>
                </a:solidFill>
                <a:latin typeface="Arial"/>
                <a:cs typeface="Arial"/>
              </a:rPr>
              <a:t>This </a:t>
            </a:r>
            <a:r>
              <a:rPr sz="1900" spc="-20" dirty="0">
                <a:solidFill>
                  <a:srgbClr val="47221E"/>
                </a:solidFill>
                <a:latin typeface="Arial"/>
                <a:cs typeface="Arial"/>
              </a:rPr>
              <a:t>subject </a:t>
            </a:r>
            <a:r>
              <a:rPr sz="1900" spc="-75" dirty="0">
                <a:solidFill>
                  <a:srgbClr val="47221E"/>
                </a:solidFill>
                <a:latin typeface="Arial"/>
                <a:cs typeface="Arial"/>
              </a:rPr>
              <a:t>is </a:t>
            </a:r>
            <a:r>
              <a:rPr sz="1900" spc="-35" dirty="0">
                <a:solidFill>
                  <a:srgbClr val="47221E"/>
                </a:solidFill>
                <a:latin typeface="Arial"/>
                <a:cs typeface="Arial"/>
              </a:rPr>
              <a:t>huge </a:t>
            </a:r>
            <a:r>
              <a:rPr sz="1900" spc="60" dirty="0">
                <a:solidFill>
                  <a:srgbClr val="47221E"/>
                </a:solidFill>
                <a:latin typeface="Arial"/>
                <a:cs typeface="Arial"/>
              </a:rPr>
              <a:t>with </a:t>
            </a:r>
            <a:r>
              <a:rPr sz="1900" spc="-130" dirty="0">
                <a:solidFill>
                  <a:srgbClr val="47221E"/>
                </a:solidFill>
                <a:latin typeface="Arial"/>
                <a:cs typeface="Arial"/>
              </a:rPr>
              <a:t>a </a:t>
            </a:r>
            <a:r>
              <a:rPr sz="1900" spc="-40" dirty="0">
                <a:solidFill>
                  <a:srgbClr val="47221E"/>
                </a:solidFill>
                <a:latin typeface="Arial"/>
                <a:cs typeface="Arial"/>
              </a:rPr>
              <a:t>seemingly  </a:t>
            </a:r>
            <a:r>
              <a:rPr sz="1900" spc="-55" dirty="0">
                <a:solidFill>
                  <a:srgbClr val="47221E"/>
                </a:solidFill>
                <a:latin typeface="Arial"/>
                <a:cs typeface="Arial"/>
              </a:rPr>
              <a:t>endless </a:t>
            </a:r>
            <a:r>
              <a:rPr sz="1900" spc="5" dirty="0">
                <a:solidFill>
                  <a:srgbClr val="47221E"/>
                </a:solidFill>
                <a:latin typeface="Arial"/>
                <a:cs typeface="Arial"/>
              </a:rPr>
              <a:t>amount </a:t>
            </a:r>
            <a:r>
              <a:rPr sz="1900" spc="65" dirty="0">
                <a:solidFill>
                  <a:srgbClr val="47221E"/>
                </a:solidFill>
                <a:latin typeface="Arial"/>
                <a:cs typeface="Arial"/>
              </a:rPr>
              <a:t>of </a:t>
            </a:r>
            <a:r>
              <a:rPr sz="1900" spc="20" dirty="0">
                <a:solidFill>
                  <a:srgbClr val="47221E"/>
                </a:solidFill>
                <a:latin typeface="Arial"/>
                <a:cs typeface="Arial"/>
              </a:rPr>
              <a:t>information, </a:t>
            </a:r>
            <a:r>
              <a:rPr sz="1900" spc="50" dirty="0">
                <a:solidFill>
                  <a:srgbClr val="47221E"/>
                </a:solidFill>
                <a:latin typeface="Arial"/>
                <a:cs typeface="Arial"/>
              </a:rPr>
              <a:t>but </a:t>
            </a:r>
            <a:r>
              <a:rPr sz="1900" spc="15" dirty="0">
                <a:solidFill>
                  <a:srgbClr val="47221E"/>
                </a:solidFill>
                <a:latin typeface="Arial"/>
                <a:cs typeface="Arial"/>
              </a:rPr>
              <a:t>limited</a:t>
            </a:r>
            <a:r>
              <a:rPr sz="1900" spc="-245" dirty="0">
                <a:solidFill>
                  <a:srgbClr val="47221E"/>
                </a:solidFill>
                <a:latin typeface="Arial"/>
                <a:cs typeface="Arial"/>
              </a:rPr>
              <a:t> </a:t>
            </a:r>
            <a:r>
              <a:rPr sz="1900" spc="-50" dirty="0">
                <a:solidFill>
                  <a:srgbClr val="47221E"/>
                </a:solidFill>
                <a:latin typeface="Arial"/>
                <a:cs typeface="Arial"/>
              </a:rPr>
              <a:t>awareness.</a:t>
            </a:r>
            <a:endParaRPr sz="19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8991" y="0"/>
            <a:ext cx="6858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2376" y="0"/>
            <a:ext cx="7824216" cy="684580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53059" y="3379723"/>
            <a:ext cx="8363584" cy="3043555"/>
          </a:xfrm>
          <a:prstGeom prst="rect">
            <a:avLst/>
          </a:prstGeom>
        </p:spPr>
        <p:txBody>
          <a:bodyPr vert="horz" wrap="square" lIns="0" tIns="12700" rIns="0" bIns="0" rtlCol="0">
            <a:spAutoFit/>
          </a:bodyPr>
          <a:lstStyle/>
          <a:p>
            <a:pPr marL="184785" marR="5080" indent="-172085">
              <a:lnSpc>
                <a:spcPct val="100000"/>
              </a:lnSpc>
              <a:spcBef>
                <a:spcPts val="100"/>
              </a:spcBef>
              <a:buClr>
                <a:srgbClr val="60615E"/>
              </a:buClr>
              <a:buChar char="•"/>
              <a:tabLst>
                <a:tab pos="186690" algn="l"/>
              </a:tabLst>
            </a:pPr>
            <a:r>
              <a:rPr sz="1800" spc="-10" dirty="0">
                <a:solidFill>
                  <a:srgbClr val="47221E"/>
                </a:solidFill>
                <a:latin typeface="Arial"/>
                <a:cs typeface="Arial"/>
              </a:rPr>
              <a:t>Media</a:t>
            </a:r>
            <a:r>
              <a:rPr sz="1800" spc="-95" dirty="0">
                <a:solidFill>
                  <a:srgbClr val="47221E"/>
                </a:solidFill>
                <a:latin typeface="Arial"/>
                <a:cs typeface="Arial"/>
              </a:rPr>
              <a:t> </a:t>
            </a:r>
            <a:r>
              <a:rPr sz="1800" spc="-75" dirty="0">
                <a:solidFill>
                  <a:srgbClr val="47221E"/>
                </a:solidFill>
                <a:latin typeface="Arial"/>
                <a:cs typeface="Arial"/>
              </a:rPr>
              <a:t>has</a:t>
            </a:r>
            <a:r>
              <a:rPr sz="1800" spc="-70" dirty="0">
                <a:solidFill>
                  <a:srgbClr val="47221E"/>
                </a:solidFill>
                <a:latin typeface="Arial"/>
                <a:cs typeface="Arial"/>
              </a:rPr>
              <a:t> </a:t>
            </a:r>
            <a:r>
              <a:rPr sz="1800" spc="10" dirty="0">
                <a:solidFill>
                  <a:srgbClr val="47221E"/>
                </a:solidFill>
                <a:latin typeface="Arial"/>
                <a:cs typeface="Arial"/>
              </a:rPr>
              <a:t>defined</a:t>
            </a:r>
            <a:r>
              <a:rPr sz="1800" spc="-90" dirty="0">
                <a:solidFill>
                  <a:srgbClr val="47221E"/>
                </a:solidFill>
                <a:latin typeface="Arial"/>
                <a:cs typeface="Arial"/>
              </a:rPr>
              <a:t> </a:t>
            </a:r>
            <a:r>
              <a:rPr sz="1800" spc="40" dirty="0">
                <a:solidFill>
                  <a:srgbClr val="47221E"/>
                </a:solidFill>
                <a:latin typeface="Arial"/>
                <a:cs typeface="Arial"/>
              </a:rPr>
              <a:t>how</a:t>
            </a:r>
            <a:r>
              <a:rPr sz="1800" spc="-85" dirty="0">
                <a:solidFill>
                  <a:srgbClr val="47221E"/>
                </a:solidFill>
                <a:latin typeface="Arial"/>
                <a:cs typeface="Arial"/>
              </a:rPr>
              <a:t> </a:t>
            </a:r>
            <a:r>
              <a:rPr sz="1800" spc="-20" dirty="0">
                <a:solidFill>
                  <a:srgbClr val="47221E"/>
                </a:solidFill>
                <a:latin typeface="Arial"/>
                <a:cs typeface="Arial"/>
              </a:rPr>
              <a:t>females</a:t>
            </a:r>
            <a:r>
              <a:rPr sz="1800" spc="-95" dirty="0">
                <a:solidFill>
                  <a:srgbClr val="47221E"/>
                </a:solidFill>
                <a:latin typeface="Arial"/>
                <a:cs typeface="Arial"/>
              </a:rPr>
              <a:t> </a:t>
            </a:r>
            <a:r>
              <a:rPr sz="1800" spc="-30" dirty="0">
                <a:solidFill>
                  <a:srgbClr val="47221E"/>
                </a:solidFill>
                <a:latin typeface="Arial"/>
                <a:cs typeface="Arial"/>
              </a:rPr>
              <a:t>and</a:t>
            </a:r>
            <a:r>
              <a:rPr sz="1800" spc="-75" dirty="0">
                <a:solidFill>
                  <a:srgbClr val="47221E"/>
                </a:solidFill>
                <a:latin typeface="Arial"/>
                <a:cs typeface="Arial"/>
              </a:rPr>
              <a:t> </a:t>
            </a:r>
            <a:r>
              <a:rPr sz="1800" spc="-45" dirty="0">
                <a:solidFill>
                  <a:srgbClr val="47221E"/>
                </a:solidFill>
                <a:latin typeface="Arial"/>
                <a:cs typeface="Arial"/>
              </a:rPr>
              <a:t>males</a:t>
            </a:r>
            <a:r>
              <a:rPr sz="1800" spc="-85" dirty="0">
                <a:solidFill>
                  <a:srgbClr val="47221E"/>
                </a:solidFill>
                <a:latin typeface="Arial"/>
                <a:cs typeface="Arial"/>
              </a:rPr>
              <a:t> </a:t>
            </a:r>
            <a:r>
              <a:rPr sz="1800" spc="-10" dirty="0">
                <a:solidFill>
                  <a:srgbClr val="47221E"/>
                </a:solidFill>
                <a:latin typeface="Arial"/>
                <a:cs typeface="Arial"/>
              </a:rPr>
              <a:t>should</a:t>
            </a:r>
            <a:r>
              <a:rPr sz="1800" spc="-90" dirty="0">
                <a:solidFill>
                  <a:srgbClr val="47221E"/>
                </a:solidFill>
                <a:latin typeface="Arial"/>
                <a:cs typeface="Arial"/>
              </a:rPr>
              <a:t> </a:t>
            </a:r>
            <a:r>
              <a:rPr sz="1800" spc="25" dirty="0">
                <a:solidFill>
                  <a:srgbClr val="47221E"/>
                </a:solidFill>
                <a:latin typeface="Arial"/>
                <a:cs typeface="Arial"/>
              </a:rPr>
              <a:t>look</a:t>
            </a:r>
            <a:r>
              <a:rPr sz="1800" spc="-85" dirty="0">
                <a:solidFill>
                  <a:srgbClr val="47221E"/>
                </a:solidFill>
                <a:latin typeface="Arial"/>
                <a:cs typeface="Arial"/>
              </a:rPr>
              <a:t> </a:t>
            </a:r>
            <a:r>
              <a:rPr sz="1800" spc="-30" dirty="0">
                <a:solidFill>
                  <a:srgbClr val="47221E"/>
                </a:solidFill>
                <a:latin typeface="Arial"/>
                <a:cs typeface="Arial"/>
              </a:rPr>
              <a:t>and</a:t>
            </a:r>
            <a:r>
              <a:rPr sz="1800" spc="-75" dirty="0">
                <a:solidFill>
                  <a:srgbClr val="47221E"/>
                </a:solidFill>
                <a:latin typeface="Arial"/>
                <a:cs typeface="Arial"/>
              </a:rPr>
              <a:t> </a:t>
            </a:r>
            <a:r>
              <a:rPr sz="1800" spc="-5" dirty="0">
                <a:solidFill>
                  <a:srgbClr val="47221E"/>
                </a:solidFill>
                <a:latin typeface="Arial"/>
                <a:cs typeface="Arial"/>
              </a:rPr>
              <a:t>act.</a:t>
            </a:r>
            <a:r>
              <a:rPr sz="1800" spc="-85" dirty="0">
                <a:solidFill>
                  <a:srgbClr val="47221E"/>
                </a:solidFill>
                <a:latin typeface="Arial"/>
                <a:cs typeface="Arial"/>
              </a:rPr>
              <a:t> </a:t>
            </a:r>
            <a:r>
              <a:rPr sz="1800" spc="-10" dirty="0">
                <a:solidFill>
                  <a:srgbClr val="47221E"/>
                </a:solidFill>
                <a:latin typeface="Arial"/>
                <a:cs typeface="Arial"/>
              </a:rPr>
              <a:t>Stereotypes</a:t>
            </a:r>
            <a:r>
              <a:rPr sz="1800" spc="-95" dirty="0">
                <a:solidFill>
                  <a:srgbClr val="47221E"/>
                </a:solidFill>
                <a:latin typeface="Arial"/>
                <a:cs typeface="Arial"/>
              </a:rPr>
              <a:t> </a:t>
            </a:r>
            <a:r>
              <a:rPr sz="1800" spc="-20" dirty="0">
                <a:solidFill>
                  <a:srgbClr val="47221E"/>
                </a:solidFill>
                <a:latin typeface="Arial"/>
                <a:cs typeface="Arial"/>
              </a:rPr>
              <a:t>play</a:t>
            </a:r>
            <a:r>
              <a:rPr sz="1800" spc="-70" dirty="0">
                <a:solidFill>
                  <a:srgbClr val="47221E"/>
                </a:solidFill>
                <a:latin typeface="Arial"/>
                <a:cs typeface="Arial"/>
              </a:rPr>
              <a:t> </a:t>
            </a:r>
            <a:r>
              <a:rPr sz="1800" spc="-120" dirty="0">
                <a:solidFill>
                  <a:srgbClr val="47221E"/>
                </a:solidFill>
                <a:latin typeface="Arial"/>
                <a:cs typeface="Arial"/>
              </a:rPr>
              <a:t>a  </a:t>
            </a:r>
            <a:r>
              <a:rPr sz="1800" spc="-25" dirty="0">
                <a:solidFill>
                  <a:srgbClr val="47221E"/>
                </a:solidFill>
                <a:latin typeface="Arial"/>
                <a:cs typeface="Arial"/>
              </a:rPr>
              <a:t>huge </a:t>
            </a:r>
            <a:r>
              <a:rPr sz="1800" spc="15" dirty="0">
                <a:solidFill>
                  <a:srgbClr val="47221E"/>
                </a:solidFill>
                <a:latin typeface="Arial"/>
                <a:cs typeface="Arial"/>
              </a:rPr>
              <a:t>role </a:t>
            </a:r>
            <a:r>
              <a:rPr sz="1800" dirty="0">
                <a:solidFill>
                  <a:srgbClr val="47221E"/>
                </a:solidFill>
                <a:latin typeface="Arial"/>
                <a:cs typeface="Arial"/>
              </a:rPr>
              <a:t>in </a:t>
            </a:r>
            <a:r>
              <a:rPr sz="1800" spc="10" dirty="0">
                <a:solidFill>
                  <a:srgbClr val="47221E"/>
                </a:solidFill>
                <a:latin typeface="Arial"/>
                <a:cs typeface="Arial"/>
              </a:rPr>
              <a:t>this. </a:t>
            </a:r>
            <a:r>
              <a:rPr sz="1800" spc="-25" dirty="0">
                <a:solidFill>
                  <a:srgbClr val="47221E"/>
                </a:solidFill>
                <a:latin typeface="Arial"/>
                <a:cs typeface="Arial"/>
              </a:rPr>
              <a:t>Though </a:t>
            </a:r>
            <a:r>
              <a:rPr sz="1800" spc="-10" dirty="0">
                <a:solidFill>
                  <a:srgbClr val="47221E"/>
                </a:solidFill>
                <a:latin typeface="Arial"/>
                <a:cs typeface="Arial"/>
              </a:rPr>
              <a:t>advertisements, </a:t>
            </a:r>
            <a:r>
              <a:rPr sz="1800" spc="10" dirty="0">
                <a:solidFill>
                  <a:srgbClr val="47221E"/>
                </a:solidFill>
                <a:latin typeface="Arial"/>
                <a:cs typeface="Arial"/>
              </a:rPr>
              <a:t>performers, </a:t>
            </a:r>
            <a:r>
              <a:rPr sz="1800" dirty="0">
                <a:solidFill>
                  <a:srgbClr val="47221E"/>
                </a:solidFill>
                <a:latin typeface="Arial"/>
                <a:cs typeface="Arial"/>
              </a:rPr>
              <a:t>actors </a:t>
            </a:r>
            <a:r>
              <a:rPr sz="1800" spc="-30" dirty="0">
                <a:solidFill>
                  <a:srgbClr val="47221E"/>
                </a:solidFill>
                <a:latin typeface="Arial"/>
                <a:cs typeface="Arial"/>
              </a:rPr>
              <a:t>and </a:t>
            </a:r>
            <a:r>
              <a:rPr sz="1800" spc="-45" dirty="0">
                <a:solidFill>
                  <a:srgbClr val="47221E"/>
                </a:solidFill>
                <a:latin typeface="Arial"/>
                <a:cs typeface="Arial"/>
              </a:rPr>
              <a:t>actresses, </a:t>
            </a:r>
            <a:r>
              <a:rPr sz="1800" spc="35" dirty="0">
                <a:solidFill>
                  <a:srgbClr val="47221E"/>
                </a:solidFill>
                <a:latin typeface="Arial"/>
                <a:cs typeface="Arial"/>
              </a:rPr>
              <a:t>the  </a:t>
            </a:r>
            <a:r>
              <a:rPr sz="1800" spc="-5" dirty="0">
                <a:solidFill>
                  <a:srgbClr val="47221E"/>
                </a:solidFill>
                <a:latin typeface="Arial"/>
                <a:cs typeface="Arial"/>
              </a:rPr>
              <a:t>standard </a:t>
            </a:r>
            <a:r>
              <a:rPr sz="1800" spc="-30" dirty="0">
                <a:solidFill>
                  <a:srgbClr val="47221E"/>
                </a:solidFill>
                <a:latin typeface="Arial"/>
                <a:cs typeface="Arial"/>
              </a:rPr>
              <a:t>male </a:t>
            </a:r>
            <a:r>
              <a:rPr sz="1800" spc="-10" dirty="0">
                <a:solidFill>
                  <a:srgbClr val="47221E"/>
                </a:solidFill>
                <a:latin typeface="Arial"/>
                <a:cs typeface="Arial"/>
              </a:rPr>
              <a:t>should </a:t>
            </a:r>
            <a:r>
              <a:rPr sz="1800" spc="-30" dirty="0">
                <a:solidFill>
                  <a:srgbClr val="47221E"/>
                </a:solidFill>
                <a:latin typeface="Arial"/>
                <a:cs typeface="Arial"/>
              </a:rPr>
              <a:t>be masculine, </a:t>
            </a:r>
            <a:r>
              <a:rPr sz="1800" spc="10" dirty="0">
                <a:solidFill>
                  <a:srgbClr val="47221E"/>
                </a:solidFill>
                <a:latin typeface="Arial"/>
                <a:cs typeface="Arial"/>
              </a:rPr>
              <a:t>dominant, </a:t>
            </a:r>
            <a:r>
              <a:rPr sz="1800" spc="-25" dirty="0">
                <a:solidFill>
                  <a:srgbClr val="47221E"/>
                </a:solidFill>
                <a:latin typeface="Arial"/>
                <a:cs typeface="Arial"/>
              </a:rPr>
              <a:t>physically </a:t>
            </a:r>
            <a:r>
              <a:rPr sz="1800" spc="75" dirty="0">
                <a:solidFill>
                  <a:srgbClr val="47221E"/>
                </a:solidFill>
                <a:latin typeface="Arial"/>
                <a:cs typeface="Arial"/>
              </a:rPr>
              <a:t>fit, </a:t>
            </a:r>
            <a:r>
              <a:rPr sz="1800" spc="-75" dirty="0">
                <a:solidFill>
                  <a:srgbClr val="47221E"/>
                </a:solidFill>
                <a:latin typeface="Arial"/>
                <a:cs typeface="Arial"/>
              </a:rPr>
              <a:t>has </a:t>
            </a:r>
            <a:r>
              <a:rPr sz="1800" spc="-55" dirty="0">
                <a:solidFill>
                  <a:srgbClr val="47221E"/>
                </a:solidFill>
                <a:latin typeface="Arial"/>
                <a:cs typeface="Arial"/>
              </a:rPr>
              <a:t>abs, </a:t>
            </a:r>
            <a:r>
              <a:rPr sz="1800" spc="-30" dirty="0">
                <a:solidFill>
                  <a:srgbClr val="47221E"/>
                </a:solidFill>
                <a:latin typeface="Arial"/>
                <a:cs typeface="Arial"/>
              </a:rPr>
              <a:t>handsome  and</a:t>
            </a:r>
            <a:r>
              <a:rPr sz="1800" spc="-70" dirty="0">
                <a:solidFill>
                  <a:srgbClr val="47221E"/>
                </a:solidFill>
                <a:latin typeface="Arial"/>
                <a:cs typeface="Arial"/>
              </a:rPr>
              <a:t> </a:t>
            </a:r>
            <a:r>
              <a:rPr sz="1800" spc="-55" dirty="0">
                <a:solidFill>
                  <a:srgbClr val="47221E"/>
                </a:solidFill>
                <a:latin typeface="Arial"/>
                <a:cs typeface="Arial"/>
              </a:rPr>
              <a:t>so</a:t>
            </a:r>
            <a:r>
              <a:rPr sz="1800" spc="-80" dirty="0">
                <a:solidFill>
                  <a:srgbClr val="47221E"/>
                </a:solidFill>
                <a:latin typeface="Arial"/>
                <a:cs typeface="Arial"/>
              </a:rPr>
              <a:t> </a:t>
            </a:r>
            <a:r>
              <a:rPr sz="1800" spc="5" dirty="0">
                <a:solidFill>
                  <a:srgbClr val="47221E"/>
                </a:solidFill>
                <a:latin typeface="Arial"/>
                <a:cs typeface="Arial"/>
              </a:rPr>
              <a:t>on</a:t>
            </a:r>
            <a:r>
              <a:rPr sz="1800" spc="-65" dirty="0">
                <a:solidFill>
                  <a:srgbClr val="47221E"/>
                </a:solidFill>
                <a:latin typeface="Arial"/>
                <a:cs typeface="Arial"/>
              </a:rPr>
              <a:t> </a:t>
            </a:r>
            <a:r>
              <a:rPr sz="1800" dirty="0">
                <a:solidFill>
                  <a:srgbClr val="47221E"/>
                </a:solidFill>
                <a:latin typeface="Arial"/>
                <a:cs typeface="Arial"/>
              </a:rPr>
              <a:t>like</a:t>
            </a:r>
            <a:r>
              <a:rPr sz="1800" spc="-80" dirty="0">
                <a:solidFill>
                  <a:srgbClr val="47221E"/>
                </a:solidFill>
                <a:latin typeface="Arial"/>
                <a:cs typeface="Arial"/>
              </a:rPr>
              <a:t> </a:t>
            </a:r>
            <a:r>
              <a:rPr sz="1800" spc="10" dirty="0">
                <a:solidFill>
                  <a:srgbClr val="47221E"/>
                </a:solidFill>
                <a:latin typeface="Arial"/>
                <a:cs typeface="Arial"/>
              </a:rPr>
              <a:t>depicted</a:t>
            </a:r>
            <a:r>
              <a:rPr sz="1800" spc="-100" dirty="0">
                <a:solidFill>
                  <a:srgbClr val="47221E"/>
                </a:solidFill>
                <a:latin typeface="Arial"/>
                <a:cs typeface="Arial"/>
              </a:rPr>
              <a:t> </a:t>
            </a:r>
            <a:r>
              <a:rPr sz="1800" dirty="0">
                <a:solidFill>
                  <a:srgbClr val="47221E"/>
                </a:solidFill>
                <a:latin typeface="Arial"/>
                <a:cs typeface="Arial"/>
              </a:rPr>
              <a:t>in</a:t>
            </a:r>
            <a:r>
              <a:rPr sz="1800" spc="-65" dirty="0">
                <a:solidFill>
                  <a:srgbClr val="47221E"/>
                </a:solidFill>
                <a:latin typeface="Arial"/>
                <a:cs typeface="Arial"/>
              </a:rPr>
              <a:t> </a:t>
            </a:r>
            <a:r>
              <a:rPr sz="1800" spc="35" dirty="0">
                <a:solidFill>
                  <a:srgbClr val="47221E"/>
                </a:solidFill>
                <a:latin typeface="Arial"/>
                <a:cs typeface="Arial"/>
              </a:rPr>
              <a:t>the</a:t>
            </a:r>
            <a:r>
              <a:rPr sz="1800" spc="-70" dirty="0">
                <a:solidFill>
                  <a:srgbClr val="47221E"/>
                </a:solidFill>
                <a:latin typeface="Arial"/>
                <a:cs typeface="Arial"/>
              </a:rPr>
              <a:t> </a:t>
            </a:r>
            <a:r>
              <a:rPr sz="1800" spc="-25" dirty="0">
                <a:solidFill>
                  <a:srgbClr val="47221E"/>
                </a:solidFill>
                <a:latin typeface="Arial"/>
                <a:cs typeface="Arial"/>
              </a:rPr>
              <a:t>image</a:t>
            </a:r>
            <a:r>
              <a:rPr sz="1800" spc="-85" dirty="0">
                <a:solidFill>
                  <a:srgbClr val="47221E"/>
                </a:solidFill>
                <a:latin typeface="Arial"/>
                <a:cs typeface="Arial"/>
              </a:rPr>
              <a:t> </a:t>
            </a:r>
            <a:r>
              <a:rPr sz="1800" spc="5" dirty="0">
                <a:solidFill>
                  <a:srgbClr val="47221E"/>
                </a:solidFill>
                <a:latin typeface="Arial"/>
                <a:cs typeface="Arial"/>
              </a:rPr>
              <a:t>on</a:t>
            </a:r>
            <a:r>
              <a:rPr sz="1800" spc="-65" dirty="0">
                <a:solidFill>
                  <a:srgbClr val="47221E"/>
                </a:solidFill>
                <a:latin typeface="Arial"/>
                <a:cs typeface="Arial"/>
              </a:rPr>
              <a:t> </a:t>
            </a:r>
            <a:r>
              <a:rPr sz="1800" spc="35" dirty="0">
                <a:solidFill>
                  <a:srgbClr val="47221E"/>
                </a:solidFill>
                <a:latin typeface="Arial"/>
                <a:cs typeface="Arial"/>
              </a:rPr>
              <a:t>the</a:t>
            </a:r>
            <a:r>
              <a:rPr sz="1800" spc="-70" dirty="0">
                <a:solidFill>
                  <a:srgbClr val="47221E"/>
                </a:solidFill>
                <a:latin typeface="Arial"/>
                <a:cs typeface="Arial"/>
              </a:rPr>
              <a:t> </a:t>
            </a:r>
            <a:r>
              <a:rPr sz="1800" spc="-10" dirty="0">
                <a:solidFill>
                  <a:srgbClr val="47221E"/>
                </a:solidFill>
                <a:latin typeface="Arial"/>
                <a:cs typeface="Arial"/>
              </a:rPr>
              <a:t>previous</a:t>
            </a:r>
            <a:r>
              <a:rPr sz="1800" spc="-95" dirty="0">
                <a:solidFill>
                  <a:srgbClr val="47221E"/>
                </a:solidFill>
                <a:latin typeface="Arial"/>
                <a:cs typeface="Arial"/>
              </a:rPr>
              <a:t> </a:t>
            </a:r>
            <a:r>
              <a:rPr sz="1800" spc="-25" dirty="0">
                <a:solidFill>
                  <a:srgbClr val="47221E"/>
                </a:solidFill>
                <a:latin typeface="Arial"/>
                <a:cs typeface="Arial"/>
              </a:rPr>
              <a:t>slide.</a:t>
            </a:r>
            <a:r>
              <a:rPr sz="1800" spc="-95" dirty="0">
                <a:solidFill>
                  <a:srgbClr val="47221E"/>
                </a:solidFill>
                <a:latin typeface="Arial"/>
                <a:cs typeface="Arial"/>
              </a:rPr>
              <a:t> </a:t>
            </a:r>
            <a:r>
              <a:rPr sz="1800" spc="-80" dirty="0">
                <a:solidFill>
                  <a:srgbClr val="47221E"/>
                </a:solidFill>
                <a:latin typeface="Arial"/>
                <a:cs typeface="Arial"/>
              </a:rPr>
              <a:t>The</a:t>
            </a:r>
            <a:r>
              <a:rPr sz="1800" spc="-75" dirty="0">
                <a:solidFill>
                  <a:srgbClr val="47221E"/>
                </a:solidFill>
                <a:latin typeface="Arial"/>
                <a:cs typeface="Arial"/>
              </a:rPr>
              <a:t> </a:t>
            </a:r>
            <a:r>
              <a:rPr sz="1800" spc="-5" dirty="0">
                <a:solidFill>
                  <a:srgbClr val="47221E"/>
                </a:solidFill>
                <a:latin typeface="Arial"/>
                <a:cs typeface="Arial"/>
              </a:rPr>
              <a:t>standard</a:t>
            </a:r>
            <a:r>
              <a:rPr sz="1800" spc="-85" dirty="0">
                <a:solidFill>
                  <a:srgbClr val="47221E"/>
                </a:solidFill>
                <a:latin typeface="Arial"/>
                <a:cs typeface="Arial"/>
              </a:rPr>
              <a:t> </a:t>
            </a:r>
            <a:r>
              <a:rPr sz="1800" spc="15" dirty="0">
                <a:solidFill>
                  <a:srgbClr val="47221E"/>
                </a:solidFill>
                <a:latin typeface="Arial"/>
                <a:cs typeface="Arial"/>
              </a:rPr>
              <a:t>women</a:t>
            </a:r>
            <a:r>
              <a:rPr sz="1800" spc="-100" dirty="0">
                <a:solidFill>
                  <a:srgbClr val="47221E"/>
                </a:solidFill>
                <a:latin typeface="Arial"/>
                <a:cs typeface="Arial"/>
              </a:rPr>
              <a:t> </a:t>
            </a:r>
            <a:r>
              <a:rPr sz="1800" spc="-60" dirty="0">
                <a:solidFill>
                  <a:srgbClr val="47221E"/>
                </a:solidFill>
                <a:latin typeface="Arial"/>
                <a:cs typeface="Arial"/>
              </a:rPr>
              <a:t>is  </a:t>
            </a:r>
            <a:r>
              <a:rPr sz="1800" spc="5" dirty="0">
                <a:solidFill>
                  <a:srgbClr val="47221E"/>
                </a:solidFill>
                <a:latin typeface="Arial"/>
                <a:cs typeface="Arial"/>
              </a:rPr>
              <a:t>feminine,</a:t>
            </a:r>
            <a:r>
              <a:rPr sz="1800" spc="-90" dirty="0">
                <a:solidFill>
                  <a:srgbClr val="47221E"/>
                </a:solidFill>
                <a:latin typeface="Arial"/>
                <a:cs typeface="Arial"/>
              </a:rPr>
              <a:t> </a:t>
            </a:r>
            <a:r>
              <a:rPr sz="1800" spc="40" dirty="0">
                <a:solidFill>
                  <a:srgbClr val="47221E"/>
                </a:solidFill>
                <a:latin typeface="Arial"/>
                <a:cs typeface="Arial"/>
              </a:rPr>
              <a:t>soft,</a:t>
            </a:r>
            <a:r>
              <a:rPr sz="1800" spc="-90" dirty="0">
                <a:solidFill>
                  <a:srgbClr val="47221E"/>
                </a:solidFill>
                <a:latin typeface="Arial"/>
                <a:cs typeface="Arial"/>
              </a:rPr>
              <a:t> </a:t>
            </a:r>
            <a:r>
              <a:rPr sz="1800" spc="45" dirty="0">
                <a:solidFill>
                  <a:srgbClr val="47221E"/>
                </a:solidFill>
                <a:latin typeface="Arial"/>
                <a:cs typeface="Arial"/>
              </a:rPr>
              <a:t>pretty,</a:t>
            </a:r>
            <a:r>
              <a:rPr sz="1800" spc="-90" dirty="0">
                <a:solidFill>
                  <a:srgbClr val="47221E"/>
                </a:solidFill>
                <a:latin typeface="Arial"/>
                <a:cs typeface="Arial"/>
              </a:rPr>
              <a:t> </a:t>
            </a:r>
            <a:r>
              <a:rPr sz="1800" spc="30" dirty="0">
                <a:solidFill>
                  <a:srgbClr val="47221E"/>
                </a:solidFill>
                <a:latin typeface="Arial"/>
                <a:cs typeface="Arial"/>
              </a:rPr>
              <a:t>treated</a:t>
            </a:r>
            <a:r>
              <a:rPr sz="1800" spc="-85" dirty="0">
                <a:solidFill>
                  <a:srgbClr val="47221E"/>
                </a:solidFill>
                <a:latin typeface="Arial"/>
                <a:cs typeface="Arial"/>
              </a:rPr>
              <a:t> </a:t>
            </a:r>
            <a:r>
              <a:rPr sz="1800" spc="-114" dirty="0">
                <a:solidFill>
                  <a:srgbClr val="47221E"/>
                </a:solidFill>
                <a:latin typeface="Arial"/>
                <a:cs typeface="Arial"/>
              </a:rPr>
              <a:t>as</a:t>
            </a:r>
            <a:r>
              <a:rPr sz="1800" spc="-60" dirty="0">
                <a:solidFill>
                  <a:srgbClr val="47221E"/>
                </a:solidFill>
                <a:latin typeface="Arial"/>
                <a:cs typeface="Arial"/>
              </a:rPr>
              <a:t> </a:t>
            </a:r>
            <a:r>
              <a:rPr sz="1800" spc="30" dirty="0">
                <a:solidFill>
                  <a:srgbClr val="47221E"/>
                </a:solidFill>
                <a:latin typeface="Arial"/>
                <a:cs typeface="Arial"/>
              </a:rPr>
              <a:t>property,</a:t>
            </a:r>
            <a:r>
              <a:rPr sz="1800" spc="-90" dirty="0">
                <a:solidFill>
                  <a:srgbClr val="47221E"/>
                </a:solidFill>
                <a:latin typeface="Arial"/>
                <a:cs typeface="Arial"/>
              </a:rPr>
              <a:t> </a:t>
            </a:r>
            <a:r>
              <a:rPr sz="1800" spc="15" dirty="0">
                <a:solidFill>
                  <a:srgbClr val="47221E"/>
                </a:solidFill>
                <a:latin typeface="Arial"/>
                <a:cs typeface="Arial"/>
              </a:rPr>
              <a:t>objectified,</a:t>
            </a:r>
            <a:r>
              <a:rPr sz="1800" spc="-90" dirty="0">
                <a:solidFill>
                  <a:srgbClr val="47221E"/>
                </a:solidFill>
                <a:latin typeface="Arial"/>
                <a:cs typeface="Arial"/>
              </a:rPr>
              <a:t> </a:t>
            </a:r>
            <a:r>
              <a:rPr sz="1800" spc="-10" dirty="0">
                <a:solidFill>
                  <a:srgbClr val="47221E"/>
                </a:solidFill>
                <a:latin typeface="Arial"/>
                <a:cs typeface="Arial"/>
              </a:rPr>
              <a:t>should</a:t>
            </a:r>
            <a:r>
              <a:rPr sz="1800" spc="-80" dirty="0">
                <a:solidFill>
                  <a:srgbClr val="47221E"/>
                </a:solidFill>
                <a:latin typeface="Arial"/>
                <a:cs typeface="Arial"/>
              </a:rPr>
              <a:t> </a:t>
            </a:r>
            <a:r>
              <a:rPr sz="1800" spc="-30" dirty="0">
                <a:solidFill>
                  <a:srgbClr val="47221E"/>
                </a:solidFill>
                <a:latin typeface="Arial"/>
                <a:cs typeface="Arial"/>
              </a:rPr>
              <a:t>be</a:t>
            </a:r>
            <a:r>
              <a:rPr sz="1800" spc="-60" dirty="0">
                <a:solidFill>
                  <a:srgbClr val="47221E"/>
                </a:solidFill>
                <a:latin typeface="Arial"/>
                <a:cs typeface="Arial"/>
              </a:rPr>
              <a:t> </a:t>
            </a:r>
            <a:r>
              <a:rPr sz="1800" spc="-40" dirty="0">
                <a:solidFill>
                  <a:srgbClr val="47221E"/>
                </a:solidFill>
                <a:latin typeface="Arial"/>
                <a:cs typeface="Arial"/>
              </a:rPr>
              <a:t>submissive,</a:t>
            </a:r>
            <a:r>
              <a:rPr sz="1800" spc="-90" dirty="0">
                <a:solidFill>
                  <a:srgbClr val="47221E"/>
                </a:solidFill>
                <a:latin typeface="Arial"/>
                <a:cs typeface="Arial"/>
              </a:rPr>
              <a:t> </a:t>
            </a:r>
            <a:r>
              <a:rPr sz="1800" spc="30" dirty="0">
                <a:solidFill>
                  <a:srgbClr val="47221E"/>
                </a:solidFill>
                <a:latin typeface="Arial"/>
                <a:cs typeface="Arial"/>
              </a:rPr>
              <a:t>thin,  </a:t>
            </a:r>
            <a:r>
              <a:rPr sz="1800" spc="-45" dirty="0">
                <a:solidFill>
                  <a:srgbClr val="47221E"/>
                </a:solidFill>
                <a:latin typeface="Arial"/>
                <a:cs typeface="Arial"/>
              </a:rPr>
              <a:t>have </a:t>
            </a:r>
            <a:r>
              <a:rPr sz="1800" spc="-10" dirty="0">
                <a:solidFill>
                  <a:srgbClr val="47221E"/>
                </a:solidFill>
                <a:latin typeface="Arial"/>
                <a:cs typeface="Arial"/>
              </a:rPr>
              <a:t>large </a:t>
            </a:r>
            <a:r>
              <a:rPr sz="1800" spc="-20" dirty="0">
                <a:solidFill>
                  <a:srgbClr val="47221E"/>
                </a:solidFill>
                <a:latin typeface="Arial"/>
                <a:cs typeface="Arial"/>
              </a:rPr>
              <a:t>breasts </a:t>
            </a:r>
            <a:r>
              <a:rPr sz="1800" spc="-30" dirty="0">
                <a:solidFill>
                  <a:srgbClr val="47221E"/>
                </a:solidFill>
                <a:latin typeface="Arial"/>
                <a:cs typeface="Arial"/>
              </a:rPr>
              <a:t>and </a:t>
            </a:r>
            <a:r>
              <a:rPr sz="1800" spc="-55" dirty="0">
                <a:solidFill>
                  <a:srgbClr val="47221E"/>
                </a:solidFill>
                <a:latin typeface="Arial"/>
                <a:cs typeface="Arial"/>
              </a:rPr>
              <a:t>so </a:t>
            </a:r>
            <a:r>
              <a:rPr sz="1800" spc="-5" dirty="0">
                <a:solidFill>
                  <a:srgbClr val="47221E"/>
                </a:solidFill>
                <a:latin typeface="Arial"/>
                <a:cs typeface="Arial"/>
              </a:rPr>
              <a:t>on, </a:t>
            </a:r>
            <a:r>
              <a:rPr sz="1800" spc="-35" dirty="0">
                <a:solidFill>
                  <a:srgbClr val="47221E"/>
                </a:solidFill>
                <a:latin typeface="Arial"/>
                <a:cs typeface="Arial"/>
              </a:rPr>
              <a:t>again </a:t>
            </a:r>
            <a:r>
              <a:rPr sz="1800" spc="-114" dirty="0">
                <a:solidFill>
                  <a:srgbClr val="47221E"/>
                </a:solidFill>
                <a:latin typeface="Arial"/>
                <a:cs typeface="Arial"/>
              </a:rPr>
              <a:t>as </a:t>
            </a:r>
            <a:r>
              <a:rPr sz="1800" spc="-20" dirty="0">
                <a:solidFill>
                  <a:srgbClr val="47221E"/>
                </a:solidFill>
                <a:latin typeface="Arial"/>
                <a:cs typeface="Arial"/>
              </a:rPr>
              <a:t>described </a:t>
            </a:r>
            <a:r>
              <a:rPr sz="1800" dirty="0">
                <a:solidFill>
                  <a:srgbClr val="47221E"/>
                </a:solidFill>
                <a:latin typeface="Arial"/>
                <a:cs typeface="Arial"/>
              </a:rPr>
              <a:t>in </a:t>
            </a:r>
            <a:r>
              <a:rPr sz="1800" spc="35" dirty="0">
                <a:solidFill>
                  <a:srgbClr val="47221E"/>
                </a:solidFill>
                <a:latin typeface="Arial"/>
                <a:cs typeface="Arial"/>
              </a:rPr>
              <a:t>the </a:t>
            </a:r>
            <a:r>
              <a:rPr sz="1800" spc="-25" dirty="0">
                <a:solidFill>
                  <a:srgbClr val="47221E"/>
                </a:solidFill>
                <a:latin typeface="Arial"/>
                <a:cs typeface="Arial"/>
              </a:rPr>
              <a:t>image </a:t>
            </a:r>
            <a:r>
              <a:rPr sz="1800" spc="5" dirty="0">
                <a:solidFill>
                  <a:srgbClr val="47221E"/>
                </a:solidFill>
                <a:latin typeface="Arial"/>
                <a:cs typeface="Arial"/>
              </a:rPr>
              <a:t>on </a:t>
            </a:r>
            <a:r>
              <a:rPr sz="1800" spc="35" dirty="0">
                <a:solidFill>
                  <a:srgbClr val="47221E"/>
                </a:solidFill>
                <a:latin typeface="Arial"/>
                <a:cs typeface="Arial"/>
              </a:rPr>
              <a:t>the </a:t>
            </a:r>
            <a:r>
              <a:rPr sz="1800" spc="-10" dirty="0">
                <a:solidFill>
                  <a:srgbClr val="47221E"/>
                </a:solidFill>
                <a:latin typeface="Arial"/>
                <a:cs typeface="Arial"/>
              </a:rPr>
              <a:t>previous  </a:t>
            </a:r>
            <a:r>
              <a:rPr sz="1800" spc="-25" dirty="0">
                <a:solidFill>
                  <a:srgbClr val="47221E"/>
                </a:solidFill>
                <a:latin typeface="Arial"/>
                <a:cs typeface="Arial"/>
              </a:rPr>
              <a:t>slide. </a:t>
            </a:r>
            <a:r>
              <a:rPr sz="1800" spc="-75" dirty="0">
                <a:solidFill>
                  <a:srgbClr val="47221E"/>
                </a:solidFill>
                <a:latin typeface="Arial"/>
                <a:cs typeface="Arial"/>
              </a:rPr>
              <a:t>Because </a:t>
            </a:r>
            <a:r>
              <a:rPr sz="1800" spc="70" dirty="0">
                <a:solidFill>
                  <a:srgbClr val="47221E"/>
                </a:solidFill>
                <a:latin typeface="Arial"/>
                <a:cs typeface="Arial"/>
              </a:rPr>
              <a:t>of </a:t>
            </a:r>
            <a:r>
              <a:rPr sz="1800" spc="35" dirty="0">
                <a:solidFill>
                  <a:srgbClr val="47221E"/>
                </a:solidFill>
                <a:latin typeface="Arial"/>
                <a:cs typeface="Arial"/>
              </a:rPr>
              <a:t>the </a:t>
            </a:r>
            <a:r>
              <a:rPr sz="1800" spc="-40" dirty="0">
                <a:solidFill>
                  <a:srgbClr val="47221E"/>
                </a:solidFill>
                <a:latin typeface="Arial"/>
                <a:cs typeface="Arial"/>
              </a:rPr>
              <a:t>heavy </a:t>
            </a:r>
            <a:r>
              <a:rPr sz="1800" spc="-60" dirty="0">
                <a:solidFill>
                  <a:srgbClr val="47221E"/>
                </a:solidFill>
                <a:latin typeface="Arial"/>
                <a:cs typeface="Arial"/>
              </a:rPr>
              <a:t>usage </a:t>
            </a:r>
            <a:r>
              <a:rPr sz="1800" spc="70" dirty="0">
                <a:solidFill>
                  <a:srgbClr val="47221E"/>
                </a:solidFill>
                <a:latin typeface="Arial"/>
                <a:cs typeface="Arial"/>
              </a:rPr>
              <a:t>of </a:t>
            </a:r>
            <a:r>
              <a:rPr sz="1800" spc="-15" dirty="0">
                <a:solidFill>
                  <a:srgbClr val="47221E"/>
                </a:solidFill>
                <a:latin typeface="Arial"/>
                <a:cs typeface="Arial"/>
              </a:rPr>
              <a:t>these </a:t>
            </a:r>
            <a:r>
              <a:rPr sz="1800" spc="-5" dirty="0">
                <a:solidFill>
                  <a:srgbClr val="47221E"/>
                </a:solidFill>
                <a:latin typeface="Arial"/>
                <a:cs typeface="Arial"/>
              </a:rPr>
              <a:t>types </a:t>
            </a:r>
            <a:r>
              <a:rPr sz="1800" spc="70" dirty="0">
                <a:solidFill>
                  <a:srgbClr val="47221E"/>
                </a:solidFill>
                <a:latin typeface="Arial"/>
                <a:cs typeface="Arial"/>
              </a:rPr>
              <a:t>of </a:t>
            </a:r>
            <a:r>
              <a:rPr sz="1800" spc="-15" dirty="0">
                <a:solidFill>
                  <a:srgbClr val="47221E"/>
                </a:solidFill>
                <a:latin typeface="Arial"/>
                <a:cs typeface="Arial"/>
              </a:rPr>
              <a:t>individuals </a:t>
            </a:r>
            <a:r>
              <a:rPr sz="1800" dirty="0">
                <a:solidFill>
                  <a:srgbClr val="47221E"/>
                </a:solidFill>
                <a:latin typeface="Arial"/>
                <a:cs typeface="Arial"/>
              </a:rPr>
              <a:t>in </a:t>
            </a:r>
            <a:r>
              <a:rPr sz="1800" spc="-25" dirty="0">
                <a:solidFill>
                  <a:srgbClr val="47221E"/>
                </a:solidFill>
                <a:latin typeface="Arial"/>
                <a:cs typeface="Arial"/>
              </a:rPr>
              <a:t>media, </a:t>
            </a:r>
            <a:r>
              <a:rPr sz="1800" spc="45" dirty="0">
                <a:solidFill>
                  <a:srgbClr val="47221E"/>
                </a:solidFill>
                <a:latin typeface="Arial"/>
                <a:cs typeface="Arial"/>
              </a:rPr>
              <a:t>what </a:t>
            </a:r>
            <a:r>
              <a:rPr sz="1800" spc="-60" dirty="0">
                <a:solidFill>
                  <a:srgbClr val="47221E"/>
                </a:solidFill>
                <a:latin typeface="Arial"/>
                <a:cs typeface="Arial"/>
              </a:rPr>
              <a:t>is  </a:t>
            </a:r>
            <a:r>
              <a:rPr sz="1800" spc="-5" dirty="0">
                <a:solidFill>
                  <a:srgbClr val="47221E"/>
                </a:solidFill>
                <a:latin typeface="Arial"/>
                <a:cs typeface="Arial"/>
              </a:rPr>
              <a:t>actually</a:t>
            </a:r>
            <a:r>
              <a:rPr sz="1800" spc="-90" dirty="0">
                <a:solidFill>
                  <a:srgbClr val="47221E"/>
                </a:solidFill>
                <a:latin typeface="Arial"/>
                <a:cs typeface="Arial"/>
              </a:rPr>
              <a:t> </a:t>
            </a:r>
            <a:r>
              <a:rPr sz="1800" spc="-120" dirty="0">
                <a:solidFill>
                  <a:srgbClr val="47221E"/>
                </a:solidFill>
                <a:latin typeface="Arial"/>
                <a:cs typeface="Arial"/>
              </a:rPr>
              <a:t>a</a:t>
            </a:r>
            <a:r>
              <a:rPr sz="1800" spc="-45" dirty="0">
                <a:solidFill>
                  <a:srgbClr val="47221E"/>
                </a:solidFill>
                <a:latin typeface="Arial"/>
                <a:cs typeface="Arial"/>
              </a:rPr>
              <a:t> </a:t>
            </a:r>
            <a:r>
              <a:rPr sz="1800" spc="5" dirty="0">
                <a:solidFill>
                  <a:srgbClr val="47221E"/>
                </a:solidFill>
                <a:latin typeface="Arial"/>
                <a:cs typeface="Arial"/>
              </a:rPr>
              <a:t>normal</a:t>
            </a:r>
            <a:r>
              <a:rPr sz="1800" spc="-95" dirty="0">
                <a:solidFill>
                  <a:srgbClr val="47221E"/>
                </a:solidFill>
                <a:latin typeface="Arial"/>
                <a:cs typeface="Arial"/>
              </a:rPr>
              <a:t> </a:t>
            </a:r>
            <a:r>
              <a:rPr sz="1800" spc="5" dirty="0">
                <a:solidFill>
                  <a:srgbClr val="47221E"/>
                </a:solidFill>
                <a:latin typeface="Arial"/>
                <a:cs typeface="Arial"/>
              </a:rPr>
              <a:t>body</a:t>
            </a:r>
            <a:r>
              <a:rPr sz="1800" spc="-80" dirty="0">
                <a:solidFill>
                  <a:srgbClr val="47221E"/>
                </a:solidFill>
                <a:latin typeface="Arial"/>
                <a:cs typeface="Arial"/>
              </a:rPr>
              <a:t> </a:t>
            </a:r>
            <a:r>
              <a:rPr sz="1800" spc="20" dirty="0">
                <a:solidFill>
                  <a:srgbClr val="47221E"/>
                </a:solidFill>
                <a:latin typeface="Arial"/>
                <a:cs typeface="Arial"/>
              </a:rPr>
              <a:t>type</a:t>
            </a:r>
            <a:r>
              <a:rPr sz="1800" spc="-75" dirty="0">
                <a:solidFill>
                  <a:srgbClr val="47221E"/>
                </a:solidFill>
                <a:latin typeface="Arial"/>
                <a:cs typeface="Arial"/>
              </a:rPr>
              <a:t> </a:t>
            </a:r>
            <a:r>
              <a:rPr sz="1800" spc="70" dirty="0">
                <a:solidFill>
                  <a:srgbClr val="47221E"/>
                </a:solidFill>
                <a:latin typeface="Arial"/>
                <a:cs typeface="Arial"/>
              </a:rPr>
              <a:t>for</a:t>
            </a:r>
            <a:r>
              <a:rPr sz="1800" spc="-70" dirty="0">
                <a:solidFill>
                  <a:srgbClr val="47221E"/>
                </a:solidFill>
                <a:latin typeface="Arial"/>
                <a:cs typeface="Arial"/>
              </a:rPr>
              <a:t> </a:t>
            </a:r>
            <a:r>
              <a:rPr sz="1800" spc="25" dirty="0">
                <a:solidFill>
                  <a:srgbClr val="47221E"/>
                </a:solidFill>
                <a:latin typeface="Arial"/>
                <a:cs typeface="Arial"/>
              </a:rPr>
              <a:t>either</a:t>
            </a:r>
            <a:r>
              <a:rPr sz="1800" spc="-90" dirty="0">
                <a:solidFill>
                  <a:srgbClr val="47221E"/>
                </a:solidFill>
                <a:latin typeface="Arial"/>
                <a:cs typeface="Arial"/>
              </a:rPr>
              <a:t> </a:t>
            </a:r>
            <a:r>
              <a:rPr sz="1800" spc="-5" dirty="0">
                <a:solidFill>
                  <a:srgbClr val="47221E"/>
                </a:solidFill>
                <a:latin typeface="Arial"/>
                <a:cs typeface="Arial"/>
              </a:rPr>
              <a:t>gender</a:t>
            </a:r>
            <a:r>
              <a:rPr sz="1800" spc="-90" dirty="0">
                <a:solidFill>
                  <a:srgbClr val="47221E"/>
                </a:solidFill>
                <a:latin typeface="Arial"/>
                <a:cs typeface="Arial"/>
              </a:rPr>
              <a:t> </a:t>
            </a:r>
            <a:r>
              <a:rPr sz="1800" spc="-60" dirty="0">
                <a:solidFill>
                  <a:srgbClr val="47221E"/>
                </a:solidFill>
                <a:latin typeface="Arial"/>
                <a:cs typeface="Arial"/>
              </a:rPr>
              <a:t>is</a:t>
            </a:r>
            <a:r>
              <a:rPr sz="1800" spc="-80" dirty="0">
                <a:solidFill>
                  <a:srgbClr val="47221E"/>
                </a:solidFill>
                <a:latin typeface="Arial"/>
                <a:cs typeface="Arial"/>
              </a:rPr>
              <a:t> </a:t>
            </a:r>
            <a:r>
              <a:rPr sz="1800" spc="60" dirty="0">
                <a:solidFill>
                  <a:srgbClr val="47221E"/>
                </a:solidFill>
                <a:latin typeface="Arial"/>
                <a:cs typeface="Arial"/>
              </a:rPr>
              <a:t>not</a:t>
            </a:r>
            <a:r>
              <a:rPr sz="1800" spc="-70" dirty="0">
                <a:solidFill>
                  <a:srgbClr val="47221E"/>
                </a:solidFill>
                <a:latin typeface="Arial"/>
                <a:cs typeface="Arial"/>
              </a:rPr>
              <a:t> </a:t>
            </a:r>
            <a:r>
              <a:rPr sz="1800" spc="-15" dirty="0">
                <a:solidFill>
                  <a:srgbClr val="47221E"/>
                </a:solidFill>
                <a:latin typeface="Arial"/>
                <a:cs typeface="Arial"/>
              </a:rPr>
              <a:t>acceptable,</a:t>
            </a:r>
            <a:r>
              <a:rPr sz="1800" spc="-90" dirty="0">
                <a:solidFill>
                  <a:srgbClr val="47221E"/>
                </a:solidFill>
                <a:latin typeface="Arial"/>
                <a:cs typeface="Arial"/>
              </a:rPr>
              <a:t> </a:t>
            </a:r>
            <a:r>
              <a:rPr sz="1800" spc="-55" dirty="0">
                <a:solidFill>
                  <a:srgbClr val="47221E"/>
                </a:solidFill>
                <a:latin typeface="Arial"/>
                <a:cs typeface="Arial"/>
              </a:rPr>
              <a:t>so</a:t>
            </a:r>
            <a:r>
              <a:rPr sz="1800" spc="-80" dirty="0">
                <a:solidFill>
                  <a:srgbClr val="47221E"/>
                </a:solidFill>
                <a:latin typeface="Arial"/>
                <a:cs typeface="Arial"/>
              </a:rPr>
              <a:t> </a:t>
            </a:r>
            <a:r>
              <a:rPr sz="1800" spc="-15" dirty="0">
                <a:solidFill>
                  <a:srgbClr val="47221E"/>
                </a:solidFill>
                <a:latin typeface="Arial"/>
                <a:cs typeface="Arial"/>
              </a:rPr>
              <a:t>everyone</a:t>
            </a:r>
            <a:r>
              <a:rPr sz="1800" spc="-85" dirty="0">
                <a:solidFill>
                  <a:srgbClr val="47221E"/>
                </a:solidFill>
                <a:latin typeface="Arial"/>
                <a:cs typeface="Arial"/>
              </a:rPr>
              <a:t> </a:t>
            </a:r>
            <a:r>
              <a:rPr sz="1800" spc="40" dirty="0">
                <a:solidFill>
                  <a:srgbClr val="47221E"/>
                </a:solidFill>
                <a:latin typeface="Arial"/>
                <a:cs typeface="Arial"/>
              </a:rPr>
              <a:t>who  </a:t>
            </a:r>
            <a:r>
              <a:rPr sz="1800" spc="15" dirty="0">
                <a:solidFill>
                  <a:srgbClr val="47221E"/>
                </a:solidFill>
                <a:latin typeface="Arial"/>
                <a:cs typeface="Arial"/>
              </a:rPr>
              <a:t>doesn’t </a:t>
            </a:r>
            <a:r>
              <a:rPr sz="1800" spc="-35" dirty="0">
                <a:solidFill>
                  <a:srgbClr val="47221E"/>
                </a:solidFill>
                <a:latin typeface="Arial"/>
                <a:cs typeface="Arial"/>
              </a:rPr>
              <a:t>process </a:t>
            </a:r>
            <a:r>
              <a:rPr sz="1800" spc="35" dirty="0">
                <a:solidFill>
                  <a:srgbClr val="47221E"/>
                </a:solidFill>
                <a:latin typeface="Arial"/>
                <a:cs typeface="Arial"/>
              </a:rPr>
              <a:t>the </a:t>
            </a:r>
            <a:r>
              <a:rPr sz="1800" spc="5" dirty="0">
                <a:solidFill>
                  <a:srgbClr val="47221E"/>
                </a:solidFill>
                <a:latin typeface="Arial"/>
                <a:cs typeface="Arial"/>
              </a:rPr>
              <a:t>unattainable </a:t>
            </a:r>
            <a:r>
              <a:rPr sz="1800" spc="-20" dirty="0">
                <a:solidFill>
                  <a:srgbClr val="47221E"/>
                </a:solidFill>
                <a:latin typeface="Arial"/>
                <a:cs typeface="Arial"/>
              </a:rPr>
              <a:t>image/ </a:t>
            </a:r>
            <a:r>
              <a:rPr sz="1800" spc="-30" dirty="0">
                <a:solidFill>
                  <a:srgbClr val="47221E"/>
                </a:solidFill>
                <a:latin typeface="Arial"/>
                <a:cs typeface="Arial"/>
              </a:rPr>
              <a:t>especially </a:t>
            </a:r>
            <a:r>
              <a:rPr sz="1800" spc="70" dirty="0">
                <a:solidFill>
                  <a:srgbClr val="47221E"/>
                </a:solidFill>
                <a:latin typeface="Arial"/>
                <a:cs typeface="Arial"/>
              </a:rPr>
              <a:t>for </a:t>
            </a:r>
            <a:r>
              <a:rPr sz="1800" spc="10" dirty="0">
                <a:solidFill>
                  <a:srgbClr val="47221E"/>
                </a:solidFill>
                <a:latin typeface="Arial"/>
                <a:cs typeface="Arial"/>
              </a:rPr>
              <a:t>women, </a:t>
            </a:r>
            <a:r>
              <a:rPr sz="1800" spc="15" dirty="0">
                <a:solidFill>
                  <a:srgbClr val="47221E"/>
                </a:solidFill>
                <a:latin typeface="Arial"/>
                <a:cs typeface="Arial"/>
              </a:rPr>
              <a:t>doesn’t </a:t>
            </a:r>
            <a:r>
              <a:rPr sz="1800" spc="-40" dirty="0">
                <a:solidFill>
                  <a:srgbClr val="47221E"/>
                </a:solidFill>
                <a:latin typeface="Arial"/>
                <a:cs typeface="Arial"/>
              </a:rPr>
              <a:t>measure  </a:t>
            </a:r>
            <a:r>
              <a:rPr sz="1800" spc="-10" dirty="0">
                <a:solidFill>
                  <a:srgbClr val="47221E"/>
                </a:solidFill>
                <a:latin typeface="Arial"/>
                <a:cs typeface="Arial"/>
              </a:rPr>
              <a:t>up </a:t>
            </a:r>
            <a:r>
              <a:rPr sz="1800" spc="-35" dirty="0">
                <a:solidFill>
                  <a:srgbClr val="47221E"/>
                </a:solidFill>
                <a:latin typeface="Arial"/>
                <a:cs typeface="Arial"/>
              </a:rPr>
              <a:t>and </a:t>
            </a:r>
            <a:r>
              <a:rPr sz="1800" spc="-60" dirty="0">
                <a:solidFill>
                  <a:srgbClr val="47221E"/>
                </a:solidFill>
                <a:latin typeface="Arial"/>
                <a:cs typeface="Arial"/>
              </a:rPr>
              <a:t>is </a:t>
            </a:r>
            <a:r>
              <a:rPr sz="1800" spc="-25" dirty="0">
                <a:solidFill>
                  <a:srgbClr val="47221E"/>
                </a:solidFill>
                <a:latin typeface="Arial"/>
                <a:cs typeface="Arial"/>
              </a:rPr>
              <a:t>deemed </a:t>
            </a:r>
            <a:r>
              <a:rPr sz="1800" spc="35" dirty="0">
                <a:solidFill>
                  <a:srgbClr val="47221E"/>
                </a:solidFill>
                <a:latin typeface="Arial"/>
                <a:cs typeface="Arial"/>
              </a:rPr>
              <a:t>unworthy. </a:t>
            </a:r>
            <a:r>
              <a:rPr sz="1800" spc="-30" dirty="0">
                <a:solidFill>
                  <a:srgbClr val="47221E"/>
                </a:solidFill>
                <a:latin typeface="Arial"/>
                <a:cs typeface="Arial"/>
              </a:rPr>
              <a:t>Women are </a:t>
            </a:r>
            <a:r>
              <a:rPr sz="1800" spc="55" dirty="0">
                <a:solidFill>
                  <a:srgbClr val="47221E"/>
                </a:solidFill>
                <a:latin typeface="Arial"/>
                <a:cs typeface="Arial"/>
              </a:rPr>
              <a:t>often </a:t>
            </a:r>
            <a:r>
              <a:rPr sz="1800" dirty="0">
                <a:solidFill>
                  <a:srgbClr val="47221E"/>
                </a:solidFill>
                <a:latin typeface="Arial"/>
                <a:cs typeface="Arial"/>
              </a:rPr>
              <a:t>represented </a:t>
            </a:r>
            <a:r>
              <a:rPr sz="1800" spc="-5" dirty="0">
                <a:solidFill>
                  <a:srgbClr val="47221E"/>
                </a:solidFill>
                <a:latin typeface="Arial"/>
                <a:cs typeface="Arial"/>
              </a:rPr>
              <a:t>negatively </a:t>
            </a:r>
            <a:r>
              <a:rPr sz="1800" spc="15" dirty="0">
                <a:solidFill>
                  <a:srgbClr val="47221E"/>
                </a:solidFill>
                <a:latin typeface="Arial"/>
                <a:cs typeface="Arial"/>
              </a:rPr>
              <a:t>thereby  </a:t>
            </a:r>
            <a:r>
              <a:rPr sz="1800" spc="35" dirty="0">
                <a:solidFill>
                  <a:srgbClr val="47221E"/>
                </a:solidFill>
                <a:latin typeface="Arial"/>
                <a:cs typeface="Arial"/>
              </a:rPr>
              <a:t>promoting</a:t>
            </a:r>
            <a:r>
              <a:rPr sz="1800" spc="-95" dirty="0">
                <a:solidFill>
                  <a:srgbClr val="47221E"/>
                </a:solidFill>
                <a:latin typeface="Arial"/>
                <a:cs typeface="Arial"/>
              </a:rPr>
              <a:t> </a:t>
            </a:r>
            <a:r>
              <a:rPr sz="1800" dirty="0">
                <a:solidFill>
                  <a:srgbClr val="47221E"/>
                </a:solidFill>
                <a:latin typeface="Arial"/>
                <a:cs typeface="Arial"/>
              </a:rPr>
              <a:t>negative</a:t>
            </a:r>
            <a:r>
              <a:rPr sz="1800" spc="-95" dirty="0">
                <a:solidFill>
                  <a:srgbClr val="47221E"/>
                </a:solidFill>
                <a:latin typeface="Arial"/>
                <a:cs typeface="Arial"/>
              </a:rPr>
              <a:t> </a:t>
            </a:r>
            <a:r>
              <a:rPr sz="1800" dirty="0">
                <a:solidFill>
                  <a:srgbClr val="47221E"/>
                </a:solidFill>
                <a:latin typeface="Arial"/>
                <a:cs typeface="Arial"/>
              </a:rPr>
              <a:t>stereotypes</a:t>
            </a:r>
            <a:r>
              <a:rPr sz="1800" spc="-90" dirty="0">
                <a:solidFill>
                  <a:srgbClr val="47221E"/>
                </a:solidFill>
                <a:latin typeface="Arial"/>
                <a:cs typeface="Arial"/>
              </a:rPr>
              <a:t> </a:t>
            </a:r>
            <a:r>
              <a:rPr sz="1800" spc="20" dirty="0">
                <a:solidFill>
                  <a:srgbClr val="47221E"/>
                </a:solidFill>
                <a:latin typeface="Arial"/>
                <a:cs typeface="Arial"/>
              </a:rPr>
              <a:t>about</a:t>
            </a:r>
            <a:r>
              <a:rPr sz="1800" spc="-85" dirty="0">
                <a:solidFill>
                  <a:srgbClr val="47221E"/>
                </a:solidFill>
                <a:latin typeface="Arial"/>
                <a:cs typeface="Arial"/>
              </a:rPr>
              <a:t> </a:t>
            </a:r>
            <a:r>
              <a:rPr sz="1800" spc="25" dirty="0">
                <a:solidFill>
                  <a:srgbClr val="47221E"/>
                </a:solidFill>
                <a:latin typeface="Arial"/>
                <a:cs typeface="Arial"/>
              </a:rPr>
              <a:t>them</a:t>
            </a:r>
            <a:r>
              <a:rPr sz="1800" spc="-70" dirty="0">
                <a:solidFill>
                  <a:srgbClr val="47221E"/>
                </a:solidFill>
                <a:latin typeface="Arial"/>
                <a:cs typeface="Arial"/>
              </a:rPr>
              <a:t> </a:t>
            </a:r>
            <a:r>
              <a:rPr sz="1800" spc="-15" dirty="0">
                <a:solidFill>
                  <a:srgbClr val="47221E"/>
                </a:solidFill>
                <a:latin typeface="Arial"/>
                <a:cs typeface="Arial"/>
              </a:rPr>
              <a:t>(Tapfumaneyi</a:t>
            </a:r>
            <a:r>
              <a:rPr sz="1800" spc="-65" dirty="0">
                <a:solidFill>
                  <a:srgbClr val="47221E"/>
                </a:solidFill>
                <a:latin typeface="Arial"/>
                <a:cs typeface="Arial"/>
              </a:rPr>
              <a:t> </a:t>
            </a:r>
            <a:r>
              <a:rPr sz="1800" spc="25" dirty="0">
                <a:solidFill>
                  <a:srgbClr val="47221E"/>
                </a:solidFill>
                <a:latin typeface="Arial"/>
                <a:cs typeface="Arial"/>
              </a:rPr>
              <a:t>&amp;</a:t>
            </a:r>
            <a:r>
              <a:rPr sz="1800" spc="-60" dirty="0">
                <a:solidFill>
                  <a:srgbClr val="47221E"/>
                </a:solidFill>
                <a:latin typeface="Arial"/>
                <a:cs typeface="Arial"/>
              </a:rPr>
              <a:t> </a:t>
            </a:r>
            <a:r>
              <a:rPr sz="1800" spc="-45" dirty="0">
                <a:solidFill>
                  <a:srgbClr val="47221E"/>
                </a:solidFill>
                <a:latin typeface="Arial"/>
                <a:cs typeface="Arial"/>
              </a:rPr>
              <a:t>Rupande</a:t>
            </a:r>
            <a:r>
              <a:rPr sz="1800" spc="-80" dirty="0">
                <a:solidFill>
                  <a:srgbClr val="47221E"/>
                </a:solidFill>
                <a:latin typeface="Arial"/>
                <a:cs typeface="Arial"/>
              </a:rPr>
              <a:t> </a:t>
            </a:r>
            <a:r>
              <a:rPr sz="1800" spc="-50" dirty="0">
                <a:solidFill>
                  <a:srgbClr val="47221E"/>
                </a:solidFill>
                <a:latin typeface="Arial"/>
                <a:cs typeface="Arial"/>
              </a:rPr>
              <a:t>, </a:t>
            </a:r>
            <a:r>
              <a:rPr sz="1800" spc="-90" dirty="0">
                <a:solidFill>
                  <a:srgbClr val="47221E"/>
                </a:solidFill>
                <a:latin typeface="Arial"/>
                <a:cs typeface="Arial"/>
              </a:rPr>
              <a:t>2013).</a:t>
            </a:r>
            <a:endParaRPr sz="1800">
              <a:latin typeface="Arial"/>
              <a:cs typeface="Arial"/>
            </a:endParaRPr>
          </a:p>
        </p:txBody>
      </p:sp>
      <p:sp>
        <p:nvSpPr>
          <p:cNvPr id="4" name="object 4"/>
          <p:cNvSpPr/>
          <p:nvPr/>
        </p:nvSpPr>
        <p:spPr>
          <a:xfrm>
            <a:off x="2121407" y="0"/>
            <a:ext cx="5462016" cy="338785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89447" y="12699"/>
            <a:ext cx="3389756" cy="6845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8763" y="0"/>
            <a:ext cx="7495032"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3804</Words>
  <Application>Microsoft Office PowerPoint</Application>
  <PresentationFormat>On-screen Show (4:3)</PresentationFormat>
  <Paragraphs>123</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Trebuchet MS</vt:lpstr>
      <vt:lpstr>Office Theme</vt:lpstr>
      <vt:lpstr>PowerPoint Presentation</vt:lpstr>
      <vt:lpstr>PowerPoint Presentation</vt:lpstr>
      <vt:lpstr>Introduction</vt:lpstr>
      <vt:lpstr>PowerPoint Presentation</vt:lpstr>
      <vt:lpstr>MEDIA</vt:lpstr>
      <vt:lpstr>PowerPoint Presentation</vt:lpstr>
      <vt:lpstr>PowerPoint Presentation</vt:lpstr>
      <vt:lpstr>PowerPoint Presentation</vt:lpstr>
      <vt:lpstr>PowerPoint Presentation</vt:lpstr>
      <vt:lpstr>PowerPoint Presentation</vt:lpstr>
      <vt:lpstr>Stereotypes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lot of advertisements don’t even show a  women’s whole body; they just focus on the  most important parts of her. </vt:lpstr>
      <vt:lpstr>PowerPoint Presentation</vt:lpstr>
      <vt:lpstr>Women are posed lower to the ground than men  showing men are dominant and women are submissive.</vt:lpstr>
      <vt:lpstr>PowerPoint Presentation</vt:lpstr>
      <vt:lpstr>PowerPoint Presentation</vt:lpstr>
      <vt:lpstr>PowerPoint Presentation</vt:lpstr>
      <vt:lpstr>PowerPoint Presentation</vt:lpstr>
      <vt:lpstr>PowerPoint Presentation</vt:lpstr>
      <vt:lpstr>Why is it important who is best dressed?</vt:lpstr>
      <vt:lpstr>PowerPoint Presentation</vt:lpstr>
      <vt:lpstr>Some covers  are better--  Taylor seems  to keep it  classy.</vt:lpstr>
      <vt:lpstr>Rapaille believed that  advertisements worked best  when they spoke to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 Disney has some bad gender messages, one of my favorite  Disney movies does have a strong female character who goes  against gender expectations to save her father, though she has to pretend to be a man in order to do it… In the end she gains  respect as a women.</vt:lpstr>
      <vt:lpstr>PowerPoint Presentation</vt:lpstr>
      <vt:lpstr>There are a handful of people in the public eye, like Jennifer Lawrence, who  speak out against what is being depicted in the media, but more need to. The  structure of media needs to change so the culture is exposed to ‘real women.’</vt:lpstr>
      <vt:lpstr>PowerPoint Presentation</vt:lpstr>
      <vt:lpstr>PowerPoint Presentation</vt:lpstr>
      <vt:lpstr>PowerPoint Presentation</vt:lpstr>
      <vt:lpstr>PowerPoint Presentation</vt:lpstr>
      <vt:lpstr>I’m sure by now, you’re getting the picture. Jennifer Lawrence is  flawed like everyone else and has made mistakes, but I think she  is an amazing woman. I hope that her and others like her, will help open people’s eyes to the negative, life altering effects the  media has on it’s viewers.</vt:lpstr>
      <vt:lpstr>PowerPoint Presentation</vt:lpstr>
      <vt:lpstr>PowerPoint Presentation</vt:lpstr>
      <vt:lpstr>Text blown up that accompanied the image  Troian Bellisario posted on Instagram from the  previous slide.</vt:lpstr>
      <vt:lpstr>PowerPoint Presentation</vt:lpstr>
      <vt:lpstr>PowerPoint Presentation</vt:lpstr>
      <vt:lpstr>PowerPoint Presentation</vt:lpstr>
      <vt:lpstr>STOP THE BEAUTY  MADNESS</vt:lpstr>
      <vt:lpstr>Beauty Defined</vt:lpstr>
      <vt:lpstr>PowerPoint Presentation</vt:lpstr>
      <vt:lpstr>My Slam Poem performance that I entered into  the #StopTheBeautyMadness contest.</vt:lpstr>
      <vt:lpstr>PowerPoint Presentation</vt:lpstr>
      <vt:lpstr>PowerPoint Presentation</vt:lpstr>
      <vt:lpstr>Stop being passive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Ilma</dc:creator>
  <cp:lastModifiedBy>Windows User</cp:lastModifiedBy>
  <cp:revision>3</cp:revision>
  <dcterms:created xsi:type="dcterms:W3CDTF">2019-05-26T10:15:37Z</dcterms:created>
  <dcterms:modified xsi:type="dcterms:W3CDTF">2019-05-26T11:08:16Z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2015-04-28T00:00:00Z</vt:filetime>
  </property>
  <property fmtid="{D5CDD505-2E9C-101B-9397-08002B2CF9AE}" pid="3" name="Creator">
    <vt:lpwstr>Microsoft® PowerPoint® 2013</vt:lpwstr>
  </property>
  <property fmtid="{D5CDD505-2E9C-101B-9397-08002B2CF9AE}" pid="4" name="LastSaved">
    <vt:filetime>2019-05-26T00:00:00Z</vt:filetime>
  </property>
</Properties>
</file>