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093" r:id="rId1"/>
  </p:sldMasterIdLst>
  <p:notesMasterIdLst>
    <p:notesMasterId r:id="rId23"/>
  </p:notesMasterIdLst>
  <p:handoutMasterIdLst>
    <p:handoutMasterId r:id="rId24"/>
  </p:handoutMasterIdLst>
  <p:sldIdLst>
    <p:sldId id="257" r:id="rId2"/>
    <p:sldId id="359" r:id="rId3"/>
    <p:sldId id="300" r:id="rId4"/>
    <p:sldId id="305" r:id="rId5"/>
    <p:sldId id="366" r:id="rId6"/>
    <p:sldId id="332" r:id="rId7"/>
    <p:sldId id="367" r:id="rId8"/>
    <p:sldId id="360" r:id="rId9"/>
    <p:sldId id="368" r:id="rId10"/>
    <p:sldId id="361" r:id="rId11"/>
    <p:sldId id="369" r:id="rId12"/>
    <p:sldId id="362" r:id="rId13"/>
    <p:sldId id="370" r:id="rId14"/>
    <p:sldId id="363" r:id="rId15"/>
    <p:sldId id="371" r:id="rId16"/>
    <p:sldId id="364" r:id="rId17"/>
    <p:sldId id="372" r:id="rId18"/>
    <p:sldId id="365" r:id="rId19"/>
    <p:sldId id="326" r:id="rId20"/>
    <p:sldId id="304" r:id="rId21"/>
    <p:sldId id="295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ZvO0Bps/Ca/tx31XqLsyAA==" hashData="ocagF6LhiEq4CK0rEDeiSGM+4eU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2" autoAdjust="0"/>
    <p:restoredTop sz="94671" autoAdjust="0"/>
  </p:normalViewPr>
  <p:slideViewPr>
    <p:cSldViewPr>
      <p:cViewPr varScale="1">
        <p:scale>
          <a:sx n="72" d="100"/>
          <a:sy n="72" d="100"/>
        </p:scale>
        <p:origin x="12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4392B-2973-41FA-B307-C48040A7FDF4}" type="datetimeFigureOut">
              <a:rPr lang="en-US" smtClean="0"/>
              <a:t>29-Jan-19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of 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65A1B-CEE6-460C-ABB4-222297EB4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91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FB5D3-5C91-4540-B2C3-0F9F9CAD60B3}" type="datetimeFigureOut">
              <a:rPr lang="en-US" smtClean="0"/>
              <a:t>29-Jan-19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of 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6795A-70F4-4470-8CE8-07551B8AFA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8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82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3391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17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1776B46-84F6-4DAF-BEDB-B29AFB8AA277}" type="datetime1">
              <a:rPr lang="ar-SA" smtClean="0"/>
              <a:t>23/05/1440</a:t>
            </a:fld>
            <a:endParaRPr lang="ar-S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B697-B65B-4028-BFB8-C5EC4D440AF0}" type="datetime1">
              <a:rPr lang="ar-SA" smtClean="0"/>
              <a:t>23/05/1440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B4A7-9DE7-4F24-839B-A1481A2F401B}" type="datetime1">
              <a:rPr lang="ar-SA" smtClean="0"/>
              <a:t>23/05/1440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990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51FBE-D37B-489C-A0A7-A2DABB6F3CA0}" type="datetime1">
              <a:rPr lang="ar-SA" smtClean="0"/>
              <a:t>23/05/1440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746EE64-8A32-4B0B-9BF5-81AF522B0DEA}" type="datetime1">
              <a:rPr lang="ar-SA" smtClean="0"/>
              <a:t>23/05/1440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DCC5-A1A8-4078-9475-E04A45CAB738}" type="datetime1">
              <a:rPr lang="ar-SA" smtClean="0"/>
              <a:t>23/05/1440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F0C1-DA3C-4FCF-9684-4AA6908AA9D9}" type="datetime1">
              <a:rPr lang="ar-SA" smtClean="0"/>
              <a:t>23/05/1440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1CE5-B7EC-4BA8-A8F2-3E5314DC88D7}" type="datetime1">
              <a:rPr lang="ar-SA" smtClean="0"/>
              <a:t>23/05/1440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2E3F-B613-4F48-AEC6-EAA3DAEC6E11}" type="datetime1">
              <a:rPr lang="ar-SA" smtClean="0"/>
              <a:t>23/05/1440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4886-5515-4F21-B2CE-6B3AE73E9E68}" type="datetime1">
              <a:rPr lang="ar-SA" smtClean="0"/>
              <a:t>23/05/1440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8128-30E2-4283-B042-F73F29EFEDDE}" type="datetime1">
              <a:rPr lang="ar-SA" smtClean="0"/>
              <a:t>23/05/1440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610D2F-8A11-4A0A-92E7-D8F771A8C358}" type="datetime1">
              <a:rPr lang="ar-SA" smtClean="0"/>
              <a:t>23/05/1440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  <p:sldLayoutId id="2147484105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0" y="0"/>
            <a:ext cx="249238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endParaRPr lang="ar-SA" dirty="0">
              <a:cs typeface="Times New Roman" pitchFamily="18" charset="0"/>
            </a:endParaRPr>
          </a:p>
          <a:p>
            <a:pPr algn="l"/>
            <a:endParaRPr lang="ar-SA" dirty="0">
              <a:cs typeface="Times New Roman" pitchFamily="18" charset="0"/>
            </a:endParaRPr>
          </a:p>
          <a:p>
            <a:pPr algn="l"/>
            <a:endParaRPr lang="ar-SA" dirty="0">
              <a:cs typeface="Times New Roman" pitchFamily="18" charset="0"/>
            </a:endParaRPr>
          </a:p>
          <a:p>
            <a:pPr algn="l"/>
            <a:endParaRPr lang="ar-SA" dirty="0">
              <a:cs typeface="Times New Roman" pitchFamily="18" charset="0"/>
            </a:endParaRPr>
          </a:p>
          <a:p>
            <a:pPr algn="l"/>
            <a:endParaRPr lang="ar-SA" dirty="0">
              <a:cs typeface="Times New Roman" pitchFamily="18" charset="0"/>
            </a:endParaRPr>
          </a:p>
          <a:p>
            <a:pPr algn="l"/>
            <a:endParaRPr lang="ar-SA" dirty="0">
              <a:cs typeface="Times New Roman" pitchFamily="18" charset="0"/>
            </a:endParaRPr>
          </a:p>
          <a:p>
            <a:pPr algn="l"/>
            <a:endParaRPr lang="ar-SA" dirty="0">
              <a:cs typeface="Times New Roman" pitchFamily="18" charset="0"/>
            </a:endParaRPr>
          </a:p>
          <a:p>
            <a:pPr algn="l" eaLnBrk="0" hangingPunct="0"/>
            <a:endParaRPr lang="ar-SA" b="1" dirty="0">
              <a:cs typeface="Times New Roman" pitchFamily="18" charset="0"/>
            </a:endParaRPr>
          </a:p>
          <a:p>
            <a:pPr algn="l" rtl="0" eaLnBrk="0" hangingPunct="0"/>
            <a:endParaRPr lang="en-US" sz="2400" dirty="0"/>
          </a:p>
        </p:txBody>
      </p:sp>
      <p:sp>
        <p:nvSpPr>
          <p:cNvPr id="820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rtl="0" eaLnBrk="0" hangingPunct="0"/>
            <a:endParaRPr lang="ar-SA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F36F366-B553-4F73-AAAB-7145F5C8A040}"/>
              </a:ext>
            </a:extLst>
          </p:cNvPr>
          <p:cNvCxnSpPr/>
          <p:nvPr/>
        </p:nvCxnSpPr>
        <p:spPr>
          <a:xfrm>
            <a:off x="323528" y="2780928"/>
            <a:ext cx="8229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0">
            <a:extLst>
              <a:ext uri="{FF2B5EF4-FFF2-40B4-BE49-F238E27FC236}">
                <a16:creationId xmlns:a16="http://schemas.microsoft.com/office/drawing/2014/main" id="{AB234184-33E5-4CE0-9D69-15EEF5B37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736" y="1012666"/>
            <a:ext cx="57604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rtl="0"/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Administrative Sciences and Economics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50011F-EE4A-4E5E-B347-7014EA1556B1}"/>
              </a:ext>
            </a:extLst>
          </p:cNvPr>
          <p:cNvSpPr/>
          <p:nvPr/>
        </p:nvSpPr>
        <p:spPr>
          <a:xfrm>
            <a:off x="1727115" y="1331476"/>
            <a:ext cx="262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onotype Koufi" pitchFamily="2" charset="-78"/>
                <a:cs typeface="Monotype Koufi" pitchFamily="2" charset="-78"/>
              </a:rPr>
              <a:t>Accounting Department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7BD7C5-CAD2-4FF3-BBD0-8075B2CF41FA}"/>
              </a:ext>
            </a:extLst>
          </p:cNvPr>
          <p:cNvSpPr/>
          <p:nvPr/>
        </p:nvSpPr>
        <p:spPr>
          <a:xfrm>
            <a:off x="971600" y="663079"/>
            <a:ext cx="419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onotype Koufi" pitchFamily="2" charset="-78"/>
                <a:cs typeface="Monotype Koufi" pitchFamily="2" charset="-78"/>
              </a:rPr>
              <a:t>Tishk International University</a:t>
            </a:r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7328B19B-FE5A-4BCB-804B-F9609908B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647619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onotype Koufi" pitchFamily="2" charset="-78"/>
                <a:cs typeface="Times New Roman" pitchFamily="18" charset="0"/>
              </a:rPr>
              <a:t>By</a:t>
            </a:r>
          </a:p>
          <a:p>
            <a:pPr algn="ctr"/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onotype Koufi" pitchFamily="2" charset="-78"/>
                <a:cs typeface="Times New Roman" pitchFamily="18" charset="0"/>
              </a:rPr>
              <a:t>Dr. Samer H. Alssabagh </a:t>
            </a:r>
          </a:p>
          <a:p>
            <a:pPr algn="ctr"/>
            <a:r>
              <a:rPr lang="en-US" b="1" dirty="0">
                <a:latin typeface="Times New Roman" pitchFamily="18" charset="0"/>
                <a:ea typeface="Monotype Koufi" pitchFamily="2" charset="-78"/>
                <a:cs typeface="Times New Roman" pitchFamily="18" charset="0"/>
              </a:rPr>
              <a:t>E-mail: Samer.alssabagh@ishik.edu.iq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B125339-1A82-4171-B2DB-F767862F52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480" y="44624"/>
            <a:ext cx="2286000" cy="2176571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5EB3ADF-E0DB-45AB-AC88-B4962AB79397}"/>
              </a:ext>
            </a:extLst>
          </p:cNvPr>
          <p:cNvCxnSpPr/>
          <p:nvPr/>
        </p:nvCxnSpPr>
        <p:spPr>
          <a:xfrm>
            <a:off x="323528" y="4221088"/>
            <a:ext cx="8229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7">
            <a:extLst>
              <a:ext uri="{FF2B5EF4-FFF2-40B4-BE49-F238E27FC236}">
                <a16:creationId xmlns:a16="http://schemas.microsoft.com/office/drawing/2014/main" id="{C4CA6FC4-E3C8-455A-AD66-411D674CA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770476"/>
            <a:ext cx="835818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rtl="0"/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onotype Koufi" pitchFamily="2" charset="-78"/>
                <a:cs typeface="Times New Roman" pitchFamily="18" charset="0"/>
              </a:rPr>
              <a:t>Computerized Accounting III {</a:t>
            </a:r>
            <a:r>
              <a:rPr lang="en-US" sz="32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onotype Koufi" pitchFamily="2" charset="-78"/>
                <a:cs typeface="Times New Roman" pitchFamily="18" charset="0"/>
              </a:rPr>
              <a:t>ACC 410}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onotype Koufi" pitchFamily="2" charset="-78"/>
              <a:cs typeface="Times New Roman" pitchFamily="18" charset="0"/>
            </a:endParaRPr>
          </a:p>
          <a:p>
            <a:pPr algn="ctr" rtl="0"/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Monotype Koufi" pitchFamily="2" charset="-78"/>
                <a:cs typeface="Times New Roman" pitchFamily="18" charset="0"/>
              </a:rPr>
              <a:t>Tally.ERP 9</a:t>
            </a:r>
          </a:p>
          <a:p>
            <a:pPr algn="ctr" rtl="0"/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Monotype Koufi" pitchFamily="2" charset="-78"/>
                <a:cs typeface="Times New Roman" pitchFamily="18" charset="0"/>
              </a:rPr>
              <a:t>Part (III) Reporting</a:t>
            </a:r>
          </a:p>
        </p:txBody>
      </p:sp>
    </p:spTree>
    <p:extLst>
      <p:ext uri="{BB962C8B-B14F-4D97-AF65-F5344CB8AC3E}">
        <p14:creationId xmlns:p14="http://schemas.microsoft.com/office/powerpoint/2010/main" val="19912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Stock Summary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Illustration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10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D6D124-ABE0-4019-A02D-A28A7D8D3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6" y="1318850"/>
            <a:ext cx="8229600" cy="484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2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Trial Balance (TB)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11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6B5E52-4FF8-4B7C-B75A-0AA1F706C33C}"/>
              </a:ext>
            </a:extLst>
          </p:cNvPr>
          <p:cNvSpPr/>
          <p:nvPr/>
        </p:nvSpPr>
        <p:spPr>
          <a:xfrm>
            <a:off x="446856" y="1196752"/>
            <a:ext cx="8229600" cy="3377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How to generate </a:t>
            </a: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“Trial Balance”</a:t>
            </a: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 in Tally.ERP 9?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Go to: Gateway of Tally → Display → Trial Balance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v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Notes: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view the TB in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detailed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format,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F1: Detailed.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select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TB,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F2: Period.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control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display options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TB,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F12: Configure.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3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Trial Balance (TB)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Illustration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12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8DCF64-AB63-4296-B32D-E2687F35D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6" y="1292074"/>
            <a:ext cx="8229600" cy="487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34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Ledger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13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669F13-527A-4526-8D8A-1D819532C369}"/>
              </a:ext>
            </a:extLst>
          </p:cNvPr>
          <p:cNvSpPr/>
          <p:nvPr/>
        </p:nvSpPr>
        <p:spPr>
          <a:xfrm>
            <a:off x="446856" y="1196752"/>
            <a:ext cx="82296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How to generate </a:t>
            </a: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“Ledger”</a:t>
            </a: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 in Tally.ERP 9?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Go to: Gateway of Tally → Display → Accounts Books → Ledger. 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900" u="sng" dirty="0">
                <a:latin typeface="Times New Roman" pitchFamily="18" charset="0"/>
                <a:cs typeface="Times New Roman" pitchFamily="18" charset="0"/>
              </a:rPr>
              <a:t>Choose the account you want from the ledger list.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v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Notes: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view the ledger in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detailed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format,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F1: Detailed.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select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ledger,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F2: Period.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control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display options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ledger,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F12: Configure.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92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Ledger 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Illustration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14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626137-87B9-47E2-8A04-7A469390E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6" y="1292074"/>
            <a:ext cx="8229600" cy="487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92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Sales Register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15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0CDAB4-F11B-4005-BF0C-AA3F8A75151D}"/>
              </a:ext>
            </a:extLst>
          </p:cNvPr>
          <p:cNvSpPr/>
          <p:nvPr/>
        </p:nvSpPr>
        <p:spPr>
          <a:xfrm>
            <a:off x="446856" y="1196752"/>
            <a:ext cx="8229600" cy="3377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How to generate </a:t>
            </a: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“Sales Register”</a:t>
            </a: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 in Tally.ERP 9?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Go to: Gateway of Tally → Display → Accounts Books → Sales Register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v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Notes: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view the sales register in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quarter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format,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F5: Quarterly.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select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sales register,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F2: Period.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control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display options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sales register,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F12: Configure.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15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Sales Register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Illustration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16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642452-5183-458E-9C6E-02422ED27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6" y="1305462"/>
            <a:ext cx="8229600" cy="485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Purchase Register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17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7C882E-D7C5-4B02-BF20-79BC3186A801}"/>
              </a:ext>
            </a:extLst>
          </p:cNvPr>
          <p:cNvSpPr/>
          <p:nvPr/>
        </p:nvSpPr>
        <p:spPr>
          <a:xfrm>
            <a:off x="446856" y="1196752"/>
            <a:ext cx="82296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How to generate </a:t>
            </a: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“Purchase Register”</a:t>
            </a: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 in Tally.ERP 9?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Go to: Gateway of Tally → Display → Accounts Books → Purchase Register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v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Notes: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view the purchase register in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quarter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format,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F5: Quarterly.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select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purchase register,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F2: Period.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control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display options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purchase register,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F12: Configure.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47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Purchase Register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Illustration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18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8DA621-D9D6-4BF2-BA76-9B782873B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6" y="1292074"/>
            <a:ext cx="8229600" cy="487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53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Summary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19</a:t>
            </a:fld>
            <a:endParaRPr lang="ar-SA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279301"/>
            <a:ext cx="8147248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This part explains how to report on your fiscal year results in Tally.ERP 9. This includes how to generate the following seven kinds of reports: balance Sheet, Profit &amp; loss A/c (Income statement), Stock Summary, Trial Balance (TB), Ledger, Sales Register, and Purchase Register. </a:t>
            </a:r>
          </a:p>
          <a:p>
            <a:pPr>
              <a:buFont typeface="Wingdings" pitchFamily="2" charset="2"/>
              <a:buChar char="q"/>
            </a:pPr>
            <a:endParaRPr lang="en-US" altLang="en-US" sz="2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30000"/>
              </a:lnSpc>
              <a:spcBef>
                <a:spcPct val="40000"/>
              </a:spcBef>
              <a:buClr>
                <a:srgbClr val="800000"/>
              </a:buClr>
              <a:buFont typeface="Wingdings" pitchFamily="2" charset="2"/>
              <a:buChar char="q"/>
            </a:pPr>
            <a:endParaRPr lang="en-US" sz="2400" dirty="0">
              <a:latin typeface="Liberation Sans" panose="020B0604020202020204" pitchFamily="34" charset="0"/>
            </a:endParaRPr>
          </a:p>
          <a:p>
            <a:pPr lvl="1">
              <a:lnSpc>
                <a:spcPct val="130000"/>
              </a:lnSpc>
              <a:spcBef>
                <a:spcPct val="40000"/>
              </a:spcBef>
              <a:buClr>
                <a:srgbClr val="800000"/>
              </a:buClr>
              <a:buFontTx/>
              <a:buAutoNum type="alphaLcParenR"/>
            </a:pPr>
            <a:endParaRPr lang="en-US" altLang="en-US" sz="2100" dirty="0">
              <a:latin typeface="Liberation Sans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</p:spTree>
    <p:extLst>
      <p:ext uri="{BB962C8B-B14F-4D97-AF65-F5344CB8AC3E}">
        <p14:creationId xmlns:p14="http://schemas.microsoft.com/office/powerpoint/2010/main" val="115432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From Previous 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e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 dirty="0"/>
          </a:p>
        </p:txBody>
      </p:sp>
      <p:sp>
        <p:nvSpPr>
          <p:cNvPr id="4" name="AutoShape 2" descr="نتيجة بحث الصور عن ‪photos for powerpoint presentations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نتيجة بحث الصور عن ‪photos for powerpoint presentations‬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221088"/>
            <a:ext cx="2592288" cy="19442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279BD12-AD35-4ACB-B799-4E2944CA021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5192" y="1207293"/>
            <a:ext cx="8147248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SzPct val="100000"/>
              <a:buFont typeface="Wingdings" pitchFamily="2" charset="2"/>
              <a:buChar char="q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Bookkeeping:</a:t>
            </a:r>
          </a:p>
          <a:p>
            <a:pPr lvl="1">
              <a:lnSpc>
                <a:spcPct val="16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Journal Voucher</a:t>
            </a:r>
          </a:p>
          <a:p>
            <a:pPr lvl="1">
              <a:lnSpc>
                <a:spcPct val="16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Purchases Voucher</a:t>
            </a:r>
          </a:p>
          <a:p>
            <a:pPr lvl="1">
              <a:lnSpc>
                <a:spcPct val="16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Sales Voucher</a:t>
            </a:r>
          </a:p>
          <a:p>
            <a:pPr lvl="1">
              <a:lnSpc>
                <a:spcPct val="16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Purchases Returns Voucher (Debit Note)</a:t>
            </a:r>
          </a:p>
          <a:p>
            <a:pPr lvl="1">
              <a:lnSpc>
                <a:spcPct val="16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Sales Returns Voucher (Credit Note)</a:t>
            </a:r>
          </a:p>
          <a:p>
            <a:pPr lvl="1">
              <a:lnSpc>
                <a:spcPct val="16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Receipt Voucher</a:t>
            </a:r>
          </a:p>
          <a:p>
            <a:pPr lvl="1">
              <a:lnSpc>
                <a:spcPct val="16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Payment Voucher</a:t>
            </a:r>
          </a:p>
          <a:p>
            <a:pPr lvl="1">
              <a:lnSpc>
                <a:spcPct val="16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 Voucher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45000"/>
              </a:spcBef>
              <a:buSzPct val="100000"/>
              <a:buNone/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30000"/>
              </a:lnSpc>
              <a:spcBef>
                <a:spcPct val="40000"/>
              </a:spcBef>
              <a:buClr>
                <a:srgbClr val="800000"/>
              </a:buClr>
              <a:buFont typeface="Wingdings" pitchFamily="2" charset="2"/>
              <a:buChar char="q"/>
            </a:pPr>
            <a:endParaRPr lang="en-US" sz="2400" dirty="0">
              <a:latin typeface="Liberation Sans" panose="020B0604020202020204" pitchFamily="34" charset="0"/>
            </a:endParaRPr>
          </a:p>
          <a:p>
            <a:pPr lvl="1">
              <a:lnSpc>
                <a:spcPct val="130000"/>
              </a:lnSpc>
              <a:spcBef>
                <a:spcPct val="40000"/>
              </a:spcBef>
              <a:buClr>
                <a:srgbClr val="800000"/>
              </a:buClr>
              <a:buFontTx/>
              <a:buAutoNum type="alphaLcParenR"/>
            </a:pPr>
            <a:endParaRPr lang="en-US" altLang="en-US" sz="2100" dirty="0">
              <a:latin typeface="Liberation Sans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36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323528" y="-162472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/>
            <a:r>
              <a:rPr lang="en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Any Questions?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638925" y="6237312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20</a:t>
            </a:fld>
            <a:endParaRPr lang="e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7848872" cy="47525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</p:spTree>
    <p:extLst>
      <p:ext uri="{BB962C8B-B14F-4D97-AF65-F5344CB8AC3E}">
        <p14:creationId xmlns:p14="http://schemas.microsoft.com/office/powerpoint/2010/main" val="384336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93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Contents of This 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e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 dirty="0"/>
          </a:p>
        </p:txBody>
      </p:sp>
      <p:grpSp>
        <p:nvGrpSpPr>
          <p:cNvPr id="7" name="Group 1131"/>
          <p:cNvGrpSpPr>
            <a:grpSpLocks/>
          </p:cNvGrpSpPr>
          <p:nvPr/>
        </p:nvGrpSpPr>
        <p:grpSpPr bwMode="auto">
          <a:xfrm>
            <a:off x="5004048" y="3542183"/>
            <a:ext cx="3636963" cy="2551113"/>
            <a:chOff x="1728" y="1416"/>
            <a:chExt cx="2291" cy="1607"/>
          </a:xfrm>
        </p:grpSpPr>
        <p:sp>
          <p:nvSpPr>
            <p:cNvPr id="8" name="Freeform 1027"/>
            <p:cNvSpPr>
              <a:spLocks/>
            </p:cNvSpPr>
            <p:nvPr/>
          </p:nvSpPr>
          <p:spPr bwMode="auto">
            <a:xfrm>
              <a:off x="2201" y="2520"/>
              <a:ext cx="288" cy="343"/>
            </a:xfrm>
            <a:custGeom>
              <a:avLst/>
              <a:gdLst>
                <a:gd name="T0" fmla="*/ 278 w 2305"/>
                <a:gd name="T1" fmla="*/ 32 h 2742"/>
                <a:gd name="T2" fmla="*/ 621 w 2305"/>
                <a:gd name="T3" fmla="*/ 557 h 2742"/>
                <a:gd name="T4" fmla="*/ 1479 w 2305"/>
                <a:gd name="T5" fmla="*/ 1981 h 2742"/>
                <a:gd name="T6" fmla="*/ 739 w 2305"/>
                <a:gd name="T7" fmla="*/ 1767 h 2742"/>
                <a:gd name="T8" fmla="*/ 0 w 2305"/>
                <a:gd name="T9" fmla="*/ 1907 h 2742"/>
                <a:gd name="T10" fmla="*/ 471 w 2305"/>
                <a:gd name="T11" fmla="*/ 2217 h 2742"/>
                <a:gd name="T12" fmla="*/ 364 w 2305"/>
                <a:gd name="T13" fmla="*/ 2624 h 2742"/>
                <a:gd name="T14" fmla="*/ 1425 w 2305"/>
                <a:gd name="T15" fmla="*/ 2742 h 2742"/>
                <a:gd name="T16" fmla="*/ 2047 w 2305"/>
                <a:gd name="T17" fmla="*/ 2411 h 2742"/>
                <a:gd name="T18" fmla="*/ 2305 w 2305"/>
                <a:gd name="T19" fmla="*/ 1981 h 2742"/>
                <a:gd name="T20" fmla="*/ 2218 w 2305"/>
                <a:gd name="T21" fmla="*/ 1864 h 2742"/>
                <a:gd name="T22" fmla="*/ 1683 w 2305"/>
                <a:gd name="T23" fmla="*/ 1864 h 2742"/>
                <a:gd name="T24" fmla="*/ 417 w 2305"/>
                <a:gd name="T25" fmla="*/ 0 h 2742"/>
                <a:gd name="T26" fmla="*/ 278 w 2305"/>
                <a:gd name="T27" fmla="*/ 32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05" h="2742">
                  <a:moveTo>
                    <a:pt x="278" y="32"/>
                  </a:moveTo>
                  <a:lnTo>
                    <a:pt x="621" y="557"/>
                  </a:lnTo>
                  <a:lnTo>
                    <a:pt x="1479" y="1981"/>
                  </a:lnTo>
                  <a:lnTo>
                    <a:pt x="739" y="1767"/>
                  </a:lnTo>
                  <a:lnTo>
                    <a:pt x="0" y="1907"/>
                  </a:lnTo>
                  <a:lnTo>
                    <a:pt x="471" y="2217"/>
                  </a:lnTo>
                  <a:lnTo>
                    <a:pt x="364" y="2624"/>
                  </a:lnTo>
                  <a:lnTo>
                    <a:pt x="1425" y="2742"/>
                  </a:lnTo>
                  <a:lnTo>
                    <a:pt x="2047" y="2411"/>
                  </a:lnTo>
                  <a:lnTo>
                    <a:pt x="2305" y="1981"/>
                  </a:lnTo>
                  <a:lnTo>
                    <a:pt x="2218" y="1864"/>
                  </a:lnTo>
                  <a:lnTo>
                    <a:pt x="1683" y="1864"/>
                  </a:lnTo>
                  <a:lnTo>
                    <a:pt x="417" y="0"/>
                  </a:lnTo>
                  <a:lnTo>
                    <a:pt x="278" y="32"/>
                  </a:lnTo>
                  <a:close/>
                </a:path>
              </a:pathLst>
            </a:custGeom>
            <a:solidFill>
              <a:srgbClr val="E5E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1028"/>
            <p:cNvSpPr>
              <a:spLocks/>
            </p:cNvSpPr>
            <p:nvPr/>
          </p:nvSpPr>
          <p:spPr bwMode="auto">
            <a:xfrm>
              <a:off x="2810" y="2180"/>
              <a:ext cx="480" cy="841"/>
            </a:xfrm>
            <a:custGeom>
              <a:avLst/>
              <a:gdLst>
                <a:gd name="T0" fmla="*/ 164 w 3838"/>
                <a:gd name="T1" fmla="*/ 1199 h 6724"/>
                <a:gd name="T2" fmla="*/ 949 w 3838"/>
                <a:gd name="T3" fmla="*/ 2664 h 6724"/>
                <a:gd name="T4" fmla="*/ 1424 w 3838"/>
                <a:gd name="T5" fmla="*/ 2782 h 6724"/>
                <a:gd name="T6" fmla="*/ 3157 w 3838"/>
                <a:gd name="T7" fmla="*/ 1227 h 6724"/>
                <a:gd name="T8" fmla="*/ 3350 w 3838"/>
                <a:gd name="T9" fmla="*/ 0 h 6724"/>
                <a:gd name="T10" fmla="*/ 3838 w 3838"/>
                <a:gd name="T11" fmla="*/ 457 h 6724"/>
                <a:gd name="T12" fmla="*/ 3720 w 3838"/>
                <a:gd name="T13" fmla="*/ 1317 h 6724"/>
                <a:gd name="T14" fmla="*/ 3023 w 3838"/>
                <a:gd name="T15" fmla="*/ 3479 h 6724"/>
                <a:gd name="T16" fmla="*/ 1765 w 3838"/>
                <a:gd name="T17" fmla="*/ 6724 h 6724"/>
                <a:gd name="T18" fmla="*/ 0 w 3838"/>
                <a:gd name="T19" fmla="*/ 6724 h 6724"/>
                <a:gd name="T20" fmla="*/ 60 w 3838"/>
                <a:gd name="T21" fmla="*/ 2131 h 6724"/>
                <a:gd name="T22" fmla="*/ 164 w 3838"/>
                <a:gd name="T23" fmla="*/ 1199 h 6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38" h="6724">
                  <a:moveTo>
                    <a:pt x="164" y="1199"/>
                  </a:moveTo>
                  <a:lnTo>
                    <a:pt x="949" y="2664"/>
                  </a:lnTo>
                  <a:lnTo>
                    <a:pt x="1424" y="2782"/>
                  </a:lnTo>
                  <a:lnTo>
                    <a:pt x="3157" y="1227"/>
                  </a:lnTo>
                  <a:lnTo>
                    <a:pt x="3350" y="0"/>
                  </a:lnTo>
                  <a:lnTo>
                    <a:pt x="3838" y="457"/>
                  </a:lnTo>
                  <a:lnTo>
                    <a:pt x="3720" y="1317"/>
                  </a:lnTo>
                  <a:lnTo>
                    <a:pt x="3023" y="3479"/>
                  </a:lnTo>
                  <a:lnTo>
                    <a:pt x="1765" y="6724"/>
                  </a:lnTo>
                  <a:lnTo>
                    <a:pt x="0" y="6724"/>
                  </a:lnTo>
                  <a:lnTo>
                    <a:pt x="60" y="2131"/>
                  </a:lnTo>
                  <a:lnTo>
                    <a:pt x="164" y="11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1029"/>
            <p:cNvSpPr>
              <a:spLocks/>
            </p:cNvSpPr>
            <p:nvPr/>
          </p:nvSpPr>
          <p:spPr bwMode="auto">
            <a:xfrm>
              <a:off x="2982" y="2624"/>
              <a:ext cx="142" cy="147"/>
            </a:xfrm>
            <a:custGeom>
              <a:avLst/>
              <a:gdLst>
                <a:gd name="T0" fmla="*/ 278 w 1135"/>
                <a:gd name="T1" fmla="*/ 0 h 1179"/>
                <a:gd name="T2" fmla="*/ 0 w 1135"/>
                <a:gd name="T3" fmla="*/ 581 h 1179"/>
                <a:gd name="T4" fmla="*/ 416 w 1135"/>
                <a:gd name="T5" fmla="*/ 789 h 1179"/>
                <a:gd name="T6" fmla="*/ 945 w 1135"/>
                <a:gd name="T7" fmla="*/ 1179 h 1179"/>
                <a:gd name="T8" fmla="*/ 1135 w 1135"/>
                <a:gd name="T9" fmla="*/ 918 h 1179"/>
                <a:gd name="T10" fmla="*/ 754 w 1135"/>
                <a:gd name="T11" fmla="*/ 633 h 1179"/>
                <a:gd name="T12" fmla="*/ 278 w 1135"/>
                <a:gd name="T13" fmla="*/ 0 h 1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5" h="1179">
                  <a:moveTo>
                    <a:pt x="278" y="0"/>
                  </a:moveTo>
                  <a:lnTo>
                    <a:pt x="0" y="581"/>
                  </a:lnTo>
                  <a:lnTo>
                    <a:pt x="416" y="789"/>
                  </a:lnTo>
                  <a:lnTo>
                    <a:pt x="945" y="1179"/>
                  </a:lnTo>
                  <a:lnTo>
                    <a:pt x="1135" y="918"/>
                  </a:lnTo>
                  <a:lnTo>
                    <a:pt x="754" y="633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Freeform 1030"/>
            <p:cNvSpPr>
              <a:spLocks/>
            </p:cNvSpPr>
            <p:nvPr/>
          </p:nvSpPr>
          <p:spPr bwMode="auto">
            <a:xfrm>
              <a:off x="2803" y="2357"/>
              <a:ext cx="113" cy="664"/>
            </a:xfrm>
            <a:custGeom>
              <a:avLst/>
              <a:gdLst>
                <a:gd name="T0" fmla="*/ 182 w 903"/>
                <a:gd name="T1" fmla="*/ 0 h 5310"/>
                <a:gd name="T2" fmla="*/ 495 w 903"/>
                <a:gd name="T3" fmla="*/ 1076 h 5310"/>
                <a:gd name="T4" fmla="*/ 903 w 903"/>
                <a:gd name="T5" fmla="*/ 1595 h 5310"/>
                <a:gd name="T6" fmla="*/ 425 w 903"/>
                <a:gd name="T7" fmla="*/ 5310 h 5310"/>
                <a:gd name="T8" fmla="*/ 0 w 903"/>
                <a:gd name="T9" fmla="*/ 5310 h 5310"/>
                <a:gd name="T10" fmla="*/ 182 w 903"/>
                <a:gd name="T11" fmla="*/ 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3" h="5310">
                  <a:moveTo>
                    <a:pt x="182" y="0"/>
                  </a:moveTo>
                  <a:lnTo>
                    <a:pt x="495" y="1076"/>
                  </a:lnTo>
                  <a:lnTo>
                    <a:pt x="903" y="1595"/>
                  </a:lnTo>
                  <a:lnTo>
                    <a:pt x="425" y="5310"/>
                  </a:lnTo>
                  <a:lnTo>
                    <a:pt x="0" y="5310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1031"/>
            <p:cNvSpPr>
              <a:spLocks/>
            </p:cNvSpPr>
            <p:nvPr/>
          </p:nvSpPr>
          <p:spPr bwMode="auto">
            <a:xfrm>
              <a:off x="1730" y="2770"/>
              <a:ext cx="779" cy="251"/>
            </a:xfrm>
            <a:custGeom>
              <a:avLst/>
              <a:gdLst>
                <a:gd name="T0" fmla="*/ 0 w 6237"/>
                <a:gd name="T1" fmla="*/ 0 h 2008"/>
                <a:gd name="T2" fmla="*/ 4104 w 6237"/>
                <a:gd name="T3" fmla="*/ 616 h 2008"/>
                <a:gd name="T4" fmla="*/ 5169 w 6237"/>
                <a:gd name="T5" fmla="*/ 737 h 2008"/>
                <a:gd name="T6" fmla="*/ 5820 w 6237"/>
                <a:gd name="T7" fmla="*/ 1526 h 2008"/>
                <a:gd name="T8" fmla="*/ 6237 w 6237"/>
                <a:gd name="T9" fmla="*/ 2008 h 2008"/>
                <a:gd name="T10" fmla="*/ 1449 w 6237"/>
                <a:gd name="T11" fmla="*/ 2008 h 2008"/>
                <a:gd name="T12" fmla="*/ 799 w 6237"/>
                <a:gd name="T13" fmla="*/ 1353 h 2008"/>
                <a:gd name="T14" fmla="*/ 418 w 6237"/>
                <a:gd name="T15" fmla="*/ 616 h 2008"/>
                <a:gd name="T16" fmla="*/ 0 w 6237"/>
                <a:gd name="T17" fmla="*/ 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37" h="2008">
                  <a:moveTo>
                    <a:pt x="0" y="0"/>
                  </a:moveTo>
                  <a:lnTo>
                    <a:pt x="4104" y="616"/>
                  </a:lnTo>
                  <a:lnTo>
                    <a:pt x="5169" y="737"/>
                  </a:lnTo>
                  <a:lnTo>
                    <a:pt x="5820" y="1526"/>
                  </a:lnTo>
                  <a:lnTo>
                    <a:pt x="6237" y="2008"/>
                  </a:lnTo>
                  <a:lnTo>
                    <a:pt x="1449" y="2008"/>
                  </a:lnTo>
                  <a:lnTo>
                    <a:pt x="799" y="1353"/>
                  </a:lnTo>
                  <a:lnTo>
                    <a:pt x="418" y="6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1032"/>
            <p:cNvSpPr>
              <a:spLocks/>
            </p:cNvSpPr>
            <p:nvPr/>
          </p:nvSpPr>
          <p:spPr bwMode="auto">
            <a:xfrm>
              <a:off x="2815" y="2555"/>
              <a:ext cx="211" cy="466"/>
            </a:xfrm>
            <a:custGeom>
              <a:avLst/>
              <a:gdLst>
                <a:gd name="T0" fmla="*/ 1127 w 1691"/>
                <a:gd name="T1" fmla="*/ 0 h 3725"/>
                <a:gd name="T2" fmla="*/ 736 w 1691"/>
                <a:gd name="T3" fmla="*/ 16 h 3725"/>
                <a:gd name="T4" fmla="*/ 439 w 1691"/>
                <a:gd name="T5" fmla="*/ 344 h 3725"/>
                <a:gd name="T6" fmla="*/ 485 w 1691"/>
                <a:gd name="T7" fmla="*/ 830 h 3725"/>
                <a:gd name="T8" fmla="*/ 516 w 1691"/>
                <a:gd name="T9" fmla="*/ 1080 h 3725"/>
                <a:gd name="T10" fmla="*/ 140 w 1691"/>
                <a:gd name="T11" fmla="*/ 2692 h 3725"/>
                <a:gd name="T12" fmla="*/ 0 w 1691"/>
                <a:gd name="T13" fmla="*/ 3725 h 3725"/>
                <a:gd name="T14" fmla="*/ 1566 w 1691"/>
                <a:gd name="T15" fmla="*/ 3725 h 3725"/>
                <a:gd name="T16" fmla="*/ 1566 w 1691"/>
                <a:gd name="T17" fmla="*/ 2160 h 3725"/>
                <a:gd name="T18" fmla="*/ 1394 w 1691"/>
                <a:gd name="T19" fmla="*/ 1441 h 3725"/>
                <a:gd name="T20" fmla="*/ 1343 w 1691"/>
                <a:gd name="T21" fmla="*/ 1198 h 3725"/>
                <a:gd name="T22" fmla="*/ 1391 w 1691"/>
                <a:gd name="T23" fmla="*/ 1040 h 3725"/>
                <a:gd name="T24" fmla="*/ 1691 w 1691"/>
                <a:gd name="T25" fmla="*/ 658 h 3725"/>
                <a:gd name="T26" fmla="*/ 1597 w 1691"/>
                <a:gd name="T27" fmla="*/ 392 h 3725"/>
                <a:gd name="T28" fmla="*/ 1268 w 1691"/>
                <a:gd name="T29" fmla="*/ 63 h 3725"/>
                <a:gd name="T30" fmla="*/ 1127 w 1691"/>
                <a:gd name="T31" fmla="*/ 0 h 3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91" h="3725">
                  <a:moveTo>
                    <a:pt x="1127" y="0"/>
                  </a:moveTo>
                  <a:lnTo>
                    <a:pt x="736" y="16"/>
                  </a:lnTo>
                  <a:lnTo>
                    <a:pt x="439" y="344"/>
                  </a:lnTo>
                  <a:lnTo>
                    <a:pt x="485" y="830"/>
                  </a:lnTo>
                  <a:lnTo>
                    <a:pt x="516" y="1080"/>
                  </a:lnTo>
                  <a:lnTo>
                    <a:pt x="140" y="2692"/>
                  </a:lnTo>
                  <a:lnTo>
                    <a:pt x="0" y="3725"/>
                  </a:lnTo>
                  <a:lnTo>
                    <a:pt x="1566" y="3725"/>
                  </a:lnTo>
                  <a:lnTo>
                    <a:pt x="1566" y="2160"/>
                  </a:lnTo>
                  <a:lnTo>
                    <a:pt x="1394" y="1441"/>
                  </a:lnTo>
                  <a:lnTo>
                    <a:pt x="1343" y="1198"/>
                  </a:lnTo>
                  <a:lnTo>
                    <a:pt x="1391" y="1040"/>
                  </a:lnTo>
                  <a:lnTo>
                    <a:pt x="1691" y="658"/>
                  </a:lnTo>
                  <a:lnTo>
                    <a:pt x="1597" y="392"/>
                  </a:lnTo>
                  <a:lnTo>
                    <a:pt x="1268" y="63"/>
                  </a:lnTo>
                  <a:lnTo>
                    <a:pt x="1127" y="0"/>
                  </a:lnTo>
                  <a:close/>
                </a:path>
              </a:pathLst>
            </a:custGeom>
            <a:solidFill>
              <a:srgbClr val="A57A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Freeform 1033"/>
            <p:cNvSpPr>
              <a:spLocks/>
            </p:cNvSpPr>
            <p:nvPr/>
          </p:nvSpPr>
          <p:spPr bwMode="auto">
            <a:xfrm>
              <a:off x="3026" y="2170"/>
              <a:ext cx="987" cy="851"/>
            </a:xfrm>
            <a:custGeom>
              <a:avLst/>
              <a:gdLst>
                <a:gd name="T0" fmla="*/ 1643 w 7892"/>
                <a:gd name="T1" fmla="*/ 0 h 6808"/>
                <a:gd name="T2" fmla="*/ 2161 w 7892"/>
                <a:gd name="T3" fmla="*/ 470 h 6808"/>
                <a:gd name="T4" fmla="*/ 2756 w 7892"/>
                <a:gd name="T5" fmla="*/ 1425 h 6808"/>
                <a:gd name="T6" fmla="*/ 7234 w 7892"/>
                <a:gd name="T7" fmla="*/ 3146 h 6808"/>
                <a:gd name="T8" fmla="*/ 7657 w 7892"/>
                <a:gd name="T9" fmla="*/ 4508 h 6808"/>
                <a:gd name="T10" fmla="*/ 7892 w 7892"/>
                <a:gd name="T11" fmla="*/ 6808 h 6808"/>
                <a:gd name="T12" fmla="*/ 0 w 7892"/>
                <a:gd name="T13" fmla="*/ 6808 h 6808"/>
                <a:gd name="T14" fmla="*/ 688 w 7892"/>
                <a:gd name="T15" fmla="*/ 4680 h 6808"/>
                <a:gd name="T16" fmla="*/ 1643 w 7892"/>
                <a:gd name="T17" fmla="*/ 2316 h 6808"/>
                <a:gd name="T18" fmla="*/ 1989 w 7892"/>
                <a:gd name="T19" fmla="*/ 1237 h 6808"/>
                <a:gd name="T20" fmla="*/ 1942 w 7892"/>
                <a:gd name="T21" fmla="*/ 642 h 6808"/>
                <a:gd name="T22" fmla="*/ 1754 w 7892"/>
                <a:gd name="T23" fmla="*/ 298 h 6808"/>
                <a:gd name="T24" fmla="*/ 1597 w 7892"/>
                <a:gd name="T25" fmla="*/ 220 h 6808"/>
                <a:gd name="T26" fmla="*/ 1643 w 7892"/>
                <a:gd name="T27" fmla="*/ 0 h 6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892" h="6808">
                  <a:moveTo>
                    <a:pt x="1643" y="0"/>
                  </a:moveTo>
                  <a:lnTo>
                    <a:pt x="2161" y="470"/>
                  </a:lnTo>
                  <a:lnTo>
                    <a:pt x="2756" y="1425"/>
                  </a:lnTo>
                  <a:lnTo>
                    <a:pt x="7234" y="3146"/>
                  </a:lnTo>
                  <a:lnTo>
                    <a:pt x="7657" y="4508"/>
                  </a:lnTo>
                  <a:lnTo>
                    <a:pt x="7892" y="6808"/>
                  </a:lnTo>
                  <a:lnTo>
                    <a:pt x="0" y="6808"/>
                  </a:lnTo>
                  <a:lnTo>
                    <a:pt x="688" y="4680"/>
                  </a:lnTo>
                  <a:lnTo>
                    <a:pt x="1643" y="2316"/>
                  </a:lnTo>
                  <a:lnTo>
                    <a:pt x="1989" y="1237"/>
                  </a:lnTo>
                  <a:lnTo>
                    <a:pt x="1942" y="642"/>
                  </a:lnTo>
                  <a:lnTo>
                    <a:pt x="1754" y="298"/>
                  </a:lnTo>
                  <a:lnTo>
                    <a:pt x="1597" y="220"/>
                  </a:lnTo>
                  <a:lnTo>
                    <a:pt x="1643" y="0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Freeform 1034"/>
            <p:cNvSpPr>
              <a:spLocks/>
            </p:cNvSpPr>
            <p:nvPr/>
          </p:nvSpPr>
          <p:spPr bwMode="auto">
            <a:xfrm>
              <a:off x="2328" y="2299"/>
              <a:ext cx="501" cy="722"/>
            </a:xfrm>
            <a:custGeom>
              <a:avLst/>
              <a:gdLst>
                <a:gd name="T0" fmla="*/ 768 w 4009"/>
                <a:gd name="T1" fmla="*/ 735 h 5774"/>
                <a:gd name="T2" fmla="*/ 1206 w 4009"/>
                <a:gd name="T3" fmla="*/ 719 h 5774"/>
                <a:gd name="T4" fmla="*/ 1677 w 4009"/>
                <a:gd name="T5" fmla="*/ 516 h 5774"/>
                <a:gd name="T6" fmla="*/ 3947 w 4009"/>
                <a:gd name="T7" fmla="*/ 0 h 5774"/>
                <a:gd name="T8" fmla="*/ 3963 w 4009"/>
                <a:gd name="T9" fmla="*/ 640 h 5774"/>
                <a:gd name="T10" fmla="*/ 4009 w 4009"/>
                <a:gd name="T11" fmla="*/ 2190 h 5774"/>
                <a:gd name="T12" fmla="*/ 3837 w 4009"/>
                <a:gd name="T13" fmla="*/ 4772 h 5774"/>
                <a:gd name="T14" fmla="*/ 3916 w 4009"/>
                <a:gd name="T15" fmla="*/ 5774 h 5774"/>
                <a:gd name="T16" fmla="*/ 1457 w 4009"/>
                <a:gd name="T17" fmla="*/ 5774 h 5774"/>
                <a:gd name="T18" fmla="*/ 423 w 4009"/>
                <a:gd name="T19" fmla="*/ 4569 h 5774"/>
                <a:gd name="T20" fmla="*/ 799 w 4009"/>
                <a:gd name="T21" fmla="*/ 4256 h 5774"/>
                <a:gd name="T22" fmla="*/ 1081 w 4009"/>
                <a:gd name="T23" fmla="*/ 4083 h 5774"/>
                <a:gd name="T24" fmla="*/ 1315 w 4009"/>
                <a:gd name="T25" fmla="*/ 3771 h 5774"/>
                <a:gd name="T26" fmla="*/ 1159 w 4009"/>
                <a:gd name="T27" fmla="*/ 3662 h 5774"/>
                <a:gd name="T28" fmla="*/ 674 w 4009"/>
                <a:gd name="T29" fmla="*/ 3646 h 5774"/>
                <a:gd name="T30" fmla="*/ 0 w 4009"/>
                <a:gd name="T31" fmla="*/ 2707 h 5774"/>
                <a:gd name="T32" fmla="*/ 283 w 4009"/>
                <a:gd name="T33" fmla="*/ 1752 h 5774"/>
                <a:gd name="T34" fmla="*/ 518 w 4009"/>
                <a:gd name="T35" fmla="*/ 1110 h 5774"/>
                <a:gd name="T36" fmla="*/ 768 w 4009"/>
                <a:gd name="T37" fmla="*/ 735 h 5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09" h="5774">
                  <a:moveTo>
                    <a:pt x="768" y="735"/>
                  </a:moveTo>
                  <a:lnTo>
                    <a:pt x="1206" y="719"/>
                  </a:lnTo>
                  <a:lnTo>
                    <a:pt x="1677" y="516"/>
                  </a:lnTo>
                  <a:lnTo>
                    <a:pt x="3947" y="0"/>
                  </a:lnTo>
                  <a:lnTo>
                    <a:pt x="3963" y="640"/>
                  </a:lnTo>
                  <a:lnTo>
                    <a:pt x="4009" y="2190"/>
                  </a:lnTo>
                  <a:lnTo>
                    <a:pt x="3837" y="4772"/>
                  </a:lnTo>
                  <a:lnTo>
                    <a:pt x="3916" y="5774"/>
                  </a:lnTo>
                  <a:lnTo>
                    <a:pt x="1457" y="5774"/>
                  </a:lnTo>
                  <a:lnTo>
                    <a:pt x="423" y="4569"/>
                  </a:lnTo>
                  <a:lnTo>
                    <a:pt x="799" y="4256"/>
                  </a:lnTo>
                  <a:lnTo>
                    <a:pt x="1081" y="4083"/>
                  </a:lnTo>
                  <a:lnTo>
                    <a:pt x="1315" y="3771"/>
                  </a:lnTo>
                  <a:lnTo>
                    <a:pt x="1159" y="3662"/>
                  </a:lnTo>
                  <a:lnTo>
                    <a:pt x="674" y="3646"/>
                  </a:lnTo>
                  <a:lnTo>
                    <a:pt x="0" y="2707"/>
                  </a:lnTo>
                  <a:lnTo>
                    <a:pt x="283" y="1752"/>
                  </a:lnTo>
                  <a:lnTo>
                    <a:pt x="518" y="1110"/>
                  </a:lnTo>
                  <a:lnTo>
                    <a:pt x="768" y="735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Freeform 1035"/>
            <p:cNvSpPr>
              <a:spLocks/>
            </p:cNvSpPr>
            <p:nvPr/>
          </p:nvSpPr>
          <p:spPr bwMode="auto">
            <a:xfrm>
              <a:off x="3188" y="1737"/>
              <a:ext cx="115" cy="147"/>
            </a:xfrm>
            <a:custGeom>
              <a:avLst/>
              <a:gdLst>
                <a:gd name="T0" fmla="*/ 0 w 923"/>
                <a:gd name="T1" fmla="*/ 0 h 1176"/>
                <a:gd name="T2" fmla="*/ 174 w 923"/>
                <a:gd name="T3" fmla="*/ 1176 h 1176"/>
                <a:gd name="T4" fmla="*/ 697 w 923"/>
                <a:gd name="T5" fmla="*/ 1149 h 1176"/>
                <a:gd name="T6" fmla="*/ 923 w 923"/>
                <a:gd name="T7" fmla="*/ 374 h 1176"/>
                <a:gd name="T8" fmla="*/ 670 w 923"/>
                <a:gd name="T9" fmla="*/ 201 h 1176"/>
                <a:gd name="T10" fmla="*/ 0 w 923"/>
                <a:gd name="T11" fmla="*/ 0 h 1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3" h="1176">
                  <a:moveTo>
                    <a:pt x="0" y="0"/>
                  </a:moveTo>
                  <a:lnTo>
                    <a:pt x="174" y="1176"/>
                  </a:lnTo>
                  <a:lnTo>
                    <a:pt x="697" y="1149"/>
                  </a:lnTo>
                  <a:lnTo>
                    <a:pt x="923" y="374"/>
                  </a:lnTo>
                  <a:lnTo>
                    <a:pt x="670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Freeform 1036"/>
            <p:cNvSpPr>
              <a:spLocks/>
            </p:cNvSpPr>
            <p:nvPr/>
          </p:nvSpPr>
          <p:spPr bwMode="auto">
            <a:xfrm>
              <a:off x="2578" y="1448"/>
              <a:ext cx="588" cy="538"/>
            </a:xfrm>
            <a:custGeom>
              <a:avLst/>
              <a:gdLst>
                <a:gd name="T0" fmla="*/ 240 w 4706"/>
                <a:gd name="T1" fmla="*/ 4047 h 4302"/>
                <a:gd name="T2" fmla="*/ 0 w 4706"/>
                <a:gd name="T3" fmla="*/ 2684 h 4302"/>
                <a:gd name="T4" fmla="*/ 240 w 4706"/>
                <a:gd name="T5" fmla="*/ 1589 h 4302"/>
                <a:gd name="T6" fmla="*/ 868 w 4706"/>
                <a:gd name="T7" fmla="*/ 600 h 4302"/>
                <a:gd name="T8" fmla="*/ 1711 w 4706"/>
                <a:gd name="T9" fmla="*/ 39 h 4302"/>
                <a:gd name="T10" fmla="*/ 3222 w 4706"/>
                <a:gd name="T11" fmla="*/ 0 h 4302"/>
                <a:gd name="T12" fmla="*/ 4144 w 4706"/>
                <a:gd name="T13" fmla="*/ 66 h 4302"/>
                <a:gd name="T14" fmla="*/ 4706 w 4706"/>
                <a:gd name="T15" fmla="*/ 333 h 4302"/>
                <a:gd name="T16" fmla="*/ 4665 w 4706"/>
                <a:gd name="T17" fmla="*/ 1069 h 4302"/>
                <a:gd name="T18" fmla="*/ 3410 w 4706"/>
                <a:gd name="T19" fmla="*/ 1242 h 4302"/>
                <a:gd name="T20" fmla="*/ 1176 w 4706"/>
                <a:gd name="T21" fmla="*/ 1469 h 4302"/>
                <a:gd name="T22" fmla="*/ 615 w 4706"/>
                <a:gd name="T23" fmla="*/ 2432 h 4302"/>
                <a:gd name="T24" fmla="*/ 575 w 4706"/>
                <a:gd name="T25" fmla="*/ 4302 h 4302"/>
                <a:gd name="T26" fmla="*/ 240 w 4706"/>
                <a:gd name="T27" fmla="*/ 4047 h 4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06" h="4302">
                  <a:moveTo>
                    <a:pt x="240" y="4047"/>
                  </a:moveTo>
                  <a:lnTo>
                    <a:pt x="0" y="2684"/>
                  </a:lnTo>
                  <a:lnTo>
                    <a:pt x="240" y="1589"/>
                  </a:lnTo>
                  <a:lnTo>
                    <a:pt x="868" y="600"/>
                  </a:lnTo>
                  <a:lnTo>
                    <a:pt x="1711" y="39"/>
                  </a:lnTo>
                  <a:lnTo>
                    <a:pt x="3222" y="0"/>
                  </a:lnTo>
                  <a:lnTo>
                    <a:pt x="4144" y="66"/>
                  </a:lnTo>
                  <a:lnTo>
                    <a:pt x="4706" y="333"/>
                  </a:lnTo>
                  <a:lnTo>
                    <a:pt x="4665" y="1069"/>
                  </a:lnTo>
                  <a:lnTo>
                    <a:pt x="3410" y="1242"/>
                  </a:lnTo>
                  <a:lnTo>
                    <a:pt x="1176" y="1469"/>
                  </a:lnTo>
                  <a:lnTo>
                    <a:pt x="615" y="2432"/>
                  </a:lnTo>
                  <a:lnTo>
                    <a:pt x="575" y="4302"/>
                  </a:lnTo>
                  <a:lnTo>
                    <a:pt x="240" y="4047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" name="Freeform 1037"/>
            <p:cNvSpPr>
              <a:spLocks/>
            </p:cNvSpPr>
            <p:nvPr/>
          </p:nvSpPr>
          <p:spPr bwMode="auto">
            <a:xfrm>
              <a:off x="2691" y="1480"/>
              <a:ext cx="615" cy="443"/>
            </a:xfrm>
            <a:custGeom>
              <a:avLst/>
              <a:gdLst>
                <a:gd name="T0" fmla="*/ 0 w 4919"/>
                <a:gd name="T1" fmla="*/ 842 h 3541"/>
                <a:gd name="T2" fmla="*/ 273 w 4919"/>
                <a:gd name="T3" fmla="*/ 868 h 3541"/>
                <a:gd name="T4" fmla="*/ 431 w 4919"/>
                <a:gd name="T5" fmla="*/ 623 h 3541"/>
                <a:gd name="T6" fmla="*/ 457 w 4919"/>
                <a:gd name="T7" fmla="*/ 859 h 3541"/>
                <a:gd name="T8" fmla="*/ 746 w 4919"/>
                <a:gd name="T9" fmla="*/ 1104 h 3541"/>
                <a:gd name="T10" fmla="*/ 1202 w 4919"/>
                <a:gd name="T11" fmla="*/ 1062 h 3541"/>
                <a:gd name="T12" fmla="*/ 1264 w 4919"/>
                <a:gd name="T13" fmla="*/ 623 h 3541"/>
                <a:gd name="T14" fmla="*/ 1457 w 4919"/>
                <a:gd name="T15" fmla="*/ 430 h 3541"/>
                <a:gd name="T16" fmla="*/ 1491 w 4919"/>
                <a:gd name="T17" fmla="*/ 596 h 3541"/>
                <a:gd name="T18" fmla="*/ 1685 w 4919"/>
                <a:gd name="T19" fmla="*/ 430 h 3541"/>
                <a:gd name="T20" fmla="*/ 2035 w 4919"/>
                <a:gd name="T21" fmla="*/ 448 h 3541"/>
                <a:gd name="T22" fmla="*/ 2220 w 4919"/>
                <a:gd name="T23" fmla="*/ 570 h 3541"/>
                <a:gd name="T24" fmla="*/ 2387 w 4919"/>
                <a:gd name="T25" fmla="*/ 744 h 3541"/>
                <a:gd name="T26" fmla="*/ 2824 w 4919"/>
                <a:gd name="T27" fmla="*/ 815 h 3541"/>
                <a:gd name="T28" fmla="*/ 3114 w 4919"/>
                <a:gd name="T29" fmla="*/ 676 h 3541"/>
                <a:gd name="T30" fmla="*/ 3236 w 4919"/>
                <a:gd name="T31" fmla="*/ 377 h 3541"/>
                <a:gd name="T32" fmla="*/ 2948 w 4919"/>
                <a:gd name="T33" fmla="*/ 27 h 3541"/>
                <a:gd name="T34" fmla="*/ 3333 w 4919"/>
                <a:gd name="T35" fmla="*/ 0 h 3541"/>
                <a:gd name="T36" fmla="*/ 3474 w 4919"/>
                <a:gd name="T37" fmla="*/ 141 h 3541"/>
                <a:gd name="T38" fmla="*/ 3499 w 4919"/>
                <a:gd name="T39" fmla="*/ 430 h 3541"/>
                <a:gd name="T40" fmla="*/ 3885 w 4919"/>
                <a:gd name="T41" fmla="*/ 413 h 3541"/>
                <a:gd name="T42" fmla="*/ 4008 w 4919"/>
                <a:gd name="T43" fmla="*/ 719 h 3541"/>
                <a:gd name="T44" fmla="*/ 4289 w 4919"/>
                <a:gd name="T45" fmla="*/ 1148 h 3541"/>
                <a:gd name="T46" fmla="*/ 4421 w 4919"/>
                <a:gd name="T47" fmla="*/ 1420 h 3541"/>
                <a:gd name="T48" fmla="*/ 4482 w 4919"/>
                <a:gd name="T49" fmla="*/ 1972 h 3541"/>
                <a:gd name="T50" fmla="*/ 4727 w 4919"/>
                <a:gd name="T51" fmla="*/ 2497 h 3541"/>
                <a:gd name="T52" fmla="*/ 4323 w 4919"/>
                <a:gd name="T53" fmla="*/ 2568 h 3541"/>
                <a:gd name="T54" fmla="*/ 4035 w 4919"/>
                <a:gd name="T55" fmla="*/ 2384 h 3541"/>
                <a:gd name="T56" fmla="*/ 4298 w 4919"/>
                <a:gd name="T57" fmla="*/ 2787 h 3541"/>
                <a:gd name="T58" fmla="*/ 4245 w 4919"/>
                <a:gd name="T59" fmla="*/ 3225 h 3541"/>
                <a:gd name="T60" fmla="*/ 4465 w 4919"/>
                <a:gd name="T61" fmla="*/ 2813 h 3541"/>
                <a:gd name="T62" fmla="*/ 4604 w 4919"/>
                <a:gd name="T63" fmla="*/ 2936 h 3541"/>
                <a:gd name="T64" fmla="*/ 4560 w 4919"/>
                <a:gd name="T65" fmla="*/ 2647 h 3541"/>
                <a:gd name="T66" fmla="*/ 4851 w 4919"/>
                <a:gd name="T67" fmla="*/ 2821 h 3541"/>
                <a:gd name="T68" fmla="*/ 4919 w 4919"/>
                <a:gd name="T69" fmla="*/ 2963 h 3541"/>
                <a:gd name="T70" fmla="*/ 4798 w 4919"/>
                <a:gd name="T71" fmla="*/ 3269 h 3541"/>
                <a:gd name="T72" fmla="*/ 4149 w 4919"/>
                <a:gd name="T73" fmla="*/ 3541 h 3541"/>
                <a:gd name="T74" fmla="*/ 4008 w 4919"/>
                <a:gd name="T75" fmla="*/ 3155 h 3541"/>
                <a:gd name="T76" fmla="*/ 3964 w 4919"/>
                <a:gd name="T77" fmla="*/ 2506 h 3541"/>
                <a:gd name="T78" fmla="*/ 3746 w 4919"/>
                <a:gd name="T79" fmla="*/ 1614 h 3541"/>
                <a:gd name="T80" fmla="*/ 3289 w 4919"/>
                <a:gd name="T81" fmla="*/ 1297 h 3541"/>
                <a:gd name="T82" fmla="*/ 2221 w 4919"/>
                <a:gd name="T83" fmla="*/ 1068 h 3541"/>
                <a:gd name="T84" fmla="*/ 606 w 4919"/>
                <a:gd name="T85" fmla="*/ 1543 h 3541"/>
                <a:gd name="T86" fmla="*/ 123 w 4919"/>
                <a:gd name="T87" fmla="*/ 1297 h 3541"/>
                <a:gd name="T88" fmla="*/ 0 w 4919"/>
                <a:gd name="T89" fmla="*/ 842 h 3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19" h="3541">
                  <a:moveTo>
                    <a:pt x="0" y="842"/>
                  </a:moveTo>
                  <a:lnTo>
                    <a:pt x="273" y="868"/>
                  </a:lnTo>
                  <a:lnTo>
                    <a:pt x="431" y="623"/>
                  </a:lnTo>
                  <a:lnTo>
                    <a:pt x="457" y="859"/>
                  </a:lnTo>
                  <a:lnTo>
                    <a:pt x="746" y="1104"/>
                  </a:lnTo>
                  <a:lnTo>
                    <a:pt x="1202" y="1062"/>
                  </a:lnTo>
                  <a:lnTo>
                    <a:pt x="1264" y="623"/>
                  </a:lnTo>
                  <a:lnTo>
                    <a:pt x="1457" y="430"/>
                  </a:lnTo>
                  <a:lnTo>
                    <a:pt x="1491" y="596"/>
                  </a:lnTo>
                  <a:lnTo>
                    <a:pt x="1685" y="430"/>
                  </a:lnTo>
                  <a:lnTo>
                    <a:pt x="2035" y="448"/>
                  </a:lnTo>
                  <a:lnTo>
                    <a:pt x="2220" y="570"/>
                  </a:lnTo>
                  <a:lnTo>
                    <a:pt x="2387" y="744"/>
                  </a:lnTo>
                  <a:lnTo>
                    <a:pt x="2824" y="815"/>
                  </a:lnTo>
                  <a:lnTo>
                    <a:pt x="3114" y="676"/>
                  </a:lnTo>
                  <a:lnTo>
                    <a:pt x="3236" y="377"/>
                  </a:lnTo>
                  <a:lnTo>
                    <a:pt x="2948" y="27"/>
                  </a:lnTo>
                  <a:lnTo>
                    <a:pt x="3333" y="0"/>
                  </a:lnTo>
                  <a:lnTo>
                    <a:pt x="3474" y="141"/>
                  </a:lnTo>
                  <a:lnTo>
                    <a:pt x="3499" y="430"/>
                  </a:lnTo>
                  <a:lnTo>
                    <a:pt x="3885" y="413"/>
                  </a:lnTo>
                  <a:lnTo>
                    <a:pt x="4008" y="719"/>
                  </a:lnTo>
                  <a:lnTo>
                    <a:pt x="4289" y="1148"/>
                  </a:lnTo>
                  <a:lnTo>
                    <a:pt x="4421" y="1420"/>
                  </a:lnTo>
                  <a:lnTo>
                    <a:pt x="4482" y="1972"/>
                  </a:lnTo>
                  <a:lnTo>
                    <a:pt x="4727" y="2497"/>
                  </a:lnTo>
                  <a:lnTo>
                    <a:pt x="4323" y="2568"/>
                  </a:lnTo>
                  <a:lnTo>
                    <a:pt x="4035" y="2384"/>
                  </a:lnTo>
                  <a:lnTo>
                    <a:pt x="4298" y="2787"/>
                  </a:lnTo>
                  <a:lnTo>
                    <a:pt x="4245" y="3225"/>
                  </a:lnTo>
                  <a:lnTo>
                    <a:pt x="4465" y="2813"/>
                  </a:lnTo>
                  <a:lnTo>
                    <a:pt x="4604" y="2936"/>
                  </a:lnTo>
                  <a:lnTo>
                    <a:pt x="4560" y="2647"/>
                  </a:lnTo>
                  <a:lnTo>
                    <a:pt x="4851" y="2821"/>
                  </a:lnTo>
                  <a:lnTo>
                    <a:pt x="4919" y="2963"/>
                  </a:lnTo>
                  <a:lnTo>
                    <a:pt x="4798" y="3269"/>
                  </a:lnTo>
                  <a:lnTo>
                    <a:pt x="4149" y="3541"/>
                  </a:lnTo>
                  <a:lnTo>
                    <a:pt x="4008" y="3155"/>
                  </a:lnTo>
                  <a:lnTo>
                    <a:pt x="3964" y="2506"/>
                  </a:lnTo>
                  <a:lnTo>
                    <a:pt x="3746" y="1614"/>
                  </a:lnTo>
                  <a:lnTo>
                    <a:pt x="3289" y="1297"/>
                  </a:lnTo>
                  <a:lnTo>
                    <a:pt x="2221" y="1068"/>
                  </a:lnTo>
                  <a:lnTo>
                    <a:pt x="606" y="1543"/>
                  </a:lnTo>
                  <a:lnTo>
                    <a:pt x="123" y="1297"/>
                  </a:lnTo>
                  <a:lnTo>
                    <a:pt x="0" y="842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Freeform 1038"/>
            <p:cNvSpPr>
              <a:spLocks/>
            </p:cNvSpPr>
            <p:nvPr/>
          </p:nvSpPr>
          <p:spPr bwMode="auto">
            <a:xfrm>
              <a:off x="2612" y="1575"/>
              <a:ext cx="109" cy="478"/>
            </a:xfrm>
            <a:custGeom>
              <a:avLst/>
              <a:gdLst>
                <a:gd name="T0" fmla="*/ 869 w 869"/>
                <a:gd name="T1" fmla="*/ 702 h 3830"/>
                <a:gd name="T2" fmla="*/ 220 w 869"/>
                <a:gd name="T3" fmla="*/ 0 h 3830"/>
                <a:gd name="T4" fmla="*/ 53 w 869"/>
                <a:gd name="T5" fmla="*/ 596 h 3830"/>
                <a:gd name="T6" fmla="*/ 97 w 869"/>
                <a:gd name="T7" fmla="*/ 965 h 3830"/>
                <a:gd name="T8" fmla="*/ 220 w 869"/>
                <a:gd name="T9" fmla="*/ 1175 h 3830"/>
                <a:gd name="T10" fmla="*/ 124 w 869"/>
                <a:gd name="T11" fmla="*/ 1517 h 3830"/>
                <a:gd name="T12" fmla="*/ 177 w 869"/>
                <a:gd name="T13" fmla="*/ 2192 h 3830"/>
                <a:gd name="T14" fmla="*/ 0 w 869"/>
                <a:gd name="T15" fmla="*/ 2972 h 3830"/>
                <a:gd name="T16" fmla="*/ 150 w 869"/>
                <a:gd name="T17" fmla="*/ 3524 h 3830"/>
                <a:gd name="T18" fmla="*/ 386 w 869"/>
                <a:gd name="T19" fmla="*/ 3830 h 3830"/>
                <a:gd name="T20" fmla="*/ 579 w 869"/>
                <a:gd name="T21" fmla="*/ 3550 h 3830"/>
                <a:gd name="T22" fmla="*/ 579 w 869"/>
                <a:gd name="T23" fmla="*/ 1324 h 3830"/>
                <a:gd name="T24" fmla="*/ 869 w 869"/>
                <a:gd name="T25" fmla="*/ 702 h 3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9" h="3830">
                  <a:moveTo>
                    <a:pt x="869" y="702"/>
                  </a:moveTo>
                  <a:lnTo>
                    <a:pt x="220" y="0"/>
                  </a:lnTo>
                  <a:lnTo>
                    <a:pt x="53" y="596"/>
                  </a:lnTo>
                  <a:lnTo>
                    <a:pt x="97" y="965"/>
                  </a:lnTo>
                  <a:lnTo>
                    <a:pt x="220" y="1175"/>
                  </a:lnTo>
                  <a:lnTo>
                    <a:pt x="124" y="1517"/>
                  </a:lnTo>
                  <a:lnTo>
                    <a:pt x="177" y="2192"/>
                  </a:lnTo>
                  <a:lnTo>
                    <a:pt x="0" y="2972"/>
                  </a:lnTo>
                  <a:lnTo>
                    <a:pt x="150" y="3524"/>
                  </a:lnTo>
                  <a:lnTo>
                    <a:pt x="386" y="3830"/>
                  </a:lnTo>
                  <a:lnTo>
                    <a:pt x="579" y="3550"/>
                  </a:lnTo>
                  <a:lnTo>
                    <a:pt x="579" y="1324"/>
                  </a:lnTo>
                  <a:lnTo>
                    <a:pt x="869" y="702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Freeform 1039"/>
            <p:cNvSpPr>
              <a:spLocks/>
            </p:cNvSpPr>
            <p:nvPr/>
          </p:nvSpPr>
          <p:spPr bwMode="auto">
            <a:xfrm>
              <a:off x="2687" y="1601"/>
              <a:ext cx="615" cy="953"/>
            </a:xfrm>
            <a:custGeom>
              <a:avLst/>
              <a:gdLst>
                <a:gd name="T0" fmla="*/ 264 w 4923"/>
                <a:gd name="T1" fmla="*/ 856 h 7624"/>
                <a:gd name="T2" fmla="*/ 1294 w 4923"/>
                <a:gd name="T3" fmla="*/ 351 h 7624"/>
                <a:gd name="T4" fmla="*/ 2318 w 4923"/>
                <a:gd name="T5" fmla="*/ 0 h 7624"/>
                <a:gd name="T6" fmla="*/ 2601 w 4923"/>
                <a:gd name="T7" fmla="*/ 101 h 7624"/>
                <a:gd name="T8" fmla="*/ 3310 w 4923"/>
                <a:gd name="T9" fmla="*/ 231 h 7624"/>
                <a:gd name="T10" fmla="*/ 3585 w 4923"/>
                <a:gd name="T11" fmla="*/ 494 h 7624"/>
                <a:gd name="T12" fmla="*/ 3760 w 4923"/>
                <a:gd name="T13" fmla="*/ 789 h 7624"/>
                <a:gd name="T14" fmla="*/ 4068 w 4923"/>
                <a:gd name="T15" fmla="*/ 1720 h 7624"/>
                <a:gd name="T16" fmla="*/ 4123 w 4923"/>
                <a:gd name="T17" fmla="*/ 2356 h 7624"/>
                <a:gd name="T18" fmla="*/ 4856 w 4923"/>
                <a:gd name="T19" fmla="*/ 2214 h 7624"/>
                <a:gd name="T20" fmla="*/ 4923 w 4923"/>
                <a:gd name="T21" fmla="*/ 2520 h 7624"/>
                <a:gd name="T22" fmla="*/ 4856 w 4923"/>
                <a:gd name="T23" fmla="*/ 3145 h 7624"/>
                <a:gd name="T24" fmla="*/ 4637 w 4923"/>
                <a:gd name="T25" fmla="*/ 3987 h 7624"/>
                <a:gd name="T26" fmla="*/ 4396 w 4923"/>
                <a:gd name="T27" fmla="*/ 4229 h 7624"/>
                <a:gd name="T28" fmla="*/ 4342 w 4923"/>
                <a:gd name="T29" fmla="*/ 5039 h 7624"/>
                <a:gd name="T30" fmla="*/ 4320 w 4923"/>
                <a:gd name="T31" fmla="*/ 5609 h 7624"/>
                <a:gd name="T32" fmla="*/ 4068 w 4923"/>
                <a:gd name="T33" fmla="*/ 6058 h 7624"/>
                <a:gd name="T34" fmla="*/ 3684 w 4923"/>
                <a:gd name="T35" fmla="*/ 6540 h 7624"/>
                <a:gd name="T36" fmla="*/ 2675 w 4923"/>
                <a:gd name="T37" fmla="*/ 7329 h 7624"/>
                <a:gd name="T38" fmla="*/ 2314 w 4923"/>
                <a:gd name="T39" fmla="*/ 7624 h 7624"/>
                <a:gd name="T40" fmla="*/ 2116 w 4923"/>
                <a:gd name="T41" fmla="*/ 7504 h 7624"/>
                <a:gd name="T42" fmla="*/ 1787 w 4923"/>
                <a:gd name="T43" fmla="*/ 7054 h 7624"/>
                <a:gd name="T44" fmla="*/ 965 w 4923"/>
                <a:gd name="T45" fmla="*/ 5477 h 7624"/>
                <a:gd name="T46" fmla="*/ 56 w 4923"/>
                <a:gd name="T47" fmla="*/ 3582 h 7624"/>
                <a:gd name="T48" fmla="*/ 0 w 4923"/>
                <a:gd name="T49" fmla="*/ 1698 h 7624"/>
                <a:gd name="T50" fmla="*/ 264 w 4923"/>
                <a:gd name="T51" fmla="*/ 856 h 7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923" h="7624">
                  <a:moveTo>
                    <a:pt x="264" y="856"/>
                  </a:moveTo>
                  <a:lnTo>
                    <a:pt x="1294" y="351"/>
                  </a:lnTo>
                  <a:lnTo>
                    <a:pt x="2318" y="0"/>
                  </a:lnTo>
                  <a:lnTo>
                    <a:pt x="2601" y="101"/>
                  </a:lnTo>
                  <a:lnTo>
                    <a:pt x="3310" y="231"/>
                  </a:lnTo>
                  <a:lnTo>
                    <a:pt x="3585" y="494"/>
                  </a:lnTo>
                  <a:lnTo>
                    <a:pt x="3760" y="789"/>
                  </a:lnTo>
                  <a:lnTo>
                    <a:pt x="4068" y="1720"/>
                  </a:lnTo>
                  <a:lnTo>
                    <a:pt x="4123" y="2356"/>
                  </a:lnTo>
                  <a:lnTo>
                    <a:pt x="4856" y="2214"/>
                  </a:lnTo>
                  <a:lnTo>
                    <a:pt x="4923" y="2520"/>
                  </a:lnTo>
                  <a:lnTo>
                    <a:pt x="4856" y="3145"/>
                  </a:lnTo>
                  <a:lnTo>
                    <a:pt x="4637" y="3987"/>
                  </a:lnTo>
                  <a:lnTo>
                    <a:pt x="4396" y="4229"/>
                  </a:lnTo>
                  <a:lnTo>
                    <a:pt x="4342" y="5039"/>
                  </a:lnTo>
                  <a:lnTo>
                    <a:pt x="4320" y="5609"/>
                  </a:lnTo>
                  <a:lnTo>
                    <a:pt x="4068" y="6058"/>
                  </a:lnTo>
                  <a:lnTo>
                    <a:pt x="3684" y="6540"/>
                  </a:lnTo>
                  <a:lnTo>
                    <a:pt x="2675" y="7329"/>
                  </a:lnTo>
                  <a:lnTo>
                    <a:pt x="2314" y="7624"/>
                  </a:lnTo>
                  <a:lnTo>
                    <a:pt x="2116" y="7504"/>
                  </a:lnTo>
                  <a:lnTo>
                    <a:pt x="1787" y="7054"/>
                  </a:lnTo>
                  <a:lnTo>
                    <a:pt x="965" y="5477"/>
                  </a:lnTo>
                  <a:lnTo>
                    <a:pt x="56" y="3582"/>
                  </a:lnTo>
                  <a:lnTo>
                    <a:pt x="0" y="1698"/>
                  </a:lnTo>
                  <a:lnTo>
                    <a:pt x="264" y="856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Freeform 1040"/>
            <p:cNvSpPr>
              <a:spLocks/>
            </p:cNvSpPr>
            <p:nvPr/>
          </p:nvSpPr>
          <p:spPr bwMode="auto">
            <a:xfrm>
              <a:off x="2929" y="2102"/>
              <a:ext cx="163" cy="85"/>
            </a:xfrm>
            <a:custGeom>
              <a:avLst/>
              <a:gdLst>
                <a:gd name="T0" fmla="*/ 0 w 1305"/>
                <a:gd name="T1" fmla="*/ 465 h 682"/>
                <a:gd name="T2" fmla="*/ 117 w 1305"/>
                <a:gd name="T3" fmla="*/ 0 h 682"/>
                <a:gd name="T4" fmla="*/ 349 w 1305"/>
                <a:gd name="T5" fmla="*/ 69 h 682"/>
                <a:gd name="T6" fmla="*/ 493 w 1305"/>
                <a:gd name="T7" fmla="*/ 32 h 682"/>
                <a:gd name="T8" fmla="*/ 609 w 1305"/>
                <a:gd name="T9" fmla="*/ 216 h 682"/>
                <a:gd name="T10" fmla="*/ 641 w 1305"/>
                <a:gd name="T11" fmla="*/ 90 h 682"/>
                <a:gd name="T12" fmla="*/ 815 w 1305"/>
                <a:gd name="T13" fmla="*/ 243 h 682"/>
                <a:gd name="T14" fmla="*/ 698 w 1305"/>
                <a:gd name="T15" fmla="*/ 16 h 682"/>
                <a:gd name="T16" fmla="*/ 1105 w 1305"/>
                <a:gd name="T17" fmla="*/ 406 h 682"/>
                <a:gd name="T18" fmla="*/ 1305 w 1305"/>
                <a:gd name="T19" fmla="*/ 682 h 682"/>
                <a:gd name="T20" fmla="*/ 989 w 1305"/>
                <a:gd name="T21" fmla="*/ 555 h 682"/>
                <a:gd name="T22" fmla="*/ 873 w 1305"/>
                <a:gd name="T23" fmla="*/ 423 h 682"/>
                <a:gd name="T24" fmla="*/ 873 w 1305"/>
                <a:gd name="T25" fmla="*/ 607 h 682"/>
                <a:gd name="T26" fmla="*/ 625 w 1305"/>
                <a:gd name="T27" fmla="*/ 449 h 682"/>
                <a:gd name="T28" fmla="*/ 625 w 1305"/>
                <a:gd name="T29" fmla="*/ 613 h 682"/>
                <a:gd name="T30" fmla="*/ 450 w 1305"/>
                <a:gd name="T31" fmla="*/ 607 h 682"/>
                <a:gd name="T32" fmla="*/ 349 w 1305"/>
                <a:gd name="T33" fmla="*/ 406 h 682"/>
                <a:gd name="T34" fmla="*/ 349 w 1305"/>
                <a:gd name="T35" fmla="*/ 623 h 682"/>
                <a:gd name="T36" fmla="*/ 86 w 1305"/>
                <a:gd name="T37" fmla="*/ 634 h 682"/>
                <a:gd name="T38" fmla="*/ 0 w 1305"/>
                <a:gd name="T39" fmla="*/ 465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05" h="682">
                  <a:moveTo>
                    <a:pt x="0" y="465"/>
                  </a:moveTo>
                  <a:lnTo>
                    <a:pt x="117" y="0"/>
                  </a:lnTo>
                  <a:lnTo>
                    <a:pt x="349" y="69"/>
                  </a:lnTo>
                  <a:lnTo>
                    <a:pt x="493" y="32"/>
                  </a:lnTo>
                  <a:lnTo>
                    <a:pt x="609" y="216"/>
                  </a:lnTo>
                  <a:lnTo>
                    <a:pt x="641" y="90"/>
                  </a:lnTo>
                  <a:lnTo>
                    <a:pt x="815" y="243"/>
                  </a:lnTo>
                  <a:lnTo>
                    <a:pt x="698" y="16"/>
                  </a:lnTo>
                  <a:lnTo>
                    <a:pt x="1105" y="406"/>
                  </a:lnTo>
                  <a:lnTo>
                    <a:pt x="1305" y="682"/>
                  </a:lnTo>
                  <a:lnTo>
                    <a:pt x="989" y="555"/>
                  </a:lnTo>
                  <a:lnTo>
                    <a:pt x="873" y="423"/>
                  </a:lnTo>
                  <a:lnTo>
                    <a:pt x="873" y="607"/>
                  </a:lnTo>
                  <a:lnTo>
                    <a:pt x="625" y="449"/>
                  </a:lnTo>
                  <a:lnTo>
                    <a:pt x="625" y="613"/>
                  </a:lnTo>
                  <a:lnTo>
                    <a:pt x="450" y="607"/>
                  </a:lnTo>
                  <a:lnTo>
                    <a:pt x="349" y="406"/>
                  </a:lnTo>
                  <a:lnTo>
                    <a:pt x="349" y="623"/>
                  </a:lnTo>
                  <a:lnTo>
                    <a:pt x="86" y="634"/>
                  </a:lnTo>
                  <a:lnTo>
                    <a:pt x="0" y="465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Freeform 1041"/>
            <p:cNvSpPr>
              <a:spLocks/>
            </p:cNvSpPr>
            <p:nvPr/>
          </p:nvSpPr>
          <p:spPr bwMode="auto">
            <a:xfrm>
              <a:off x="2999" y="1898"/>
              <a:ext cx="93" cy="40"/>
            </a:xfrm>
            <a:custGeom>
              <a:avLst/>
              <a:gdLst>
                <a:gd name="T0" fmla="*/ 178 w 743"/>
                <a:gd name="T1" fmla="*/ 50 h 322"/>
                <a:gd name="T2" fmla="*/ 24 w 743"/>
                <a:gd name="T3" fmla="*/ 215 h 322"/>
                <a:gd name="T4" fmla="*/ 0 w 743"/>
                <a:gd name="T5" fmla="*/ 322 h 322"/>
                <a:gd name="T6" fmla="*/ 361 w 743"/>
                <a:gd name="T7" fmla="*/ 304 h 322"/>
                <a:gd name="T8" fmla="*/ 503 w 743"/>
                <a:gd name="T9" fmla="*/ 285 h 322"/>
                <a:gd name="T10" fmla="*/ 625 w 743"/>
                <a:gd name="T11" fmla="*/ 233 h 322"/>
                <a:gd name="T12" fmla="*/ 743 w 743"/>
                <a:gd name="T13" fmla="*/ 114 h 322"/>
                <a:gd name="T14" fmla="*/ 597 w 743"/>
                <a:gd name="T15" fmla="*/ 28 h 322"/>
                <a:gd name="T16" fmla="*/ 376 w 743"/>
                <a:gd name="T17" fmla="*/ 0 h 322"/>
                <a:gd name="T18" fmla="*/ 178 w 743"/>
                <a:gd name="T19" fmla="*/ 5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3" h="322">
                  <a:moveTo>
                    <a:pt x="178" y="50"/>
                  </a:moveTo>
                  <a:lnTo>
                    <a:pt x="24" y="215"/>
                  </a:lnTo>
                  <a:lnTo>
                    <a:pt x="0" y="322"/>
                  </a:lnTo>
                  <a:lnTo>
                    <a:pt x="361" y="304"/>
                  </a:lnTo>
                  <a:lnTo>
                    <a:pt x="503" y="285"/>
                  </a:lnTo>
                  <a:lnTo>
                    <a:pt x="625" y="233"/>
                  </a:lnTo>
                  <a:lnTo>
                    <a:pt x="743" y="114"/>
                  </a:lnTo>
                  <a:lnTo>
                    <a:pt x="597" y="28"/>
                  </a:lnTo>
                  <a:lnTo>
                    <a:pt x="376" y="0"/>
                  </a:lnTo>
                  <a:lnTo>
                    <a:pt x="178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1042"/>
            <p:cNvSpPr>
              <a:spLocks/>
            </p:cNvSpPr>
            <p:nvPr/>
          </p:nvSpPr>
          <p:spPr bwMode="auto">
            <a:xfrm>
              <a:off x="2756" y="1925"/>
              <a:ext cx="108" cy="44"/>
            </a:xfrm>
            <a:custGeom>
              <a:avLst/>
              <a:gdLst>
                <a:gd name="T0" fmla="*/ 146 w 860"/>
                <a:gd name="T1" fmla="*/ 65 h 347"/>
                <a:gd name="T2" fmla="*/ 28 w 860"/>
                <a:gd name="T3" fmla="*/ 201 h 347"/>
                <a:gd name="T4" fmla="*/ 0 w 860"/>
                <a:gd name="T5" fmla="*/ 296 h 347"/>
                <a:gd name="T6" fmla="*/ 263 w 860"/>
                <a:gd name="T7" fmla="*/ 347 h 347"/>
                <a:gd name="T8" fmla="*/ 610 w 860"/>
                <a:gd name="T9" fmla="*/ 281 h 347"/>
                <a:gd name="T10" fmla="*/ 860 w 860"/>
                <a:gd name="T11" fmla="*/ 243 h 347"/>
                <a:gd name="T12" fmla="*/ 860 w 860"/>
                <a:gd name="T13" fmla="*/ 169 h 347"/>
                <a:gd name="T14" fmla="*/ 662 w 860"/>
                <a:gd name="T15" fmla="*/ 74 h 347"/>
                <a:gd name="T16" fmla="*/ 456 w 860"/>
                <a:gd name="T17" fmla="*/ 0 h 347"/>
                <a:gd name="T18" fmla="*/ 146 w 860"/>
                <a:gd name="T19" fmla="*/ 65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0" h="347">
                  <a:moveTo>
                    <a:pt x="146" y="65"/>
                  </a:moveTo>
                  <a:lnTo>
                    <a:pt x="28" y="201"/>
                  </a:lnTo>
                  <a:lnTo>
                    <a:pt x="0" y="296"/>
                  </a:lnTo>
                  <a:lnTo>
                    <a:pt x="263" y="347"/>
                  </a:lnTo>
                  <a:lnTo>
                    <a:pt x="610" y="281"/>
                  </a:lnTo>
                  <a:lnTo>
                    <a:pt x="860" y="243"/>
                  </a:lnTo>
                  <a:lnTo>
                    <a:pt x="860" y="169"/>
                  </a:lnTo>
                  <a:lnTo>
                    <a:pt x="662" y="74"/>
                  </a:lnTo>
                  <a:lnTo>
                    <a:pt x="456" y="0"/>
                  </a:lnTo>
                  <a:lnTo>
                    <a:pt x="146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Freeform 1043"/>
            <p:cNvSpPr>
              <a:spLocks/>
            </p:cNvSpPr>
            <p:nvPr/>
          </p:nvSpPr>
          <p:spPr bwMode="auto">
            <a:xfrm>
              <a:off x="2783" y="1928"/>
              <a:ext cx="52" cy="37"/>
            </a:xfrm>
            <a:custGeom>
              <a:avLst/>
              <a:gdLst>
                <a:gd name="T0" fmla="*/ 0 w 410"/>
                <a:gd name="T1" fmla="*/ 104 h 292"/>
                <a:gd name="T2" fmla="*/ 38 w 410"/>
                <a:gd name="T3" fmla="*/ 278 h 292"/>
                <a:gd name="T4" fmla="*/ 235 w 410"/>
                <a:gd name="T5" fmla="*/ 292 h 292"/>
                <a:gd name="T6" fmla="*/ 346 w 410"/>
                <a:gd name="T7" fmla="*/ 203 h 292"/>
                <a:gd name="T8" fmla="*/ 410 w 410"/>
                <a:gd name="T9" fmla="*/ 24 h 292"/>
                <a:gd name="T10" fmla="*/ 301 w 410"/>
                <a:gd name="T11" fmla="*/ 0 h 292"/>
                <a:gd name="T12" fmla="*/ 132 w 410"/>
                <a:gd name="T13" fmla="*/ 9 h 292"/>
                <a:gd name="T14" fmla="*/ 0 w 410"/>
                <a:gd name="T15" fmla="*/ 104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92">
                  <a:moveTo>
                    <a:pt x="0" y="104"/>
                  </a:moveTo>
                  <a:lnTo>
                    <a:pt x="38" y="278"/>
                  </a:lnTo>
                  <a:lnTo>
                    <a:pt x="235" y="292"/>
                  </a:lnTo>
                  <a:lnTo>
                    <a:pt x="346" y="203"/>
                  </a:lnTo>
                  <a:lnTo>
                    <a:pt x="410" y="24"/>
                  </a:lnTo>
                  <a:lnTo>
                    <a:pt x="301" y="0"/>
                  </a:lnTo>
                  <a:lnTo>
                    <a:pt x="132" y="9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7DB2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Freeform 1044"/>
            <p:cNvSpPr>
              <a:spLocks/>
            </p:cNvSpPr>
            <p:nvPr/>
          </p:nvSpPr>
          <p:spPr bwMode="auto">
            <a:xfrm>
              <a:off x="3032" y="1898"/>
              <a:ext cx="45" cy="36"/>
            </a:xfrm>
            <a:custGeom>
              <a:avLst/>
              <a:gdLst>
                <a:gd name="T0" fmla="*/ 9 w 361"/>
                <a:gd name="T1" fmla="*/ 36 h 285"/>
                <a:gd name="T2" fmla="*/ 0 w 361"/>
                <a:gd name="T3" fmla="*/ 201 h 285"/>
                <a:gd name="T4" fmla="*/ 112 w 361"/>
                <a:gd name="T5" fmla="*/ 285 h 285"/>
                <a:gd name="T6" fmla="*/ 310 w 361"/>
                <a:gd name="T7" fmla="*/ 219 h 285"/>
                <a:gd name="T8" fmla="*/ 361 w 361"/>
                <a:gd name="T9" fmla="*/ 87 h 285"/>
                <a:gd name="T10" fmla="*/ 281 w 361"/>
                <a:gd name="T11" fmla="*/ 0 h 285"/>
                <a:gd name="T12" fmla="*/ 9 w 361"/>
                <a:gd name="T13" fmla="*/ 36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" h="285">
                  <a:moveTo>
                    <a:pt x="9" y="36"/>
                  </a:moveTo>
                  <a:lnTo>
                    <a:pt x="0" y="201"/>
                  </a:lnTo>
                  <a:lnTo>
                    <a:pt x="112" y="285"/>
                  </a:lnTo>
                  <a:lnTo>
                    <a:pt x="310" y="219"/>
                  </a:lnTo>
                  <a:lnTo>
                    <a:pt x="361" y="87"/>
                  </a:lnTo>
                  <a:lnTo>
                    <a:pt x="281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rgbClr val="7DB2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Freeform 1045"/>
            <p:cNvSpPr>
              <a:spLocks/>
            </p:cNvSpPr>
            <p:nvPr/>
          </p:nvSpPr>
          <p:spPr bwMode="auto">
            <a:xfrm>
              <a:off x="2023" y="2701"/>
              <a:ext cx="253" cy="148"/>
            </a:xfrm>
            <a:custGeom>
              <a:avLst/>
              <a:gdLst>
                <a:gd name="T0" fmla="*/ 0 w 2021"/>
                <a:gd name="T1" fmla="*/ 918 h 1180"/>
                <a:gd name="T2" fmla="*/ 1266 w 2021"/>
                <a:gd name="T3" fmla="*/ 1115 h 1180"/>
                <a:gd name="T4" fmla="*/ 1848 w 2021"/>
                <a:gd name="T5" fmla="*/ 1180 h 1180"/>
                <a:gd name="T6" fmla="*/ 2021 w 2021"/>
                <a:gd name="T7" fmla="*/ 800 h 1180"/>
                <a:gd name="T8" fmla="*/ 1453 w 2021"/>
                <a:gd name="T9" fmla="*/ 395 h 1180"/>
                <a:gd name="T10" fmla="*/ 924 w 2021"/>
                <a:gd name="T11" fmla="*/ 0 h 1180"/>
                <a:gd name="T12" fmla="*/ 707 w 2021"/>
                <a:gd name="T13" fmla="*/ 148 h 1180"/>
                <a:gd name="T14" fmla="*/ 405 w 2021"/>
                <a:gd name="T15" fmla="*/ 30 h 1180"/>
                <a:gd name="T16" fmla="*/ 149 w 2021"/>
                <a:gd name="T17" fmla="*/ 103 h 1180"/>
                <a:gd name="T18" fmla="*/ 110 w 2021"/>
                <a:gd name="T19" fmla="*/ 745 h 1180"/>
                <a:gd name="T20" fmla="*/ 0 w 2021"/>
                <a:gd name="T21" fmla="*/ 918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21" h="1180">
                  <a:moveTo>
                    <a:pt x="0" y="918"/>
                  </a:moveTo>
                  <a:lnTo>
                    <a:pt x="1266" y="1115"/>
                  </a:lnTo>
                  <a:lnTo>
                    <a:pt x="1848" y="1180"/>
                  </a:lnTo>
                  <a:lnTo>
                    <a:pt x="2021" y="800"/>
                  </a:lnTo>
                  <a:lnTo>
                    <a:pt x="1453" y="395"/>
                  </a:lnTo>
                  <a:lnTo>
                    <a:pt x="924" y="0"/>
                  </a:lnTo>
                  <a:lnTo>
                    <a:pt x="707" y="148"/>
                  </a:lnTo>
                  <a:lnTo>
                    <a:pt x="405" y="30"/>
                  </a:lnTo>
                  <a:lnTo>
                    <a:pt x="149" y="103"/>
                  </a:lnTo>
                  <a:lnTo>
                    <a:pt x="110" y="745"/>
                  </a:lnTo>
                  <a:lnTo>
                    <a:pt x="0" y="918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Freeform 1046"/>
            <p:cNvSpPr>
              <a:spLocks/>
            </p:cNvSpPr>
            <p:nvPr/>
          </p:nvSpPr>
          <p:spPr bwMode="auto">
            <a:xfrm>
              <a:off x="2119" y="2699"/>
              <a:ext cx="55" cy="71"/>
            </a:xfrm>
            <a:custGeom>
              <a:avLst/>
              <a:gdLst>
                <a:gd name="T0" fmla="*/ 187 w 439"/>
                <a:gd name="T1" fmla="*/ 0 h 568"/>
                <a:gd name="T2" fmla="*/ 164 w 439"/>
                <a:gd name="T3" fmla="*/ 170 h 568"/>
                <a:gd name="T4" fmla="*/ 274 w 439"/>
                <a:gd name="T5" fmla="*/ 330 h 568"/>
                <a:gd name="T6" fmla="*/ 439 w 439"/>
                <a:gd name="T7" fmla="*/ 568 h 568"/>
                <a:gd name="T8" fmla="*/ 252 w 439"/>
                <a:gd name="T9" fmla="*/ 380 h 568"/>
                <a:gd name="T10" fmla="*/ 0 w 439"/>
                <a:gd name="T11" fmla="*/ 216 h 568"/>
                <a:gd name="T12" fmla="*/ 0 w 439"/>
                <a:gd name="T13" fmla="*/ 55 h 568"/>
                <a:gd name="T14" fmla="*/ 187 w 439"/>
                <a:gd name="T15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9" h="568">
                  <a:moveTo>
                    <a:pt x="187" y="0"/>
                  </a:moveTo>
                  <a:lnTo>
                    <a:pt x="164" y="170"/>
                  </a:lnTo>
                  <a:lnTo>
                    <a:pt x="274" y="330"/>
                  </a:lnTo>
                  <a:lnTo>
                    <a:pt x="439" y="568"/>
                  </a:lnTo>
                  <a:lnTo>
                    <a:pt x="252" y="380"/>
                  </a:lnTo>
                  <a:lnTo>
                    <a:pt x="0" y="216"/>
                  </a:lnTo>
                  <a:lnTo>
                    <a:pt x="0" y="55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E08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Freeform 1047"/>
            <p:cNvSpPr>
              <a:spLocks/>
            </p:cNvSpPr>
            <p:nvPr/>
          </p:nvSpPr>
          <p:spPr bwMode="auto">
            <a:xfrm>
              <a:off x="2008" y="2704"/>
              <a:ext cx="130" cy="123"/>
            </a:xfrm>
            <a:custGeom>
              <a:avLst/>
              <a:gdLst>
                <a:gd name="T0" fmla="*/ 562 w 1043"/>
                <a:gd name="T1" fmla="*/ 13 h 984"/>
                <a:gd name="T2" fmla="*/ 402 w 1043"/>
                <a:gd name="T3" fmla="*/ 201 h 984"/>
                <a:gd name="T4" fmla="*/ 437 w 1043"/>
                <a:gd name="T5" fmla="*/ 393 h 984"/>
                <a:gd name="T6" fmla="*/ 864 w 1043"/>
                <a:gd name="T7" fmla="*/ 792 h 984"/>
                <a:gd name="T8" fmla="*/ 1043 w 1043"/>
                <a:gd name="T9" fmla="*/ 984 h 984"/>
                <a:gd name="T10" fmla="*/ 512 w 1043"/>
                <a:gd name="T11" fmla="*/ 727 h 984"/>
                <a:gd name="T12" fmla="*/ 365 w 1043"/>
                <a:gd name="T13" fmla="*/ 792 h 984"/>
                <a:gd name="T14" fmla="*/ 264 w 1043"/>
                <a:gd name="T15" fmla="*/ 933 h 984"/>
                <a:gd name="T16" fmla="*/ 0 w 1043"/>
                <a:gd name="T17" fmla="*/ 883 h 984"/>
                <a:gd name="T18" fmla="*/ 278 w 1043"/>
                <a:gd name="T19" fmla="*/ 641 h 984"/>
                <a:gd name="T20" fmla="*/ 113 w 1043"/>
                <a:gd name="T21" fmla="*/ 380 h 984"/>
                <a:gd name="T22" fmla="*/ 177 w 1043"/>
                <a:gd name="T23" fmla="*/ 151 h 984"/>
                <a:gd name="T24" fmla="*/ 365 w 1043"/>
                <a:gd name="T25" fmla="*/ 0 h 984"/>
                <a:gd name="T26" fmla="*/ 562 w 1043"/>
                <a:gd name="T27" fmla="*/ 13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43" h="984">
                  <a:moveTo>
                    <a:pt x="562" y="13"/>
                  </a:moveTo>
                  <a:lnTo>
                    <a:pt x="402" y="201"/>
                  </a:lnTo>
                  <a:lnTo>
                    <a:pt x="437" y="393"/>
                  </a:lnTo>
                  <a:lnTo>
                    <a:pt x="864" y="792"/>
                  </a:lnTo>
                  <a:lnTo>
                    <a:pt x="1043" y="984"/>
                  </a:lnTo>
                  <a:lnTo>
                    <a:pt x="512" y="727"/>
                  </a:lnTo>
                  <a:lnTo>
                    <a:pt x="365" y="792"/>
                  </a:lnTo>
                  <a:lnTo>
                    <a:pt x="264" y="933"/>
                  </a:lnTo>
                  <a:lnTo>
                    <a:pt x="0" y="883"/>
                  </a:lnTo>
                  <a:lnTo>
                    <a:pt x="278" y="641"/>
                  </a:lnTo>
                  <a:lnTo>
                    <a:pt x="113" y="380"/>
                  </a:lnTo>
                  <a:lnTo>
                    <a:pt x="177" y="151"/>
                  </a:lnTo>
                  <a:lnTo>
                    <a:pt x="365" y="0"/>
                  </a:lnTo>
                  <a:lnTo>
                    <a:pt x="562" y="13"/>
                  </a:lnTo>
                  <a:close/>
                </a:path>
              </a:pathLst>
            </a:custGeom>
            <a:solidFill>
              <a:srgbClr val="E08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Freeform 1048"/>
            <p:cNvSpPr>
              <a:spLocks/>
            </p:cNvSpPr>
            <p:nvPr/>
          </p:nvSpPr>
          <p:spPr bwMode="auto">
            <a:xfrm>
              <a:off x="2812" y="2105"/>
              <a:ext cx="132" cy="88"/>
            </a:xfrm>
            <a:custGeom>
              <a:avLst/>
              <a:gdLst>
                <a:gd name="T0" fmla="*/ 850 w 1053"/>
                <a:gd name="T1" fmla="*/ 45 h 700"/>
                <a:gd name="T2" fmla="*/ 284 w 1053"/>
                <a:gd name="T3" fmla="*/ 215 h 700"/>
                <a:gd name="T4" fmla="*/ 0 w 1053"/>
                <a:gd name="T5" fmla="*/ 700 h 700"/>
                <a:gd name="T6" fmla="*/ 374 w 1053"/>
                <a:gd name="T7" fmla="*/ 700 h 700"/>
                <a:gd name="T8" fmla="*/ 805 w 1053"/>
                <a:gd name="T9" fmla="*/ 588 h 700"/>
                <a:gd name="T10" fmla="*/ 1020 w 1053"/>
                <a:gd name="T11" fmla="*/ 611 h 700"/>
                <a:gd name="T12" fmla="*/ 1020 w 1053"/>
                <a:gd name="T13" fmla="*/ 272 h 700"/>
                <a:gd name="T14" fmla="*/ 1053 w 1053"/>
                <a:gd name="T15" fmla="*/ 0 h 700"/>
                <a:gd name="T16" fmla="*/ 850 w 1053"/>
                <a:gd name="T17" fmla="*/ 45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3" h="700">
                  <a:moveTo>
                    <a:pt x="850" y="45"/>
                  </a:moveTo>
                  <a:lnTo>
                    <a:pt x="284" y="215"/>
                  </a:lnTo>
                  <a:lnTo>
                    <a:pt x="0" y="700"/>
                  </a:lnTo>
                  <a:lnTo>
                    <a:pt x="374" y="700"/>
                  </a:lnTo>
                  <a:lnTo>
                    <a:pt x="805" y="588"/>
                  </a:lnTo>
                  <a:lnTo>
                    <a:pt x="1020" y="611"/>
                  </a:lnTo>
                  <a:lnTo>
                    <a:pt x="1020" y="272"/>
                  </a:lnTo>
                  <a:lnTo>
                    <a:pt x="1053" y="0"/>
                  </a:lnTo>
                  <a:lnTo>
                    <a:pt x="850" y="45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Freeform 1049"/>
            <p:cNvSpPr>
              <a:spLocks/>
            </p:cNvSpPr>
            <p:nvPr/>
          </p:nvSpPr>
          <p:spPr bwMode="auto">
            <a:xfrm>
              <a:off x="3242" y="1883"/>
              <a:ext cx="40" cy="74"/>
            </a:xfrm>
            <a:custGeom>
              <a:avLst/>
              <a:gdLst>
                <a:gd name="T0" fmla="*/ 192 w 317"/>
                <a:gd name="T1" fmla="*/ 0 h 590"/>
                <a:gd name="T2" fmla="*/ 317 w 317"/>
                <a:gd name="T3" fmla="*/ 307 h 590"/>
                <a:gd name="T4" fmla="*/ 261 w 317"/>
                <a:gd name="T5" fmla="*/ 590 h 590"/>
                <a:gd name="T6" fmla="*/ 0 w 317"/>
                <a:gd name="T7" fmla="*/ 159 h 590"/>
                <a:gd name="T8" fmla="*/ 192 w 317"/>
                <a:gd name="T9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7" h="590">
                  <a:moveTo>
                    <a:pt x="192" y="0"/>
                  </a:moveTo>
                  <a:lnTo>
                    <a:pt x="317" y="307"/>
                  </a:lnTo>
                  <a:lnTo>
                    <a:pt x="261" y="590"/>
                  </a:lnTo>
                  <a:lnTo>
                    <a:pt x="0" y="159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Freeform 1050"/>
            <p:cNvSpPr>
              <a:spLocks/>
            </p:cNvSpPr>
            <p:nvPr/>
          </p:nvSpPr>
          <p:spPr bwMode="auto">
            <a:xfrm>
              <a:off x="3223" y="1926"/>
              <a:ext cx="51" cy="210"/>
            </a:xfrm>
            <a:custGeom>
              <a:avLst/>
              <a:gdLst>
                <a:gd name="T0" fmla="*/ 45 w 408"/>
                <a:gd name="T1" fmla="*/ 0 h 1685"/>
                <a:gd name="T2" fmla="*/ 350 w 408"/>
                <a:gd name="T3" fmla="*/ 340 h 1685"/>
                <a:gd name="T4" fmla="*/ 408 w 408"/>
                <a:gd name="T5" fmla="*/ 679 h 1685"/>
                <a:gd name="T6" fmla="*/ 249 w 408"/>
                <a:gd name="T7" fmla="*/ 871 h 1685"/>
                <a:gd name="T8" fmla="*/ 294 w 408"/>
                <a:gd name="T9" fmla="*/ 1064 h 1685"/>
                <a:gd name="T10" fmla="*/ 135 w 408"/>
                <a:gd name="T11" fmla="*/ 1210 h 1685"/>
                <a:gd name="T12" fmla="*/ 249 w 408"/>
                <a:gd name="T13" fmla="*/ 1517 h 1685"/>
                <a:gd name="T14" fmla="*/ 0 w 408"/>
                <a:gd name="T15" fmla="*/ 1685 h 1685"/>
                <a:gd name="T16" fmla="*/ 45 w 408"/>
                <a:gd name="T17" fmla="*/ 1210 h 1685"/>
                <a:gd name="T18" fmla="*/ 45 w 408"/>
                <a:gd name="T19" fmla="*/ 282 h 1685"/>
                <a:gd name="T20" fmla="*/ 45 w 408"/>
                <a:gd name="T21" fmla="*/ 0 h 1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8" h="1685">
                  <a:moveTo>
                    <a:pt x="45" y="0"/>
                  </a:moveTo>
                  <a:lnTo>
                    <a:pt x="350" y="340"/>
                  </a:lnTo>
                  <a:lnTo>
                    <a:pt x="408" y="679"/>
                  </a:lnTo>
                  <a:lnTo>
                    <a:pt x="249" y="871"/>
                  </a:lnTo>
                  <a:lnTo>
                    <a:pt x="294" y="1064"/>
                  </a:lnTo>
                  <a:lnTo>
                    <a:pt x="135" y="1210"/>
                  </a:lnTo>
                  <a:lnTo>
                    <a:pt x="249" y="1517"/>
                  </a:lnTo>
                  <a:lnTo>
                    <a:pt x="0" y="1685"/>
                  </a:lnTo>
                  <a:lnTo>
                    <a:pt x="45" y="1210"/>
                  </a:lnTo>
                  <a:lnTo>
                    <a:pt x="45" y="28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1051"/>
            <p:cNvSpPr>
              <a:spLocks/>
            </p:cNvSpPr>
            <p:nvPr/>
          </p:nvSpPr>
          <p:spPr bwMode="auto">
            <a:xfrm>
              <a:off x="2764" y="1875"/>
              <a:ext cx="182" cy="241"/>
            </a:xfrm>
            <a:custGeom>
              <a:avLst/>
              <a:gdLst>
                <a:gd name="T0" fmla="*/ 0 w 1455"/>
                <a:gd name="T1" fmla="*/ 123 h 1931"/>
                <a:gd name="T2" fmla="*/ 251 w 1455"/>
                <a:gd name="T3" fmla="*/ 244 h 1931"/>
                <a:gd name="T4" fmla="*/ 572 w 1455"/>
                <a:gd name="T5" fmla="*/ 268 h 1931"/>
                <a:gd name="T6" fmla="*/ 911 w 1455"/>
                <a:gd name="T7" fmla="*/ 505 h 1931"/>
                <a:gd name="T8" fmla="*/ 945 w 1455"/>
                <a:gd name="T9" fmla="*/ 765 h 1931"/>
                <a:gd name="T10" fmla="*/ 639 w 1455"/>
                <a:gd name="T11" fmla="*/ 1189 h 1931"/>
                <a:gd name="T12" fmla="*/ 790 w 1455"/>
                <a:gd name="T13" fmla="*/ 1166 h 1931"/>
                <a:gd name="T14" fmla="*/ 690 w 1455"/>
                <a:gd name="T15" fmla="*/ 1745 h 1931"/>
                <a:gd name="T16" fmla="*/ 737 w 1455"/>
                <a:gd name="T17" fmla="*/ 1931 h 1931"/>
                <a:gd name="T18" fmla="*/ 883 w 1455"/>
                <a:gd name="T19" fmla="*/ 1737 h 1931"/>
                <a:gd name="T20" fmla="*/ 1050 w 1455"/>
                <a:gd name="T21" fmla="*/ 1879 h 1931"/>
                <a:gd name="T22" fmla="*/ 1313 w 1455"/>
                <a:gd name="T23" fmla="*/ 1869 h 1931"/>
                <a:gd name="T24" fmla="*/ 1455 w 1455"/>
                <a:gd name="T25" fmla="*/ 1813 h 1931"/>
                <a:gd name="T26" fmla="*/ 1258 w 1455"/>
                <a:gd name="T27" fmla="*/ 1798 h 1931"/>
                <a:gd name="T28" fmla="*/ 1143 w 1455"/>
                <a:gd name="T29" fmla="*/ 1699 h 1931"/>
                <a:gd name="T30" fmla="*/ 1091 w 1455"/>
                <a:gd name="T31" fmla="*/ 1544 h 1931"/>
                <a:gd name="T32" fmla="*/ 1143 w 1455"/>
                <a:gd name="T33" fmla="*/ 1113 h 1931"/>
                <a:gd name="T34" fmla="*/ 1106 w 1455"/>
                <a:gd name="T35" fmla="*/ 944 h 1931"/>
                <a:gd name="T36" fmla="*/ 1143 w 1455"/>
                <a:gd name="T37" fmla="*/ 737 h 1931"/>
                <a:gd name="T38" fmla="*/ 1082 w 1455"/>
                <a:gd name="T39" fmla="*/ 424 h 1931"/>
                <a:gd name="T40" fmla="*/ 979 w 1455"/>
                <a:gd name="T41" fmla="*/ 254 h 1931"/>
                <a:gd name="T42" fmla="*/ 926 w 1455"/>
                <a:gd name="T43" fmla="*/ 113 h 1931"/>
                <a:gd name="T44" fmla="*/ 833 w 1455"/>
                <a:gd name="T45" fmla="*/ 0 h 1931"/>
                <a:gd name="T46" fmla="*/ 809 w 1455"/>
                <a:gd name="T47" fmla="*/ 155 h 1931"/>
                <a:gd name="T48" fmla="*/ 350 w 1455"/>
                <a:gd name="T49" fmla="*/ 51 h 1931"/>
                <a:gd name="T50" fmla="*/ 0 w 1455"/>
                <a:gd name="T51" fmla="*/ 123 h 1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55" h="1931">
                  <a:moveTo>
                    <a:pt x="0" y="123"/>
                  </a:moveTo>
                  <a:lnTo>
                    <a:pt x="251" y="244"/>
                  </a:lnTo>
                  <a:lnTo>
                    <a:pt x="572" y="268"/>
                  </a:lnTo>
                  <a:lnTo>
                    <a:pt x="911" y="505"/>
                  </a:lnTo>
                  <a:lnTo>
                    <a:pt x="945" y="765"/>
                  </a:lnTo>
                  <a:lnTo>
                    <a:pt x="639" y="1189"/>
                  </a:lnTo>
                  <a:lnTo>
                    <a:pt x="790" y="1166"/>
                  </a:lnTo>
                  <a:lnTo>
                    <a:pt x="690" y="1745"/>
                  </a:lnTo>
                  <a:lnTo>
                    <a:pt x="737" y="1931"/>
                  </a:lnTo>
                  <a:lnTo>
                    <a:pt x="883" y="1737"/>
                  </a:lnTo>
                  <a:lnTo>
                    <a:pt x="1050" y="1879"/>
                  </a:lnTo>
                  <a:lnTo>
                    <a:pt x="1313" y="1869"/>
                  </a:lnTo>
                  <a:lnTo>
                    <a:pt x="1455" y="1813"/>
                  </a:lnTo>
                  <a:lnTo>
                    <a:pt x="1258" y="1798"/>
                  </a:lnTo>
                  <a:lnTo>
                    <a:pt x="1143" y="1699"/>
                  </a:lnTo>
                  <a:lnTo>
                    <a:pt x="1091" y="1544"/>
                  </a:lnTo>
                  <a:lnTo>
                    <a:pt x="1143" y="1113"/>
                  </a:lnTo>
                  <a:lnTo>
                    <a:pt x="1106" y="944"/>
                  </a:lnTo>
                  <a:lnTo>
                    <a:pt x="1143" y="737"/>
                  </a:lnTo>
                  <a:lnTo>
                    <a:pt x="1082" y="424"/>
                  </a:lnTo>
                  <a:lnTo>
                    <a:pt x="979" y="254"/>
                  </a:lnTo>
                  <a:lnTo>
                    <a:pt x="926" y="113"/>
                  </a:lnTo>
                  <a:lnTo>
                    <a:pt x="833" y="0"/>
                  </a:lnTo>
                  <a:lnTo>
                    <a:pt x="809" y="155"/>
                  </a:lnTo>
                  <a:lnTo>
                    <a:pt x="350" y="51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Freeform 1052"/>
            <p:cNvSpPr>
              <a:spLocks/>
            </p:cNvSpPr>
            <p:nvPr/>
          </p:nvSpPr>
          <p:spPr bwMode="auto">
            <a:xfrm>
              <a:off x="2753" y="1910"/>
              <a:ext cx="43" cy="47"/>
            </a:xfrm>
            <a:custGeom>
              <a:avLst/>
              <a:gdLst>
                <a:gd name="T0" fmla="*/ 0 w 350"/>
                <a:gd name="T1" fmla="*/ 378 h 378"/>
                <a:gd name="T2" fmla="*/ 10 w 350"/>
                <a:gd name="T3" fmla="*/ 146 h 378"/>
                <a:gd name="T4" fmla="*/ 180 w 350"/>
                <a:gd name="T5" fmla="*/ 34 h 378"/>
                <a:gd name="T6" fmla="*/ 350 w 350"/>
                <a:gd name="T7" fmla="*/ 0 h 378"/>
                <a:gd name="T8" fmla="*/ 246 w 350"/>
                <a:gd name="T9" fmla="*/ 170 h 378"/>
                <a:gd name="T10" fmla="*/ 0 w 350"/>
                <a:gd name="T11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" h="378">
                  <a:moveTo>
                    <a:pt x="0" y="378"/>
                  </a:moveTo>
                  <a:lnTo>
                    <a:pt x="10" y="146"/>
                  </a:lnTo>
                  <a:lnTo>
                    <a:pt x="180" y="34"/>
                  </a:lnTo>
                  <a:lnTo>
                    <a:pt x="350" y="0"/>
                  </a:lnTo>
                  <a:lnTo>
                    <a:pt x="246" y="17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E08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Freeform 1053"/>
            <p:cNvSpPr>
              <a:spLocks/>
            </p:cNvSpPr>
            <p:nvPr/>
          </p:nvSpPr>
          <p:spPr bwMode="auto">
            <a:xfrm>
              <a:off x="3035" y="1919"/>
              <a:ext cx="70" cy="41"/>
            </a:xfrm>
            <a:custGeom>
              <a:avLst/>
              <a:gdLst>
                <a:gd name="T0" fmla="*/ 0 w 558"/>
                <a:gd name="T1" fmla="*/ 246 h 335"/>
                <a:gd name="T2" fmla="*/ 203 w 558"/>
                <a:gd name="T3" fmla="*/ 335 h 335"/>
                <a:gd name="T4" fmla="*/ 397 w 558"/>
                <a:gd name="T5" fmla="*/ 311 h 335"/>
                <a:gd name="T6" fmla="*/ 558 w 558"/>
                <a:gd name="T7" fmla="*/ 90 h 335"/>
                <a:gd name="T8" fmla="*/ 439 w 558"/>
                <a:gd name="T9" fmla="*/ 0 h 335"/>
                <a:gd name="T10" fmla="*/ 373 w 558"/>
                <a:gd name="T11" fmla="*/ 99 h 335"/>
                <a:gd name="T12" fmla="*/ 174 w 558"/>
                <a:gd name="T13" fmla="*/ 222 h 335"/>
                <a:gd name="T14" fmla="*/ 0 w 558"/>
                <a:gd name="T15" fmla="*/ 24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8" h="335">
                  <a:moveTo>
                    <a:pt x="0" y="246"/>
                  </a:moveTo>
                  <a:lnTo>
                    <a:pt x="203" y="335"/>
                  </a:lnTo>
                  <a:lnTo>
                    <a:pt x="397" y="311"/>
                  </a:lnTo>
                  <a:lnTo>
                    <a:pt x="558" y="90"/>
                  </a:lnTo>
                  <a:lnTo>
                    <a:pt x="439" y="0"/>
                  </a:lnTo>
                  <a:lnTo>
                    <a:pt x="373" y="99"/>
                  </a:lnTo>
                  <a:lnTo>
                    <a:pt x="174" y="222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Freeform 1054"/>
            <p:cNvSpPr>
              <a:spLocks/>
            </p:cNvSpPr>
            <p:nvPr/>
          </p:nvSpPr>
          <p:spPr bwMode="auto">
            <a:xfrm>
              <a:off x="2744" y="1972"/>
              <a:ext cx="78" cy="26"/>
            </a:xfrm>
            <a:custGeom>
              <a:avLst/>
              <a:gdLst>
                <a:gd name="T0" fmla="*/ 52 w 623"/>
                <a:gd name="T1" fmla="*/ 0 h 203"/>
                <a:gd name="T2" fmla="*/ 354 w 623"/>
                <a:gd name="T3" fmla="*/ 47 h 203"/>
                <a:gd name="T4" fmla="*/ 623 w 623"/>
                <a:gd name="T5" fmla="*/ 18 h 203"/>
                <a:gd name="T6" fmla="*/ 406 w 623"/>
                <a:gd name="T7" fmla="*/ 203 h 203"/>
                <a:gd name="T8" fmla="*/ 155 w 623"/>
                <a:gd name="T9" fmla="*/ 179 h 203"/>
                <a:gd name="T10" fmla="*/ 0 w 623"/>
                <a:gd name="T11" fmla="*/ 36 h 203"/>
                <a:gd name="T12" fmla="*/ 52 w 623"/>
                <a:gd name="T13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203">
                  <a:moveTo>
                    <a:pt x="52" y="0"/>
                  </a:moveTo>
                  <a:lnTo>
                    <a:pt x="354" y="47"/>
                  </a:lnTo>
                  <a:lnTo>
                    <a:pt x="623" y="18"/>
                  </a:lnTo>
                  <a:lnTo>
                    <a:pt x="406" y="203"/>
                  </a:lnTo>
                  <a:lnTo>
                    <a:pt x="155" y="179"/>
                  </a:lnTo>
                  <a:lnTo>
                    <a:pt x="0" y="36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" name="Freeform 1055"/>
            <p:cNvSpPr>
              <a:spLocks/>
            </p:cNvSpPr>
            <p:nvPr/>
          </p:nvSpPr>
          <p:spPr bwMode="auto">
            <a:xfrm>
              <a:off x="2959" y="1848"/>
              <a:ext cx="156" cy="88"/>
            </a:xfrm>
            <a:custGeom>
              <a:avLst/>
              <a:gdLst>
                <a:gd name="T0" fmla="*/ 80 w 1247"/>
                <a:gd name="T1" fmla="*/ 571 h 703"/>
                <a:gd name="T2" fmla="*/ 0 w 1247"/>
                <a:gd name="T3" fmla="*/ 480 h 703"/>
                <a:gd name="T4" fmla="*/ 0 w 1247"/>
                <a:gd name="T5" fmla="*/ 198 h 703"/>
                <a:gd name="T6" fmla="*/ 364 w 1247"/>
                <a:gd name="T7" fmla="*/ 28 h 703"/>
                <a:gd name="T8" fmla="*/ 804 w 1247"/>
                <a:gd name="T9" fmla="*/ 0 h 703"/>
                <a:gd name="T10" fmla="*/ 1173 w 1247"/>
                <a:gd name="T11" fmla="*/ 89 h 703"/>
                <a:gd name="T12" fmla="*/ 988 w 1247"/>
                <a:gd name="T13" fmla="*/ 155 h 703"/>
                <a:gd name="T14" fmla="*/ 1247 w 1247"/>
                <a:gd name="T15" fmla="*/ 198 h 703"/>
                <a:gd name="T16" fmla="*/ 1144 w 1247"/>
                <a:gd name="T17" fmla="*/ 297 h 703"/>
                <a:gd name="T18" fmla="*/ 1101 w 1247"/>
                <a:gd name="T19" fmla="*/ 339 h 703"/>
                <a:gd name="T20" fmla="*/ 1135 w 1247"/>
                <a:gd name="T21" fmla="*/ 509 h 703"/>
                <a:gd name="T22" fmla="*/ 1031 w 1247"/>
                <a:gd name="T23" fmla="*/ 495 h 703"/>
                <a:gd name="T24" fmla="*/ 795 w 1247"/>
                <a:gd name="T25" fmla="*/ 273 h 703"/>
                <a:gd name="T26" fmla="*/ 600 w 1247"/>
                <a:gd name="T27" fmla="*/ 212 h 703"/>
                <a:gd name="T28" fmla="*/ 426 w 1247"/>
                <a:gd name="T29" fmla="*/ 237 h 703"/>
                <a:gd name="T30" fmla="*/ 299 w 1247"/>
                <a:gd name="T31" fmla="*/ 375 h 703"/>
                <a:gd name="T32" fmla="*/ 237 w 1247"/>
                <a:gd name="T33" fmla="*/ 547 h 703"/>
                <a:gd name="T34" fmla="*/ 152 w 1247"/>
                <a:gd name="T35" fmla="*/ 703 h 703"/>
                <a:gd name="T36" fmla="*/ 80 w 1247"/>
                <a:gd name="T37" fmla="*/ 571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7" h="703">
                  <a:moveTo>
                    <a:pt x="80" y="571"/>
                  </a:moveTo>
                  <a:lnTo>
                    <a:pt x="0" y="480"/>
                  </a:lnTo>
                  <a:lnTo>
                    <a:pt x="0" y="198"/>
                  </a:lnTo>
                  <a:lnTo>
                    <a:pt x="364" y="28"/>
                  </a:lnTo>
                  <a:lnTo>
                    <a:pt x="804" y="0"/>
                  </a:lnTo>
                  <a:lnTo>
                    <a:pt x="1173" y="89"/>
                  </a:lnTo>
                  <a:lnTo>
                    <a:pt x="988" y="155"/>
                  </a:lnTo>
                  <a:lnTo>
                    <a:pt x="1247" y="198"/>
                  </a:lnTo>
                  <a:lnTo>
                    <a:pt x="1144" y="297"/>
                  </a:lnTo>
                  <a:lnTo>
                    <a:pt x="1101" y="339"/>
                  </a:lnTo>
                  <a:lnTo>
                    <a:pt x="1135" y="509"/>
                  </a:lnTo>
                  <a:lnTo>
                    <a:pt x="1031" y="495"/>
                  </a:lnTo>
                  <a:lnTo>
                    <a:pt x="795" y="273"/>
                  </a:lnTo>
                  <a:lnTo>
                    <a:pt x="600" y="212"/>
                  </a:lnTo>
                  <a:lnTo>
                    <a:pt x="426" y="237"/>
                  </a:lnTo>
                  <a:lnTo>
                    <a:pt x="299" y="375"/>
                  </a:lnTo>
                  <a:lnTo>
                    <a:pt x="237" y="547"/>
                  </a:lnTo>
                  <a:lnTo>
                    <a:pt x="152" y="703"/>
                  </a:lnTo>
                  <a:lnTo>
                    <a:pt x="80" y="571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" name="Freeform 1056"/>
            <p:cNvSpPr>
              <a:spLocks/>
            </p:cNvSpPr>
            <p:nvPr/>
          </p:nvSpPr>
          <p:spPr bwMode="auto">
            <a:xfrm>
              <a:off x="2664" y="1656"/>
              <a:ext cx="560" cy="872"/>
            </a:xfrm>
            <a:custGeom>
              <a:avLst/>
              <a:gdLst>
                <a:gd name="T0" fmla="*/ 777 w 4484"/>
                <a:gd name="T1" fmla="*/ 358 h 6979"/>
                <a:gd name="T2" fmla="*/ 746 w 4484"/>
                <a:gd name="T3" fmla="*/ 1001 h 6979"/>
                <a:gd name="T4" fmla="*/ 859 w 4484"/>
                <a:gd name="T5" fmla="*/ 1255 h 6979"/>
                <a:gd name="T6" fmla="*/ 1144 w 4484"/>
                <a:gd name="T7" fmla="*/ 1317 h 6979"/>
                <a:gd name="T8" fmla="*/ 2553 w 4484"/>
                <a:gd name="T9" fmla="*/ 1011 h 6979"/>
                <a:gd name="T10" fmla="*/ 1543 w 4484"/>
                <a:gd name="T11" fmla="*/ 1531 h 6979"/>
                <a:gd name="T12" fmla="*/ 551 w 4484"/>
                <a:gd name="T13" fmla="*/ 1623 h 6979"/>
                <a:gd name="T14" fmla="*/ 388 w 4484"/>
                <a:gd name="T15" fmla="*/ 2316 h 6979"/>
                <a:gd name="T16" fmla="*/ 450 w 4484"/>
                <a:gd name="T17" fmla="*/ 2857 h 6979"/>
                <a:gd name="T18" fmla="*/ 981 w 4484"/>
                <a:gd name="T19" fmla="*/ 4204 h 6979"/>
                <a:gd name="T20" fmla="*/ 1287 w 4484"/>
                <a:gd name="T21" fmla="*/ 4846 h 6979"/>
                <a:gd name="T22" fmla="*/ 1625 w 4484"/>
                <a:gd name="T23" fmla="*/ 4735 h 6979"/>
                <a:gd name="T24" fmla="*/ 1992 w 4484"/>
                <a:gd name="T25" fmla="*/ 4703 h 6979"/>
                <a:gd name="T26" fmla="*/ 2716 w 4484"/>
                <a:gd name="T27" fmla="*/ 4703 h 6979"/>
                <a:gd name="T28" fmla="*/ 2921 w 4484"/>
                <a:gd name="T29" fmla="*/ 4846 h 6979"/>
                <a:gd name="T30" fmla="*/ 2237 w 4484"/>
                <a:gd name="T31" fmla="*/ 4990 h 6979"/>
                <a:gd name="T32" fmla="*/ 1879 w 4484"/>
                <a:gd name="T33" fmla="*/ 5296 h 6979"/>
                <a:gd name="T34" fmla="*/ 2318 w 4484"/>
                <a:gd name="T35" fmla="*/ 5500 h 6979"/>
                <a:gd name="T36" fmla="*/ 3564 w 4484"/>
                <a:gd name="T37" fmla="*/ 4960 h 6979"/>
                <a:gd name="T38" fmla="*/ 4116 w 4484"/>
                <a:gd name="T39" fmla="*/ 4490 h 6979"/>
                <a:gd name="T40" fmla="*/ 4227 w 4484"/>
                <a:gd name="T41" fmla="*/ 4540 h 6979"/>
                <a:gd name="T42" fmla="*/ 3360 w 4484"/>
                <a:gd name="T43" fmla="*/ 5652 h 6979"/>
                <a:gd name="T44" fmla="*/ 2879 w 4484"/>
                <a:gd name="T45" fmla="*/ 6438 h 6979"/>
                <a:gd name="T46" fmla="*/ 2217 w 4484"/>
                <a:gd name="T47" fmla="*/ 6050 h 6979"/>
                <a:gd name="T48" fmla="*/ 2206 w 4484"/>
                <a:gd name="T49" fmla="*/ 6663 h 6979"/>
                <a:gd name="T50" fmla="*/ 1869 w 4484"/>
                <a:gd name="T51" fmla="*/ 6531 h 6979"/>
                <a:gd name="T52" fmla="*/ 828 w 4484"/>
                <a:gd name="T53" fmla="*/ 4898 h 6979"/>
                <a:gd name="T54" fmla="*/ 225 w 4484"/>
                <a:gd name="T55" fmla="*/ 3490 h 6979"/>
                <a:gd name="T56" fmla="*/ 82 w 4484"/>
                <a:gd name="T57" fmla="*/ 2490 h 6979"/>
                <a:gd name="T58" fmla="*/ 0 w 4484"/>
                <a:gd name="T59" fmla="*/ 1490 h 6979"/>
                <a:gd name="T60" fmla="*/ 103 w 4484"/>
                <a:gd name="T61" fmla="*/ 593 h 6979"/>
                <a:gd name="T62" fmla="*/ 613 w 4484"/>
                <a:gd name="T63" fmla="*/ 195 h 6979"/>
                <a:gd name="T64" fmla="*/ 1368 w 4484"/>
                <a:gd name="T65" fmla="*/ 0 h 6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84" h="6979">
                  <a:moveTo>
                    <a:pt x="1368" y="0"/>
                  </a:moveTo>
                  <a:lnTo>
                    <a:pt x="777" y="358"/>
                  </a:lnTo>
                  <a:lnTo>
                    <a:pt x="675" y="746"/>
                  </a:lnTo>
                  <a:lnTo>
                    <a:pt x="746" y="1001"/>
                  </a:lnTo>
                  <a:lnTo>
                    <a:pt x="1318" y="1082"/>
                  </a:lnTo>
                  <a:lnTo>
                    <a:pt x="859" y="1255"/>
                  </a:lnTo>
                  <a:lnTo>
                    <a:pt x="766" y="1428"/>
                  </a:lnTo>
                  <a:lnTo>
                    <a:pt x="1144" y="1317"/>
                  </a:lnTo>
                  <a:lnTo>
                    <a:pt x="1706" y="1255"/>
                  </a:lnTo>
                  <a:lnTo>
                    <a:pt x="2553" y="1011"/>
                  </a:lnTo>
                  <a:lnTo>
                    <a:pt x="1981" y="1368"/>
                  </a:lnTo>
                  <a:lnTo>
                    <a:pt x="1543" y="1531"/>
                  </a:lnTo>
                  <a:lnTo>
                    <a:pt x="940" y="1531"/>
                  </a:lnTo>
                  <a:lnTo>
                    <a:pt x="551" y="1623"/>
                  </a:lnTo>
                  <a:lnTo>
                    <a:pt x="440" y="1908"/>
                  </a:lnTo>
                  <a:lnTo>
                    <a:pt x="388" y="2316"/>
                  </a:lnTo>
                  <a:lnTo>
                    <a:pt x="491" y="2490"/>
                  </a:lnTo>
                  <a:lnTo>
                    <a:pt x="450" y="2857"/>
                  </a:lnTo>
                  <a:lnTo>
                    <a:pt x="613" y="3368"/>
                  </a:lnTo>
                  <a:lnTo>
                    <a:pt x="981" y="4204"/>
                  </a:lnTo>
                  <a:lnTo>
                    <a:pt x="1144" y="4643"/>
                  </a:lnTo>
                  <a:lnTo>
                    <a:pt x="1287" y="4846"/>
                  </a:lnTo>
                  <a:lnTo>
                    <a:pt x="1501" y="4683"/>
                  </a:lnTo>
                  <a:lnTo>
                    <a:pt x="1625" y="4735"/>
                  </a:lnTo>
                  <a:lnTo>
                    <a:pt x="1706" y="4572"/>
                  </a:lnTo>
                  <a:lnTo>
                    <a:pt x="1992" y="4703"/>
                  </a:lnTo>
                  <a:lnTo>
                    <a:pt x="2318" y="4653"/>
                  </a:lnTo>
                  <a:lnTo>
                    <a:pt x="2716" y="4703"/>
                  </a:lnTo>
                  <a:lnTo>
                    <a:pt x="2911" y="4602"/>
                  </a:lnTo>
                  <a:lnTo>
                    <a:pt x="2921" y="4846"/>
                  </a:lnTo>
                  <a:lnTo>
                    <a:pt x="2748" y="5021"/>
                  </a:lnTo>
                  <a:lnTo>
                    <a:pt x="2237" y="4990"/>
                  </a:lnTo>
                  <a:lnTo>
                    <a:pt x="1930" y="5071"/>
                  </a:lnTo>
                  <a:lnTo>
                    <a:pt x="1879" y="5296"/>
                  </a:lnTo>
                  <a:lnTo>
                    <a:pt x="2043" y="5489"/>
                  </a:lnTo>
                  <a:lnTo>
                    <a:pt x="2318" y="5500"/>
                  </a:lnTo>
                  <a:lnTo>
                    <a:pt x="3003" y="5358"/>
                  </a:lnTo>
                  <a:lnTo>
                    <a:pt x="3564" y="4960"/>
                  </a:lnTo>
                  <a:lnTo>
                    <a:pt x="3870" y="4765"/>
                  </a:lnTo>
                  <a:lnTo>
                    <a:pt x="4116" y="4490"/>
                  </a:lnTo>
                  <a:lnTo>
                    <a:pt x="4484" y="3949"/>
                  </a:lnTo>
                  <a:lnTo>
                    <a:pt x="4227" y="4540"/>
                  </a:lnTo>
                  <a:lnTo>
                    <a:pt x="3891" y="5071"/>
                  </a:lnTo>
                  <a:lnTo>
                    <a:pt x="3360" y="5652"/>
                  </a:lnTo>
                  <a:lnTo>
                    <a:pt x="3114" y="5970"/>
                  </a:lnTo>
                  <a:lnTo>
                    <a:pt x="2879" y="6438"/>
                  </a:lnTo>
                  <a:lnTo>
                    <a:pt x="2492" y="6102"/>
                  </a:lnTo>
                  <a:lnTo>
                    <a:pt x="2217" y="6050"/>
                  </a:lnTo>
                  <a:lnTo>
                    <a:pt x="2543" y="6796"/>
                  </a:lnTo>
                  <a:lnTo>
                    <a:pt x="2206" y="6663"/>
                  </a:lnTo>
                  <a:lnTo>
                    <a:pt x="2217" y="6979"/>
                  </a:lnTo>
                  <a:lnTo>
                    <a:pt x="1869" y="6531"/>
                  </a:lnTo>
                  <a:lnTo>
                    <a:pt x="1287" y="5173"/>
                  </a:lnTo>
                  <a:lnTo>
                    <a:pt x="828" y="4898"/>
                  </a:lnTo>
                  <a:lnTo>
                    <a:pt x="644" y="4755"/>
                  </a:lnTo>
                  <a:lnTo>
                    <a:pt x="225" y="3490"/>
                  </a:lnTo>
                  <a:lnTo>
                    <a:pt x="114" y="2958"/>
                  </a:lnTo>
                  <a:lnTo>
                    <a:pt x="82" y="2490"/>
                  </a:lnTo>
                  <a:lnTo>
                    <a:pt x="20" y="1868"/>
                  </a:lnTo>
                  <a:lnTo>
                    <a:pt x="0" y="1490"/>
                  </a:lnTo>
                  <a:lnTo>
                    <a:pt x="82" y="980"/>
                  </a:lnTo>
                  <a:lnTo>
                    <a:pt x="103" y="593"/>
                  </a:lnTo>
                  <a:lnTo>
                    <a:pt x="185" y="368"/>
                  </a:lnTo>
                  <a:lnTo>
                    <a:pt x="613" y="195"/>
                  </a:lnTo>
                  <a:lnTo>
                    <a:pt x="777" y="62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Freeform 1057"/>
            <p:cNvSpPr>
              <a:spLocks/>
            </p:cNvSpPr>
            <p:nvPr/>
          </p:nvSpPr>
          <p:spPr bwMode="auto">
            <a:xfrm>
              <a:off x="2812" y="1934"/>
              <a:ext cx="8" cy="10"/>
            </a:xfrm>
            <a:custGeom>
              <a:avLst/>
              <a:gdLst>
                <a:gd name="T0" fmla="*/ 19 w 67"/>
                <a:gd name="T1" fmla="*/ 0 h 82"/>
                <a:gd name="T2" fmla="*/ 0 w 67"/>
                <a:gd name="T3" fmla="*/ 41 h 82"/>
                <a:gd name="T4" fmla="*/ 27 w 67"/>
                <a:gd name="T5" fmla="*/ 82 h 82"/>
                <a:gd name="T6" fmla="*/ 67 w 67"/>
                <a:gd name="T7" fmla="*/ 52 h 82"/>
                <a:gd name="T8" fmla="*/ 67 w 67"/>
                <a:gd name="T9" fmla="*/ 11 h 82"/>
                <a:gd name="T10" fmla="*/ 19 w 67"/>
                <a:gd name="T11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" h="82">
                  <a:moveTo>
                    <a:pt x="19" y="0"/>
                  </a:moveTo>
                  <a:lnTo>
                    <a:pt x="0" y="41"/>
                  </a:lnTo>
                  <a:lnTo>
                    <a:pt x="27" y="82"/>
                  </a:lnTo>
                  <a:lnTo>
                    <a:pt x="67" y="52"/>
                  </a:lnTo>
                  <a:lnTo>
                    <a:pt x="67" y="1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1058"/>
            <p:cNvSpPr>
              <a:spLocks/>
            </p:cNvSpPr>
            <p:nvPr/>
          </p:nvSpPr>
          <p:spPr bwMode="auto">
            <a:xfrm>
              <a:off x="3058" y="1905"/>
              <a:ext cx="9" cy="10"/>
            </a:xfrm>
            <a:custGeom>
              <a:avLst/>
              <a:gdLst>
                <a:gd name="T0" fmla="*/ 0 w 69"/>
                <a:gd name="T1" fmla="*/ 11 h 75"/>
                <a:gd name="T2" fmla="*/ 33 w 69"/>
                <a:gd name="T3" fmla="*/ 0 h 75"/>
                <a:gd name="T4" fmla="*/ 69 w 69"/>
                <a:gd name="T5" fmla="*/ 19 h 75"/>
                <a:gd name="T6" fmla="*/ 50 w 69"/>
                <a:gd name="T7" fmla="*/ 75 h 75"/>
                <a:gd name="T8" fmla="*/ 11 w 69"/>
                <a:gd name="T9" fmla="*/ 45 h 75"/>
                <a:gd name="T10" fmla="*/ 0 w 69"/>
                <a:gd name="T11" fmla="*/ 1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75">
                  <a:moveTo>
                    <a:pt x="0" y="11"/>
                  </a:moveTo>
                  <a:lnTo>
                    <a:pt x="33" y="0"/>
                  </a:lnTo>
                  <a:lnTo>
                    <a:pt x="69" y="19"/>
                  </a:lnTo>
                  <a:lnTo>
                    <a:pt x="50" y="75"/>
                  </a:lnTo>
                  <a:lnTo>
                    <a:pt x="11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1059"/>
            <p:cNvSpPr>
              <a:spLocks/>
            </p:cNvSpPr>
            <p:nvPr/>
          </p:nvSpPr>
          <p:spPr bwMode="auto">
            <a:xfrm>
              <a:off x="2838" y="1677"/>
              <a:ext cx="253" cy="128"/>
            </a:xfrm>
            <a:custGeom>
              <a:avLst/>
              <a:gdLst>
                <a:gd name="T0" fmla="*/ 0 w 2024"/>
                <a:gd name="T1" fmla="*/ 1028 h 1028"/>
                <a:gd name="T2" fmla="*/ 270 w 2024"/>
                <a:gd name="T3" fmla="*/ 877 h 1028"/>
                <a:gd name="T4" fmla="*/ 61 w 2024"/>
                <a:gd name="T5" fmla="*/ 737 h 1028"/>
                <a:gd name="T6" fmla="*/ 81 w 2024"/>
                <a:gd name="T7" fmla="*/ 379 h 1028"/>
                <a:gd name="T8" fmla="*/ 239 w 2024"/>
                <a:gd name="T9" fmla="*/ 129 h 1028"/>
                <a:gd name="T10" fmla="*/ 598 w 2024"/>
                <a:gd name="T11" fmla="*/ 20 h 1028"/>
                <a:gd name="T12" fmla="*/ 1117 w 2024"/>
                <a:gd name="T13" fmla="*/ 0 h 1028"/>
                <a:gd name="T14" fmla="*/ 1624 w 2024"/>
                <a:gd name="T15" fmla="*/ 40 h 1028"/>
                <a:gd name="T16" fmla="*/ 1806 w 2024"/>
                <a:gd name="T17" fmla="*/ 210 h 1028"/>
                <a:gd name="T18" fmla="*/ 1995 w 2024"/>
                <a:gd name="T19" fmla="*/ 478 h 1028"/>
                <a:gd name="T20" fmla="*/ 2024 w 2024"/>
                <a:gd name="T21" fmla="*/ 618 h 1028"/>
                <a:gd name="T22" fmla="*/ 1346 w 2024"/>
                <a:gd name="T23" fmla="*/ 697 h 1028"/>
                <a:gd name="T24" fmla="*/ 718 w 2024"/>
                <a:gd name="T25" fmla="*/ 916 h 1028"/>
                <a:gd name="T26" fmla="*/ 419 w 2024"/>
                <a:gd name="T27" fmla="*/ 1007 h 1028"/>
                <a:gd name="T28" fmla="*/ 0 w 2024"/>
                <a:gd name="T29" fmla="*/ 1028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24" h="1028">
                  <a:moveTo>
                    <a:pt x="0" y="1028"/>
                  </a:moveTo>
                  <a:lnTo>
                    <a:pt x="270" y="877"/>
                  </a:lnTo>
                  <a:lnTo>
                    <a:pt x="61" y="737"/>
                  </a:lnTo>
                  <a:lnTo>
                    <a:pt x="81" y="379"/>
                  </a:lnTo>
                  <a:lnTo>
                    <a:pt x="239" y="129"/>
                  </a:lnTo>
                  <a:lnTo>
                    <a:pt x="598" y="20"/>
                  </a:lnTo>
                  <a:lnTo>
                    <a:pt x="1117" y="0"/>
                  </a:lnTo>
                  <a:lnTo>
                    <a:pt x="1624" y="40"/>
                  </a:lnTo>
                  <a:lnTo>
                    <a:pt x="1806" y="210"/>
                  </a:lnTo>
                  <a:lnTo>
                    <a:pt x="1995" y="478"/>
                  </a:lnTo>
                  <a:lnTo>
                    <a:pt x="2024" y="618"/>
                  </a:lnTo>
                  <a:lnTo>
                    <a:pt x="1346" y="697"/>
                  </a:lnTo>
                  <a:lnTo>
                    <a:pt x="718" y="916"/>
                  </a:lnTo>
                  <a:lnTo>
                    <a:pt x="419" y="1007"/>
                  </a:lnTo>
                  <a:lnTo>
                    <a:pt x="0" y="1028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Freeform 1060"/>
            <p:cNvSpPr>
              <a:spLocks/>
            </p:cNvSpPr>
            <p:nvPr/>
          </p:nvSpPr>
          <p:spPr bwMode="auto">
            <a:xfrm>
              <a:off x="2859" y="1793"/>
              <a:ext cx="223" cy="89"/>
            </a:xfrm>
            <a:custGeom>
              <a:avLst/>
              <a:gdLst>
                <a:gd name="T0" fmla="*/ 0 w 1784"/>
                <a:gd name="T1" fmla="*/ 498 h 718"/>
                <a:gd name="T2" fmla="*/ 318 w 1784"/>
                <a:gd name="T3" fmla="*/ 410 h 718"/>
                <a:gd name="T4" fmla="*/ 728 w 1784"/>
                <a:gd name="T5" fmla="*/ 190 h 718"/>
                <a:gd name="T6" fmla="*/ 1176 w 1784"/>
                <a:gd name="T7" fmla="*/ 31 h 718"/>
                <a:gd name="T8" fmla="*/ 1535 w 1784"/>
                <a:gd name="T9" fmla="*/ 0 h 718"/>
                <a:gd name="T10" fmla="*/ 1784 w 1784"/>
                <a:gd name="T11" fmla="*/ 51 h 718"/>
                <a:gd name="T12" fmla="*/ 1197 w 1784"/>
                <a:gd name="T13" fmla="*/ 211 h 718"/>
                <a:gd name="T14" fmla="*/ 838 w 1784"/>
                <a:gd name="T15" fmla="*/ 379 h 718"/>
                <a:gd name="T16" fmla="*/ 598 w 1784"/>
                <a:gd name="T17" fmla="*/ 598 h 718"/>
                <a:gd name="T18" fmla="*/ 438 w 1784"/>
                <a:gd name="T19" fmla="*/ 718 h 718"/>
                <a:gd name="T20" fmla="*/ 219 w 1784"/>
                <a:gd name="T21" fmla="*/ 629 h 718"/>
                <a:gd name="T22" fmla="*/ 0 w 1784"/>
                <a:gd name="T23" fmla="*/ 498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84" h="718">
                  <a:moveTo>
                    <a:pt x="0" y="498"/>
                  </a:moveTo>
                  <a:lnTo>
                    <a:pt x="318" y="410"/>
                  </a:lnTo>
                  <a:lnTo>
                    <a:pt x="728" y="190"/>
                  </a:lnTo>
                  <a:lnTo>
                    <a:pt x="1176" y="31"/>
                  </a:lnTo>
                  <a:lnTo>
                    <a:pt x="1535" y="0"/>
                  </a:lnTo>
                  <a:lnTo>
                    <a:pt x="1784" y="51"/>
                  </a:lnTo>
                  <a:lnTo>
                    <a:pt x="1197" y="211"/>
                  </a:lnTo>
                  <a:lnTo>
                    <a:pt x="838" y="379"/>
                  </a:lnTo>
                  <a:lnTo>
                    <a:pt x="598" y="598"/>
                  </a:lnTo>
                  <a:lnTo>
                    <a:pt x="438" y="718"/>
                  </a:lnTo>
                  <a:lnTo>
                    <a:pt x="219" y="629"/>
                  </a:lnTo>
                  <a:lnTo>
                    <a:pt x="0" y="498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1061"/>
            <p:cNvSpPr>
              <a:spLocks/>
            </p:cNvSpPr>
            <p:nvPr/>
          </p:nvSpPr>
          <p:spPr bwMode="auto">
            <a:xfrm>
              <a:off x="2927" y="2033"/>
              <a:ext cx="30" cy="47"/>
            </a:xfrm>
            <a:custGeom>
              <a:avLst/>
              <a:gdLst>
                <a:gd name="T0" fmla="*/ 239 w 239"/>
                <a:gd name="T1" fmla="*/ 378 h 378"/>
                <a:gd name="T2" fmla="*/ 50 w 239"/>
                <a:gd name="T3" fmla="*/ 298 h 378"/>
                <a:gd name="T4" fmla="*/ 0 w 239"/>
                <a:gd name="T5" fmla="*/ 109 h 378"/>
                <a:gd name="T6" fmla="*/ 100 w 239"/>
                <a:gd name="T7" fmla="*/ 0 h 378"/>
                <a:gd name="T8" fmla="*/ 239 w 239"/>
                <a:gd name="T9" fmla="*/ 159 h 378"/>
                <a:gd name="T10" fmla="*/ 239 w 239"/>
                <a:gd name="T11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9" h="378">
                  <a:moveTo>
                    <a:pt x="239" y="378"/>
                  </a:moveTo>
                  <a:lnTo>
                    <a:pt x="50" y="298"/>
                  </a:lnTo>
                  <a:lnTo>
                    <a:pt x="0" y="109"/>
                  </a:lnTo>
                  <a:lnTo>
                    <a:pt x="100" y="0"/>
                  </a:lnTo>
                  <a:lnTo>
                    <a:pt x="239" y="159"/>
                  </a:lnTo>
                  <a:lnTo>
                    <a:pt x="239" y="378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Freeform 1062"/>
            <p:cNvSpPr>
              <a:spLocks/>
            </p:cNvSpPr>
            <p:nvPr/>
          </p:nvSpPr>
          <p:spPr bwMode="auto">
            <a:xfrm>
              <a:off x="2927" y="1915"/>
              <a:ext cx="37" cy="120"/>
            </a:xfrm>
            <a:custGeom>
              <a:avLst/>
              <a:gdLst>
                <a:gd name="T0" fmla="*/ 50 w 290"/>
                <a:gd name="T1" fmla="*/ 0 h 966"/>
                <a:gd name="T2" fmla="*/ 0 w 290"/>
                <a:gd name="T3" fmla="*/ 288 h 966"/>
                <a:gd name="T4" fmla="*/ 130 w 290"/>
                <a:gd name="T5" fmla="*/ 548 h 966"/>
                <a:gd name="T6" fmla="*/ 100 w 290"/>
                <a:gd name="T7" fmla="*/ 828 h 966"/>
                <a:gd name="T8" fmla="*/ 290 w 290"/>
                <a:gd name="T9" fmla="*/ 966 h 966"/>
                <a:gd name="T10" fmla="*/ 290 w 290"/>
                <a:gd name="T11" fmla="*/ 507 h 966"/>
                <a:gd name="T12" fmla="*/ 189 w 290"/>
                <a:gd name="T13" fmla="*/ 199 h 966"/>
                <a:gd name="T14" fmla="*/ 50 w 290"/>
                <a:gd name="T15" fmla="*/ 0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966">
                  <a:moveTo>
                    <a:pt x="50" y="0"/>
                  </a:moveTo>
                  <a:lnTo>
                    <a:pt x="0" y="288"/>
                  </a:lnTo>
                  <a:lnTo>
                    <a:pt x="130" y="548"/>
                  </a:lnTo>
                  <a:lnTo>
                    <a:pt x="100" y="828"/>
                  </a:lnTo>
                  <a:lnTo>
                    <a:pt x="290" y="966"/>
                  </a:lnTo>
                  <a:lnTo>
                    <a:pt x="290" y="507"/>
                  </a:lnTo>
                  <a:lnTo>
                    <a:pt x="189" y="199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1063"/>
            <p:cNvSpPr>
              <a:spLocks/>
            </p:cNvSpPr>
            <p:nvPr/>
          </p:nvSpPr>
          <p:spPr bwMode="auto">
            <a:xfrm>
              <a:off x="3016" y="1861"/>
              <a:ext cx="192" cy="278"/>
            </a:xfrm>
            <a:custGeom>
              <a:avLst/>
              <a:gdLst>
                <a:gd name="T0" fmla="*/ 0 w 1535"/>
                <a:gd name="T1" fmla="*/ 826 h 2222"/>
                <a:gd name="T2" fmla="*/ 389 w 1535"/>
                <a:gd name="T3" fmla="*/ 935 h 2222"/>
                <a:gd name="T4" fmla="*/ 718 w 1535"/>
                <a:gd name="T5" fmla="*/ 906 h 2222"/>
                <a:gd name="T6" fmla="*/ 848 w 1535"/>
                <a:gd name="T7" fmla="*/ 736 h 2222"/>
                <a:gd name="T8" fmla="*/ 877 w 1535"/>
                <a:gd name="T9" fmla="*/ 537 h 2222"/>
                <a:gd name="T10" fmla="*/ 967 w 1535"/>
                <a:gd name="T11" fmla="*/ 299 h 2222"/>
                <a:gd name="T12" fmla="*/ 907 w 1535"/>
                <a:gd name="T13" fmla="*/ 0 h 2222"/>
                <a:gd name="T14" fmla="*/ 1147 w 1535"/>
                <a:gd name="T15" fmla="*/ 299 h 2222"/>
                <a:gd name="T16" fmla="*/ 1226 w 1535"/>
                <a:gd name="T17" fmla="*/ 568 h 2222"/>
                <a:gd name="T18" fmla="*/ 1345 w 1535"/>
                <a:gd name="T19" fmla="*/ 877 h 2222"/>
                <a:gd name="T20" fmla="*/ 1535 w 1535"/>
                <a:gd name="T21" fmla="*/ 1066 h 2222"/>
                <a:gd name="T22" fmla="*/ 1395 w 1535"/>
                <a:gd name="T23" fmla="*/ 1634 h 2222"/>
                <a:gd name="T24" fmla="*/ 1296 w 1535"/>
                <a:gd name="T25" fmla="*/ 1963 h 2222"/>
                <a:gd name="T26" fmla="*/ 1116 w 1535"/>
                <a:gd name="T27" fmla="*/ 2222 h 2222"/>
                <a:gd name="T28" fmla="*/ 827 w 1535"/>
                <a:gd name="T29" fmla="*/ 2142 h 2222"/>
                <a:gd name="T30" fmla="*/ 548 w 1535"/>
                <a:gd name="T31" fmla="*/ 1814 h 2222"/>
                <a:gd name="T32" fmla="*/ 219 w 1535"/>
                <a:gd name="T33" fmla="*/ 1564 h 2222"/>
                <a:gd name="T34" fmla="*/ 110 w 1535"/>
                <a:gd name="T35" fmla="*/ 1266 h 2222"/>
                <a:gd name="T36" fmla="*/ 0 w 1535"/>
                <a:gd name="T37" fmla="*/ 826 h 2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35" h="2222">
                  <a:moveTo>
                    <a:pt x="0" y="826"/>
                  </a:moveTo>
                  <a:lnTo>
                    <a:pt x="389" y="935"/>
                  </a:lnTo>
                  <a:lnTo>
                    <a:pt x="718" y="906"/>
                  </a:lnTo>
                  <a:lnTo>
                    <a:pt x="848" y="736"/>
                  </a:lnTo>
                  <a:lnTo>
                    <a:pt x="877" y="537"/>
                  </a:lnTo>
                  <a:lnTo>
                    <a:pt x="967" y="299"/>
                  </a:lnTo>
                  <a:lnTo>
                    <a:pt x="907" y="0"/>
                  </a:lnTo>
                  <a:lnTo>
                    <a:pt x="1147" y="299"/>
                  </a:lnTo>
                  <a:lnTo>
                    <a:pt x="1226" y="568"/>
                  </a:lnTo>
                  <a:lnTo>
                    <a:pt x="1345" y="877"/>
                  </a:lnTo>
                  <a:lnTo>
                    <a:pt x="1535" y="1066"/>
                  </a:lnTo>
                  <a:lnTo>
                    <a:pt x="1395" y="1634"/>
                  </a:lnTo>
                  <a:lnTo>
                    <a:pt x="1296" y="1963"/>
                  </a:lnTo>
                  <a:lnTo>
                    <a:pt x="1116" y="2222"/>
                  </a:lnTo>
                  <a:lnTo>
                    <a:pt x="827" y="2142"/>
                  </a:lnTo>
                  <a:lnTo>
                    <a:pt x="548" y="1814"/>
                  </a:lnTo>
                  <a:lnTo>
                    <a:pt x="219" y="1564"/>
                  </a:lnTo>
                  <a:lnTo>
                    <a:pt x="110" y="1266"/>
                  </a:lnTo>
                  <a:lnTo>
                    <a:pt x="0" y="826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1064"/>
            <p:cNvSpPr>
              <a:spLocks/>
            </p:cNvSpPr>
            <p:nvPr/>
          </p:nvSpPr>
          <p:spPr bwMode="auto">
            <a:xfrm>
              <a:off x="3071" y="2290"/>
              <a:ext cx="321" cy="731"/>
            </a:xfrm>
            <a:custGeom>
              <a:avLst/>
              <a:gdLst>
                <a:gd name="T0" fmla="*/ 0 w 2567"/>
                <a:gd name="T1" fmla="*/ 5851 h 5851"/>
                <a:gd name="T2" fmla="*/ 880 w 2567"/>
                <a:gd name="T3" fmla="*/ 2877 h 5851"/>
                <a:gd name="T4" fmla="*/ 1410 w 2567"/>
                <a:gd name="T5" fmla="*/ 1722 h 5851"/>
                <a:gd name="T6" fmla="*/ 1687 w 2567"/>
                <a:gd name="T7" fmla="*/ 795 h 5851"/>
                <a:gd name="T8" fmla="*/ 1820 w 2567"/>
                <a:gd name="T9" fmla="*/ 0 h 5851"/>
                <a:gd name="T10" fmla="*/ 1951 w 2567"/>
                <a:gd name="T11" fmla="*/ 771 h 5851"/>
                <a:gd name="T12" fmla="*/ 2012 w 2567"/>
                <a:gd name="T13" fmla="*/ 169 h 5851"/>
                <a:gd name="T14" fmla="*/ 2205 w 2567"/>
                <a:gd name="T15" fmla="*/ 928 h 5851"/>
                <a:gd name="T16" fmla="*/ 2410 w 2567"/>
                <a:gd name="T17" fmla="*/ 1457 h 5851"/>
                <a:gd name="T18" fmla="*/ 2567 w 2567"/>
                <a:gd name="T19" fmla="*/ 3046 h 5851"/>
                <a:gd name="T20" fmla="*/ 2181 w 2567"/>
                <a:gd name="T21" fmla="*/ 2287 h 5851"/>
                <a:gd name="T22" fmla="*/ 2433 w 2567"/>
                <a:gd name="T23" fmla="*/ 3179 h 5851"/>
                <a:gd name="T24" fmla="*/ 2048 w 2567"/>
                <a:gd name="T25" fmla="*/ 2421 h 5851"/>
                <a:gd name="T26" fmla="*/ 2205 w 2567"/>
                <a:gd name="T27" fmla="*/ 3311 h 5851"/>
                <a:gd name="T28" fmla="*/ 1856 w 2567"/>
                <a:gd name="T29" fmla="*/ 2613 h 5851"/>
                <a:gd name="T30" fmla="*/ 2012 w 2567"/>
                <a:gd name="T31" fmla="*/ 3504 h 5851"/>
                <a:gd name="T32" fmla="*/ 1807 w 2567"/>
                <a:gd name="T33" fmla="*/ 3672 h 5851"/>
                <a:gd name="T34" fmla="*/ 1288 w 2567"/>
                <a:gd name="T35" fmla="*/ 2782 h 5851"/>
                <a:gd name="T36" fmla="*/ 1218 w 2567"/>
                <a:gd name="T37" fmla="*/ 3179 h 5851"/>
                <a:gd name="T38" fmla="*/ 1915 w 2567"/>
                <a:gd name="T39" fmla="*/ 4803 h 5851"/>
                <a:gd name="T40" fmla="*/ 1313 w 2567"/>
                <a:gd name="T41" fmla="*/ 5851 h 5851"/>
                <a:gd name="T42" fmla="*/ 0 w 2567"/>
                <a:gd name="T43" fmla="*/ 5851 h 5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67" h="5851">
                  <a:moveTo>
                    <a:pt x="0" y="5851"/>
                  </a:moveTo>
                  <a:lnTo>
                    <a:pt x="880" y="2877"/>
                  </a:lnTo>
                  <a:lnTo>
                    <a:pt x="1410" y="1722"/>
                  </a:lnTo>
                  <a:lnTo>
                    <a:pt x="1687" y="795"/>
                  </a:lnTo>
                  <a:lnTo>
                    <a:pt x="1820" y="0"/>
                  </a:lnTo>
                  <a:lnTo>
                    <a:pt x="1951" y="771"/>
                  </a:lnTo>
                  <a:lnTo>
                    <a:pt x="2012" y="169"/>
                  </a:lnTo>
                  <a:lnTo>
                    <a:pt x="2205" y="928"/>
                  </a:lnTo>
                  <a:lnTo>
                    <a:pt x="2410" y="1457"/>
                  </a:lnTo>
                  <a:lnTo>
                    <a:pt x="2567" y="3046"/>
                  </a:lnTo>
                  <a:lnTo>
                    <a:pt x="2181" y="2287"/>
                  </a:lnTo>
                  <a:lnTo>
                    <a:pt x="2433" y="3179"/>
                  </a:lnTo>
                  <a:lnTo>
                    <a:pt x="2048" y="2421"/>
                  </a:lnTo>
                  <a:lnTo>
                    <a:pt x="2205" y="3311"/>
                  </a:lnTo>
                  <a:lnTo>
                    <a:pt x="1856" y="2613"/>
                  </a:lnTo>
                  <a:lnTo>
                    <a:pt x="2012" y="3504"/>
                  </a:lnTo>
                  <a:lnTo>
                    <a:pt x="1807" y="3672"/>
                  </a:lnTo>
                  <a:lnTo>
                    <a:pt x="1288" y="2782"/>
                  </a:lnTo>
                  <a:lnTo>
                    <a:pt x="1218" y="3179"/>
                  </a:lnTo>
                  <a:lnTo>
                    <a:pt x="1915" y="4803"/>
                  </a:lnTo>
                  <a:lnTo>
                    <a:pt x="1313" y="5851"/>
                  </a:lnTo>
                  <a:lnTo>
                    <a:pt x="0" y="5851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Freeform 1065"/>
            <p:cNvSpPr>
              <a:spLocks/>
            </p:cNvSpPr>
            <p:nvPr/>
          </p:nvSpPr>
          <p:spPr bwMode="auto">
            <a:xfrm>
              <a:off x="3303" y="2488"/>
              <a:ext cx="525" cy="533"/>
            </a:xfrm>
            <a:custGeom>
              <a:avLst/>
              <a:gdLst>
                <a:gd name="T0" fmla="*/ 0 w 4203"/>
                <a:gd name="T1" fmla="*/ 4261 h 4261"/>
                <a:gd name="T2" fmla="*/ 554 w 4203"/>
                <a:gd name="T3" fmla="*/ 3334 h 4261"/>
                <a:gd name="T4" fmla="*/ 289 w 4203"/>
                <a:gd name="T5" fmla="*/ 2516 h 4261"/>
                <a:gd name="T6" fmla="*/ 722 w 4203"/>
                <a:gd name="T7" fmla="*/ 2046 h 4261"/>
                <a:gd name="T8" fmla="*/ 1325 w 4203"/>
                <a:gd name="T9" fmla="*/ 1589 h 4261"/>
                <a:gd name="T10" fmla="*/ 1144 w 4203"/>
                <a:gd name="T11" fmla="*/ 265 h 4261"/>
                <a:gd name="T12" fmla="*/ 1325 w 4203"/>
                <a:gd name="T13" fmla="*/ 24 h 4261"/>
                <a:gd name="T14" fmla="*/ 2035 w 4203"/>
                <a:gd name="T15" fmla="*/ 0 h 4261"/>
                <a:gd name="T16" fmla="*/ 3131 w 4203"/>
                <a:gd name="T17" fmla="*/ 288 h 4261"/>
                <a:gd name="T18" fmla="*/ 3865 w 4203"/>
                <a:gd name="T19" fmla="*/ 831 h 4261"/>
                <a:gd name="T20" fmla="*/ 4203 w 4203"/>
                <a:gd name="T21" fmla="*/ 1300 h 4261"/>
                <a:gd name="T22" fmla="*/ 4179 w 4203"/>
                <a:gd name="T23" fmla="*/ 2179 h 4261"/>
                <a:gd name="T24" fmla="*/ 4156 w 4203"/>
                <a:gd name="T25" fmla="*/ 3021 h 4261"/>
                <a:gd name="T26" fmla="*/ 3901 w 4203"/>
                <a:gd name="T27" fmla="*/ 4261 h 4261"/>
                <a:gd name="T28" fmla="*/ 0 w 4203"/>
                <a:gd name="T29" fmla="*/ 4261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03" h="4261">
                  <a:moveTo>
                    <a:pt x="0" y="4261"/>
                  </a:moveTo>
                  <a:lnTo>
                    <a:pt x="554" y="3334"/>
                  </a:lnTo>
                  <a:lnTo>
                    <a:pt x="289" y="2516"/>
                  </a:lnTo>
                  <a:lnTo>
                    <a:pt x="722" y="2046"/>
                  </a:lnTo>
                  <a:lnTo>
                    <a:pt x="1325" y="1589"/>
                  </a:lnTo>
                  <a:lnTo>
                    <a:pt x="1144" y="265"/>
                  </a:lnTo>
                  <a:lnTo>
                    <a:pt x="1325" y="24"/>
                  </a:lnTo>
                  <a:lnTo>
                    <a:pt x="2035" y="0"/>
                  </a:lnTo>
                  <a:lnTo>
                    <a:pt x="3131" y="288"/>
                  </a:lnTo>
                  <a:lnTo>
                    <a:pt x="3865" y="831"/>
                  </a:lnTo>
                  <a:lnTo>
                    <a:pt x="4203" y="1300"/>
                  </a:lnTo>
                  <a:lnTo>
                    <a:pt x="4179" y="2179"/>
                  </a:lnTo>
                  <a:lnTo>
                    <a:pt x="4156" y="3021"/>
                  </a:lnTo>
                  <a:lnTo>
                    <a:pt x="3901" y="4261"/>
                  </a:lnTo>
                  <a:lnTo>
                    <a:pt x="0" y="4261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1066"/>
            <p:cNvSpPr>
              <a:spLocks/>
            </p:cNvSpPr>
            <p:nvPr/>
          </p:nvSpPr>
          <p:spPr bwMode="auto">
            <a:xfrm>
              <a:off x="3836" y="2651"/>
              <a:ext cx="107" cy="370"/>
            </a:xfrm>
            <a:custGeom>
              <a:avLst/>
              <a:gdLst>
                <a:gd name="T0" fmla="*/ 0 w 855"/>
                <a:gd name="T1" fmla="*/ 2961 h 2961"/>
                <a:gd name="T2" fmla="*/ 167 w 855"/>
                <a:gd name="T3" fmla="*/ 1782 h 2961"/>
                <a:gd name="T4" fmla="*/ 336 w 855"/>
                <a:gd name="T5" fmla="*/ 1011 h 2961"/>
                <a:gd name="T6" fmla="*/ 565 w 855"/>
                <a:gd name="T7" fmla="*/ 289 h 2961"/>
                <a:gd name="T8" fmla="*/ 686 w 855"/>
                <a:gd name="T9" fmla="*/ 0 h 2961"/>
                <a:gd name="T10" fmla="*/ 686 w 855"/>
                <a:gd name="T11" fmla="*/ 687 h 2961"/>
                <a:gd name="T12" fmla="*/ 831 w 855"/>
                <a:gd name="T13" fmla="*/ 650 h 2961"/>
                <a:gd name="T14" fmla="*/ 794 w 855"/>
                <a:gd name="T15" fmla="*/ 1060 h 2961"/>
                <a:gd name="T16" fmla="*/ 855 w 855"/>
                <a:gd name="T17" fmla="*/ 1938 h 2961"/>
                <a:gd name="T18" fmla="*/ 733 w 855"/>
                <a:gd name="T19" fmla="*/ 2961 h 2961"/>
                <a:gd name="T20" fmla="*/ 0 w 855"/>
                <a:gd name="T21" fmla="*/ 2961 h 2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5" h="2961">
                  <a:moveTo>
                    <a:pt x="0" y="2961"/>
                  </a:moveTo>
                  <a:lnTo>
                    <a:pt x="167" y="1782"/>
                  </a:lnTo>
                  <a:lnTo>
                    <a:pt x="336" y="1011"/>
                  </a:lnTo>
                  <a:lnTo>
                    <a:pt x="565" y="289"/>
                  </a:lnTo>
                  <a:lnTo>
                    <a:pt x="686" y="0"/>
                  </a:lnTo>
                  <a:lnTo>
                    <a:pt x="686" y="687"/>
                  </a:lnTo>
                  <a:lnTo>
                    <a:pt x="831" y="650"/>
                  </a:lnTo>
                  <a:lnTo>
                    <a:pt x="794" y="1060"/>
                  </a:lnTo>
                  <a:lnTo>
                    <a:pt x="855" y="1938"/>
                  </a:lnTo>
                  <a:lnTo>
                    <a:pt x="733" y="2961"/>
                  </a:lnTo>
                  <a:lnTo>
                    <a:pt x="0" y="2961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" name="Freeform 1067"/>
            <p:cNvSpPr>
              <a:spLocks/>
            </p:cNvSpPr>
            <p:nvPr/>
          </p:nvSpPr>
          <p:spPr bwMode="auto">
            <a:xfrm>
              <a:off x="2649" y="2386"/>
              <a:ext cx="160" cy="635"/>
            </a:xfrm>
            <a:custGeom>
              <a:avLst/>
              <a:gdLst>
                <a:gd name="T0" fmla="*/ 1228 w 1276"/>
                <a:gd name="T1" fmla="*/ 5080 h 5080"/>
                <a:gd name="T2" fmla="*/ 1120 w 1276"/>
                <a:gd name="T3" fmla="*/ 3828 h 5080"/>
                <a:gd name="T4" fmla="*/ 1120 w 1276"/>
                <a:gd name="T5" fmla="*/ 2011 h 5080"/>
                <a:gd name="T6" fmla="*/ 1276 w 1276"/>
                <a:gd name="T7" fmla="*/ 951 h 5080"/>
                <a:gd name="T8" fmla="*/ 1181 w 1276"/>
                <a:gd name="T9" fmla="*/ 0 h 5080"/>
                <a:gd name="T10" fmla="*/ 854 w 1276"/>
                <a:gd name="T11" fmla="*/ 951 h 5080"/>
                <a:gd name="T12" fmla="*/ 783 w 1276"/>
                <a:gd name="T13" fmla="*/ 2142 h 5080"/>
                <a:gd name="T14" fmla="*/ 698 w 1276"/>
                <a:gd name="T15" fmla="*/ 3431 h 5080"/>
                <a:gd name="T16" fmla="*/ 481 w 1276"/>
                <a:gd name="T17" fmla="*/ 2962 h 5080"/>
                <a:gd name="T18" fmla="*/ 686 w 1276"/>
                <a:gd name="T19" fmla="*/ 3996 h 5080"/>
                <a:gd name="T20" fmla="*/ 324 w 1276"/>
                <a:gd name="T21" fmla="*/ 3179 h 5080"/>
                <a:gd name="T22" fmla="*/ 723 w 1276"/>
                <a:gd name="T23" fmla="*/ 4659 h 5080"/>
                <a:gd name="T24" fmla="*/ 168 w 1276"/>
                <a:gd name="T25" fmla="*/ 3406 h 5080"/>
                <a:gd name="T26" fmla="*/ 518 w 1276"/>
                <a:gd name="T27" fmla="*/ 4695 h 5080"/>
                <a:gd name="T28" fmla="*/ 0 w 1276"/>
                <a:gd name="T29" fmla="*/ 3623 h 5080"/>
                <a:gd name="T30" fmla="*/ 349 w 1276"/>
                <a:gd name="T31" fmla="*/ 5080 h 5080"/>
                <a:gd name="T32" fmla="*/ 1228 w 1276"/>
                <a:gd name="T33" fmla="*/ 5080 h 5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6" h="5080">
                  <a:moveTo>
                    <a:pt x="1228" y="5080"/>
                  </a:moveTo>
                  <a:lnTo>
                    <a:pt x="1120" y="3828"/>
                  </a:lnTo>
                  <a:lnTo>
                    <a:pt x="1120" y="2011"/>
                  </a:lnTo>
                  <a:lnTo>
                    <a:pt x="1276" y="951"/>
                  </a:lnTo>
                  <a:lnTo>
                    <a:pt x="1181" y="0"/>
                  </a:lnTo>
                  <a:lnTo>
                    <a:pt x="854" y="951"/>
                  </a:lnTo>
                  <a:lnTo>
                    <a:pt x="783" y="2142"/>
                  </a:lnTo>
                  <a:lnTo>
                    <a:pt x="698" y="3431"/>
                  </a:lnTo>
                  <a:lnTo>
                    <a:pt x="481" y="2962"/>
                  </a:lnTo>
                  <a:lnTo>
                    <a:pt x="686" y="3996"/>
                  </a:lnTo>
                  <a:lnTo>
                    <a:pt x="324" y="3179"/>
                  </a:lnTo>
                  <a:lnTo>
                    <a:pt x="723" y="4659"/>
                  </a:lnTo>
                  <a:lnTo>
                    <a:pt x="168" y="3406"/>
                  </a:lnTo>
                  <a:lnTo>
                    <a:pt x="518" y="4695"/>
                  </a:lnTo>
                  <a:lnTo>
                    <a:pt x="0" y="3623"/>
                  </a:lnTo>
                  <a:lnTo>
                    <a:pt x="349" y="5080"/>
                  </a:lnTo>
                  <a:lnTo>
                    <a:pt x="1228" y="5080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Freeform 1068"/>
            <p:cNvSpPr>
              <a:spLocks/>
            </p:cNvSpPr>
            <p:nvPr/>
          </p:nvSpPr>
          <p:spPr bwMode="auto">
            <a:xfrm>
              <a:off x="2494" y="2439"/>
              <a:ext cx="243" cy="582"/>
            </a:xfrm>
            <a:custGeom>
              <a:avLst/>
              <a:gdLst>
                <a:gd name="T0" fmla="*/ 832 w 1940"/>
                <a:gd name="T1" fmla="*/ 4659 h 4659"/>
                <a:gd name="T2" fmla="*/ 675 w 1940"/>
                <a:gd name="T3" fmla="*/ 3119 h 4659"/>
                <a:gd name="T4" fmla="*/ 1230 w 1940"/>
                <a:gd name="T5" fmla="*/ 2360 h 4659"/>
                <a:gd name="T6" fmla="*/ 1338 w 1940"/>
                <a:gd name="T7" fmla="*/ 2046 h 4659"/>
                <a:gd name="T8" fmla="*/ 1169 w 1940"/>
                <a:gd name="T9" fmla="*/ 1517 h 4659"/>
                <a:gd name="T10" fmla="*/ 1940 w 1940"/>
                <a:gd name="T11" fmla="*/ 0 h 4659"/>
                <a:gd name="T12" fmla="*/ 1097 w 1940"/>
                <a:gd name="T13" fmla="*/ 398 h 4659"/>
                <a:gd name="T14" fmla="*/ 508 w 1940"/>
                <a:gd name="T15" fmla="*/ 951 h 4659"/>
                <a:gd name="T16" fmla="*/ 147 w 1940"/>
                <a:gd name="T17" fmla="*/ 1615 h 4659"/>
                <a:gd name="T18" fmla="*/ 74 w 1940"/>
                <a:gd name="T19" fmla="*/ 2251 h 4659"/>
                <a:gd name="T20" fmla="*/ 0 w 1940"/>
                <a:gd name="T21" fmla="*/ 3467 h 4659"/>
                <a:gd name="T22" fmla="*/ 205 w 1940"/>
                <a:gd name="T23" fmla="*/ 4262 h 4659"/>
                <a:gd name="T24" fmla="*/ 314 w 1940"/>
                <a:gd name="T25" fmla="*/ 4659 h 4659"/>
                <a:gd name="T26" fmla="*/ 832 w 1940"/>
                <a:gd name="T27" fmla="*/ 4659 h 4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40" h="4659">
                  <a:moveTo>
                    <a:pt x="832" y="4659"/>
                  </a:moveTo>
                  <a:lnTo>
                    <a:pt x="675" y="3119"/>
                  </a:lnTo>
                  <a:lnTo>
                    <a:pt x="1230" y="2360"/>
                  </a:lnTo>
                  <a:lnTo>
                    <a:pt x="1338" y="2046"/>
                  </a:lnTo>
                  <a:lnTo>
                    <a:pt x="1169" y="1517"/>
                  </a:lnTo>
                  <a:lnTo>
                    <a:pt x="1940" y="0"/>
                  </a:lnTo>
                  <a:lnTo>
                    <a:pt x="1097" y="398"/>
                  </a:lnTo>
                  <a:lnTo>
                    <a:pt x="508" y="951"/>
                  </a:lnTo>
                  <a:lnTo>
                    <a:pt x="147" y="1615"/>
                  </a:lnTo>
                  <a:lnTo>
                    <a:pt x="74" y="2251"/>
                  </a:lnTo>
                  <a:lnTo>
                    <a:pt x="0" y="3467"/>
                  </a:lnTo>
                  <a:lnTo>
                    <a:pt x="205" y="4262"/>
                  </a:lnTo>
                  <a:lnTo>
                    <a:pt x="314" y="4659"/>
                  </a:lnTo>
                  <a:lnTo>
                    <a:pt x="832" y="4659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1069"/>
            <p:cNvSpPr>
              <a:spLocks/>
            </p:cNvSpPr>
            <p:nvPr/>
          </p:nvSpPr>
          <p:spPr bwMode="auto">
            <a:xfrm>
              <a:off x="2744" y="1914"/>
              <a:ext cx="130" cy="72"/>
            </a:xfrm>
            <a:custGeom>
              <a:avLst/>
              <a:gdLst>
                <a:gd name="T0" fmla="*/ 1022 w 1042"/>
                <a:gd name="T1" fmla="*/ 232 h 576"/>
                <a:gd name="T2" fmla="*/ 889 w 1042"/>
                <a:gd name="T3" fmla="*/ 203 h 576"/>
                <a:gd name="T4" fmla="*/ 594 w 1042"/>
                <a:gd name="T5" fmla="*/ 68 h 576"/>
                <a:gd name="T6" fmla="*/ 441 w 1042"/>
                <a:gd name="T7" fmla="*/ 75 h 576"/>
                <a:gd name="T8" fmla="*/ 319 w 1042"/>
                <a:gd name="T9" fmla="*/ 109 h 576"/>
                <a:gd name="T10" fmla="*/ 179 w 1042"/>
                <a:gd name="T11" fmla="*/ 176 h 576"/>
                <a:gd name="T12" fmla="*/ 79 w 1042"/>
                <a:gd name="T13" fmla="*/ 287 h 576"/>
                <a:gd name="T14" fmla="*/ 145 w 1042"/>
                <a:gd name="T15" fmla="*/ 116 h 576"/>
                <a:gd name="T16" fmla="*/ 246 w 1042"/>
                <a:gd name="T17" fmla="*/ 0 h 576"/>
                <a:gd name="T18" fmla="*/ 165 w 1042"/>
                <a:gd name="T19" fmla="*/ 13 h 576"/>
                <a:gd name="T20" fmla="*/ 50 w 1042"/>
                <a:gd name="T21" fmla="*/ 120 h 576"/>
                <a:gd name="T22" fmla="*/ 19 w 1042"/>
                <a:gd name="T23" fmla="*/ 287 h 576"/>
                <a:gd name="T24" fmla="*/ 19 w 1042"/>
                <a:gd name="T25" fmla="*/ 416 h 576"/>
                <a:gd name="T26" fmla="*/ 0 w 1042"/>
                <a:gd name="T27" fmla="*/ 493 h 576"/>
                <a:gd name="T28" fmla="*/ 76 w 1042"/>
                <a:gd name="T29" fmla="*/ 531 h 576"/>
                <a:gd name="T30" fmla="*/ 149 w 1042"/>
                <a:gd name="T31" fmla="*/ 559 h 576"/>
                <a:gd name="T32" fmla="*/ 217 w 1042"/>
                <a:gd name="T33" fmla="*/ 576 h 576"/>
                <a:gd name="T34" fmla="*/ 297 w 1042"/>
                <a:gd name="T35" fmla="*/ 565 h 576"/>
                <a:gd name="T36" fmla="*/ 352 w 1042"/>
                <a:gd name="T37" fmla="*/ 538 h 576"/>
                <a:gd name="T38" fmla="*/ 433 w 1042"/>
                <a:gd name="T39" fmla="*/ 478 h 576"/>
                <a:gd name="T40" fmla="*/ 270 w 1042"/>
                <a:gd name="T41" fmla="*/ 478 h 576"/>
                <a:gd name="T42" fmla="*/ 167 w 1042"/>
                <a:gd name="T43" fmla="*/ 464 h 576"/>
                <a:gd name="T44" fmla="*/ 95 w 1042"/>
                <a:gd name="T45" fmla="*/ 428 h 576"/>
                <a:gd name="T46" fmla="*/ 135 w 1042"/>
                <a:gd name="T47" fmla="*/ 377 h 576"/>
                <a:gd name="T48" fmla="*/ 179 w 1042"/>
                <a:gd name="T49" fmla="*/ 272 h 576"/>
                <a:gd name="T50" fmla="*/ 286 w 1042"/>
                <a:gd name="T51" fmla="*/ 197 h 576"/>
                <a:gd name="T52" fmla="*/ 407 w 1042"/>
                <a:gd name="T53" fmla="*/ 144 h 576"/>
                <a:gd name="T54" fmla="*/ 527 w 1042"/>
                <a:gd name="T55" fmla="*/ 129 h 576"/>
                <a:gd name="T56" fmla="*/ 648 w 1042"/>
                <a:gd name="T57" fmla="*/ 149 h 576"/>
                <a:gd name="T58" fmla="*/ 755 w 1042"/>
                <a:gd name="T59" fmla="*/ 197 h 576"/>
                <a:gd name="T60" fmla="*/ 836 w 1042"/>
                <a:gd name="T61" fmla="*/ 258 h 576"/>
                <a:gd name="T62" fmla="*/ 936 w 1042"/>
                <a:gd name="T63" fmla="*/ 287 h 576"/>
                <a:gd name="T64" fmla="*/ 929 w 1042"/>
                <a:gd name="T65" fmla="*/ 346 h 576"/>
                <a:gd name="T66" fmla="*/ 1042 w 1042"/>
                <a:gd name="T67" fmla="*/ 306 h 576"/>
                <a:gd name="T68" fmla="*/ 1022 w 1042"/>
                <a:gd name="T69" fmla="*/ 232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2" h="576">
                  <a:moveTo>
                    <a:pt x="1022" y="232"/>
                  </a:moveTo>
                  <a:lnTo>
                    <a:pt x="889" y="203"/>
                  </a:lnTo>
                  <a:lnTo>
                    <a:pt x="594" y="68"/>
                  </a:lnTo>
                  <a:lnTo>
                    <a:pt x="441" y="75"/>
                  </a:lnTo>
                  <a:lnTo>
                    <a:pt x="319" y="109"/>
                  </a:lnTo>
                  <a:lnTo>
                    <a:pt x="179" y="176"/>
                  </a:lnTo>
                  <a:lnTo>
                    <a:pt x="79" y="287"/>
                  </a:lnTo>
                  <a:lnTo>
                    <a:pt x="145" y="116"/>
                  </a:lnTo>
                  <a:lnTo>
                    <a:pt x="246" y="0"/>
                  </a:lnTo>
                  <a:lnTo>
                    <a:pt x="165" y="13"/>
                  </a:lnTo>
                  <a:lnTo>
                    <a:pt x="50" y="120"/>
                  </a:lnTo>
                  <a:lnTo>
                    <a:pt x="19" y="287"/>
                  </a:lnTo>
                  <a:lnTo>
                    <a:pt x="19" y="416"/>
                  </a:lnTo>
                  <a:lnTo>
                    <a:pt x="0" y="493"/>
                  </a:lnTo>
                  <a:lnTo>
                    <a:pt x="76" y="531"/>
                  </a:lnTo>
                  <a:lnTo>
                    <a:pt x="149" y="559"/>
                  </a:lnTo>
                  <a:lnTo>
                    <a:pt x="217" y="576"/>
                  </a:lnTo>
                  <a:lnTo>
                    <a:pt x="297" y="565"/>
                  </a:lnTo>
                  <a:lnTo>
                    <a:pt x="352" y="538"/>
                  </a:lnTo>
                  <a:lnTo>
                    <a:pt x="433" y="478"/>
                  </a:lnTo>
                  <a:lnTo>
                    <a:pt x="270" y="478"/>
                  </a:lnTo>
                  <a:lnTo>
                    <a:pt x="167" y="464"/>
                  </a:lnTo>
                  <a:lnTo>
                    <a:pt x="95" y="428"/>
                  </a:lnTo>
                  <a:lnTo>
                    <a:pt x="135" y="377"/>
                  </a:lnTo>
                  <a:lnTo>
                    <a:pt x="179" y="272"/>
                  </a:lnTo>
                  <a:lnTo>
                    <a:pt x="286" y="197"/>
                  </a:lnTo>
                  <a:lnTo>
                    <a:pt x="407" y="144"/>
                  </a:lnTo>
                  <a:lnTo>
                    <a:pt x="527" y="129"/>
                  </a:lnTo>
                  <a:lnTo>
                    <a:pt x="648" y="149"/>
                  </a:lnTo>
                  <a:lnTo>
                    <a:pt x="755" y="197"/>
                  </a:lnTo>
                  <a:lnTo>
                    <a:pt x="836" y="258"/>
                  </a:lnTo>
                  <a:lnTo>
                    <a:pt x="936" y="287"/>
                  </a:lnTo>
                  <a:lnTo>
                    <a:pt x="929" y="346"/>
                  </a:lnTo>
                  <a:lnTo>
                    <a:pt x="1042" y="306"/>
                  </a:lnTo>
                  <a:lnTo>
                    <a:pt x="1022" y="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1070"/>
            <p:cNvSpPr>
              <a:spLocks/>
            </p:cNvSpPr>
            <p:nvPr/>
          </p:nvSpPr>
          <p:spPr bwMode="auto">
            <a:xfrm>
              <a:off x="2805" y="1904"/>
              <a:ext cx="185" cy="217"/>
            </a:xfrm>
            <a:custGeom>
              <a:avLst/>
              <a:gdLst>
                <a:gd name="T0" fmla="*/ 0 w 1479"/>
                <a:gd name="T1" fmla="*/ 26 h 1737"/>
                <a:gd name="T2" fmla="*/ 256 w 1479"/>
                <a:gd name="T3" fmla="*/ 94 h 1737"/>
                <a:gd name="T4" fmla="*/ 456 w 1479"/>
                <a:gd name="T5" fmla="*/ 247 h 1737"/>
                <a:gd name="T6" fmla="*/ 575 w 1479"/>
                <a:gd name="T7" fmla="*/ 423 h 1737"/>
                <a:gd name="T8" fmla="*/ 575 w 1479"/>
                <a:gd name="T9" fmla="*/ 566 h 1737"/>
                <a:gd name="T10" fmla="*/ 402 w 1479"/>
                <a:gd name="T11" fmla="*/ 887 h 1737"/>
                <a:gd name="T12" fmla="*/ 555 w 1479"/>
                <a:gd name="T13" fmla="*/ 825 h 1737"/>
                <a:gd name="T14" fmla="*/ 489 w 1479"/>
                <a:gd name="T15" fmla="*/ 1186 h 1737"/>
                <a:gd name="T16" fmla="*/ 402 w 1479"/>
                <a:gd name="T17" fmla="*/ 1459 h 1737"/>
                <a:gd name="T18" fmla="*/ 381 w 1479"/>
                <a:gd name="T19" fmla="*/ 1622 h 1737"/>
                <a:gd name="T20" fmla="*/ 496 w 1479"/>
                <a:gd name="T21" fmla="*/ 1737 h 1737"/>
                <a:gd name="T22" fmla="*/ 609 w 1479"/>
                <a:gd name="T23" fmla="*/ 1737 h 1737"/>
                <a:gd name="T24" fmla="*/ 476 w 1479"/>
                <a:gd name="T25" fmla="*/ 1637 h 1737"/>
                <a:gd name="T26" fmla="*/ 469 w 1479"/>
                <a:gd name="T27" fmla="*/ 1500 h 1737"/>
                <a:gd name="T28" fmla="*/ 561 w 1479"/>
                <a:gd name="T29" fmla="*/ 1329 h 1737"/>
                <a:gd name="T30" fmla="*/ 588 w 1479"/>
                <a:gd name="T31" fmla="*/ 1466 h 1737"/>
                <a:gd name="T32" fmla="*/ 683 w 1479"/>
                <a:gd name="T33" fmla="*/ 1595 h 1737"/>
                <a:gd name="T34" fmla="*/ 609 w 1479"/>
                <a:gd name="T35" fmla="*/ 1650 h 1737"/>
                <a:gd name="T36" fmla="*/ 703 w 1479"/>
                <a:gd name="T37" fmla="*/ 1676 h 1737"/>
                <a:gd name="T38" fmla="*/ 790 w 1479"/>
                <a:gd name="T39" fmla="*/ 1650 h 1737"/>
                <a:gd name="T40" fmla="*/ 971 w 1479"/>
                <a:gd name="T41" fmla="*/ 1676 h 1737"/>
                <a:gd name="T42" fmla="*/ 1178 w 1479"/>
                <a:gd name="T43" fmla="*/ 1574 h 1737"/>
                <a:gd name="T44" fmla="*/ 1452 w 1479"/>
                <a:gd name="T45" fmla="*/ 1602 h 1737"/>
                <a:gd name="T46" fmla="*/ 1479 w 1479"/>
                <a:gd name="T47" fmla="*/ 1533 h 1737"/>
                <a:gd name="T48" fmla="*/ 1332 w 1479"/>
                <a:gd name="T49" fmla="*/ 1508 h 1737"/>
                <a:gd name="T50" fmla="*/ 1164 w 1479"/>
                <a:gd name="T51" fmla="*/ 1540 h 1737"/>
                <a:gd name="T52" fmla="*/ 978 w 1479"/>
                <a:gd name="T53" fmla="*/ 1630 h 1737"/>
                <a:gd name="T54" fmla="*/ 871 w 1479"/>
                <a:gd name="T55" fmla="*/ 1622 h 1737"/>
                <a:gd name="T56" fmla="*/ 756 w 1479"/>
                <a:gd name="T57" fmla="*/ 1562 h 1737"/>
                <a:gd name="T58" fmla="*/ 663 w 1479"/>
                <a:gd name="T59" fmla="*/ 1397 h 1737"/>
                <a:gd name="T60" fmla="*/ 683 w 1479"/>
                <a:gd name="T61" fmla="*/ 1288 h 1737"/>
                <a:gd name="T62" fmla="*/ 717 w 1479"/>
                <a:gd name="T63" fmla="*/ 968 h 1737"/>
                <a:gd name="T64" fmla="*/ 703 w 1479"/>
                <a:gd name="T65" fmla="*/ 745 h 1737"/>
                <a:gd name="T66" fmla="*/ 749 w 1479"/>
                <a:gd name="T67" fmla="*/ 444 h 1737"/>
                <a:gd name="T68" fmla="*/ 690 w 1479"/>
                <a:gd name="T69" fmla="*/ 239 h 1737"/>
                <a:gd name="T70" fmla="*/ 568 w 1479"/>
                <a:gd name="T71" fmla="*/ 104 h 1737"/>
                <a:gd name="T72" fmla="*/ 537 w 1479"/>
                <a:gd name="T73" fmla="*/ 206 h 1737"/>
                <a:gd name="T74" fmla="*/ 397 w 1479"/>
                <a:gd name="T75" fmla="*/ 98 h 1737"/>
                <a:gd name="T76" fmla="*/ 246 w 1479"/>
                <a:gd name="T77" fmla="*/ 0 h 1737"/>
                <a:gd name="T78" fmla="*/ 0 w 1479"/>
                <a:gd name="T79" fmla="*/ 26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79" h="1737">
                  <a:moveTo>
                    <a:pt x="0" y="26"/>
                  </a:moveTo>
                  <a:lnTo>
                    <a:pt x="256" y="94"/>
                  </a:lnTo>
                  <a:lnTo>
                    <a:pt x="456" y="247"/>
                  </a:lnTo>
                  <a:lnTo>
                    <a:pt x="575" y="423"/>
                  </a:lnTo>
                  <a:lnTo>
                    <a:pt x="575" y="566"/>
                  </a:lnTo>
                  <a:lnTo>
                    <a:pt x="402" y="887"/>
                  </a:lnTo>
                  <a:lnTo>
                    <a:pt x="555" y="825"/>
                  </a:lnTo>
                  <a:lnTo>
                    <a:pt x="489" y="1186"/>
                  </a:lnTo>
                  <a:lnTo>
                    <a:pt x="402" y="1459"/>
                  </a:lnTo>
                  <a:lnTo>
                    <a:pt x="381" y="1622"/>
                  </a:lnTo>
                  <a:lnTo>
                    <a:pt x="496" y="1737"/>
                  </a:lnTo>
                  <a:lnTo>
                    <a:pt x="609" y="1737"/>
                  </a:lnTo>
                  <a:lnTo>
                    <a:pt x="476" y="1637"/>
                  </a:lnTo>
                  <a:lnTo>
                    <a:pt x="469" y="1500"/>
                  </a:lnTo>
                  <a:lnTo>
                    <a:pt x="561" y="1329"/>
                  </a:lnTo>
                  <a:lnTo>
                    <a:pt x="588" y="1466"/>
                  </a:lnTo>
                  <a:lnTo>
                    <a:pt x="683" y="1595"/>
                  </a:lnTo>
                  <a:lnTo>
                    <a:pt x="609" y="1650"/>
                  </a:lnTo>
                  <a:lnTo>
                    <a:pt x="703" y="1676"/>
                  </a:lnTo>
                  <a:lnTo>
                    <a:pt x="790" y="1650"/>
                  </a:lnTo>
                  <a:lnTo>
                    <a:pt x="971" y="1676"/>
                  </a:lnTo>
                  <a:lnTo>
                    <a:pt x="1178" y="1574"/>
                  </a:lnTo>
                  <a:lnTo>
                    <a:pt x="1452" y="1602"/>
                  </a:lnTo>
                  <a:lnTo>
                    <a:pt x="1479" y="1533"/>
                  </a:lnTo>
                  <a:lnTo>
                    <a:pt x="1332" y="1508"/>
                  </a:lnTo>
                  <a:lnTo>
                    <a:pt x="1164" y="1540"/>
                  </a:lnTo>
                  <a:lnTo>
                    <a:pt x="978" y="1630"/>
                  </a:lnTo>
                  <a:lnTo>
                    <a:pt x="871" y="1622"/>
                  </a:lnTo>
                  <a:lnTo>
                    <a:pt x="756" y="1562"/>
                  </a:lnTo>
                  <a:lnTo>
                    <a:pt x="663" y="1397"/>
                  </a:lnTo>
                  <a:lnTo>
                    <a:pt x="683" y="1288"/>
                  </a:lnTo>
                  <a:lnTo>
                    <a:pt x="717" y="968"/>
                  </a:lnTo>
                  <a:lnTo>
                    <a:pt x="703" y="745"/>
                  </a:lnTo>
                  <a:lnTo>
                    <a:pt x="749" y="444"/>
                  </a:lnTo>
                  <a:lnTo>
                    <a:pt x="690" y="239"/>
                  </a:lnTo>
                  <a:lnTo>
                    <a:pt x="568" y="104"/>
                  </a:lnTo>
                  <a:lnTo>
                    <a:pt x="537" y="206"/>
                  </a:lnTo>
                  <a:lnTo>
                    <a:pt x="397" y="98"/>
                  </a:lnTo>
                  <a:lnTo>
                    <a:pt x="246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Freeform 1071"/>
            <p:cNvSpPr>
              <a:spLocks/>
            </p:cNvSpPr>
            <p:nvPr/>
          </p:nvSpPr>
          <p:spPr bwMode="auto">
            <a:xfrm>
              <a:off x="2706" y="1922"/>
              <a:ext cx="30" cy="24"/>
            </a:xfrm>
            <a:custGeom>
              <a:avLst/>
              <a:gdLst>
                <a:gd name="T0" fmla="*/ 241 w 241"/>
                <a:gd name="T1" fmla="*/ 0 h 191"/>
                <a:gd name="T2" fmla="*/ 107 w 241"/>
                <a:gd name="T3" fmla="*/ 40 h 191"/>
                <a:gd name="T4" fmla="*/ 0 w 241"/>
                <a:gd name="T5" fmla="*/ 191 h 191"/>
                <a:gd name="T6" fmla="*/ 174 w 241"/>
                <a:gd name="T7" fmla="*/ 122 h 191"/>
                <a:gd name="T8" fmla="*/ 241 w 241"/>
                <a:gd name="T9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191">
                  <a:moveTo>
                    <a:pt x="241" y="0"/>
                  </a:moveTo>
                  <a:lnTo>
                    <a:pt x="107" y="40"/>
                  </a:lnTo>
                  <a:lnTo>
                    <a:pt x="0" y="191"/>
                  </a:lnTo>
                  <a:lnTo>
                    <a:pt x="174" y="122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Freeform 1072"/>
            <p:cNvSpPr>
              <a:spLocks/>
            </p:cNvSpPr>
            <p:nvPr/>
          </p:nvSpPr>
          <p:spPr bwMode="auto">
            <a:xfrm>
              <a:off x="3078" y="1864"/>
              <a:ext cx="32" cy="9"/>
            </a:xfrm>
            <a:custGeom>
              <a:avLst/>
              <a:gdLst>
                <a:gd name="T0" fmla="*/ 0 w 261"/>
                <a:gd name="T1" fmla="*/ 14 h 76"/>
                <a:gd name="T2" fmla="*/ 99 w 261"/>
                <a:gd name="T3" fmla="*/ 76 h 76"/>
                <a:gd name="T4" fmla="*/ 261 w 261"/>
                <a:gd name="T5" fmla="*/ 68 h 76"/>
                <a:gd name="T6" fmla="*/ 126 w 261"/>
                <a:gd name="T7" fmla="*/ 0 h 76"/>
                <a:gd name="T8" fmla="*/ 0 w 261"/>
                <a:gd name="T9" fmla="*/ 1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76">
                  <a:moveTo>
                    <a:pt x="0" y="14"/>
                  </a:moveTo>
                  <a:lnTo>
                    <a:pt x="99" y="76"/>
                  </a:lnTo>
                  <a:lnTo>
                    <a:pt x="261" y="68"/>
                  </a:lnTo>
                  <a:lnTo>
                    <a:pt x="126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" name="Freeform 1073"/>
            <p:cNvSpPr>
              <a:spLocks/>
            </p:cNvSpPr>
            <p:nvPr/>
          </p:nvSpPr>
          <p:spPr bwMode="auto">
            <a:xfrm>
              <a:off x="2716" y="1949"/>
              <a:ext cx="15" cy="17"/>
            </a:xfrm>
            <a:custGeom>
              <a:avLst/>
              <a:gdLst>
                <a:gd name="T0" fmla="*/ 61 w 114"/>
                <a:gd name="T1" fmla="*/ 0 h 137"/>
                <a:gd name="T2" fmla="*/ 0 w 114"/>
                <a:gd name="T3" fmla="*/ 54 h 137"/>
                <a:gd name="T4" fmla="*/ 114 w 114"/>
                <a:gd name="T5" fmla="*/ 137 h 137"/>
                <a:gd name="T6" fmla="*/ 61 w 114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37">
                  <a:moveTo>
                    <a:pt x="61" y="0"/>
                  </a:moveTo>
                  <a:lnTo>
                    <a:pt x="0" y="54"/>
                  </a:lnTo>
                  <a:lnTo>
                    <a:pt x="114" y="137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" name="Freeform 1074"/>
            <p:cNvSpPr>
              <a:spLocks/>
            </p:cNvSpPr>
            <p:nvPr/>
          </p:nvSpPr>
          <p:spPr bwMode="auto">
            <a:xfrm>
              <a:off x="3097" y="1881"/>
              <a:ext cx="11" cy="17"/>
            </a:xfrm>
            <a:custGeom>
              <a:avLst/>
              <a:gdLst>
                <a:gd name="T0" fmla="*/ 0 w 95"/>
                <a:gd name="T1" fmla="*/ 0 h 138"/>
                <a:gd name="T2" fmla="*/ 95 w 95"/>
                <a:gd name="T3" fmla="*/ 138 h 138"/>
                <a:gd name="T4" fmla="*/ 95 w 95"/>
                <a:gd name="T5" fmla="*/ 7 h 138"/>
                <a:gd name="T6" fmla="*/ 0 w 95"/>
                <a:gd name="T7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138">
                  <a:moveTo>
                    <a:pt x="0" y="0"/>
                  </a:moveTo>
                  <a:lnTo>
                    <a:pt x="95" y="138"/>
                  </a:lnTo>
                  <a:lnTo>
                    <a:pt x="95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Freeform 1075"/>
            <p:cNvSpPr>
              <a:spLocks/>
            </p:cNvSpPr>
            <p:nvPr/>
          </p:nvSpPr>
          <p:spPr bwMode="auto">
            <a:xfrm>
              <a:off x="2987" y="1892"/>
              <a:ext cx="117" cy="48"/>
            </a:xfrm>
            <a:custGeom>
              <a:avLst/>
              <a:gdLst>
                <a:gd name="T0" fmla="*/ 0 w 933"/>
                <a:gd name="T1" fmla="*/ 385 h 385"/>
                <a:gd name="T2" fmla="*/ 170 w 933"/>
                <a:gd name="T3" fmla="*/ 103 h 385"/>
                <a:gd name="T4" fmla="*/ 378 w 933"/>
                <a:gd name="T5" fmla="*/ 0 h 385"/>
                <a:gd name="T6" fmla="*/ 645 w 933"/>
                <a:gd name="T7" fmla="*/ 15 h 385"/>
                <a:gd name="T8" fmla="*/ 933 w 933"/>
                <a:gd name="T9" fmla="*/ 112 h 385"/>
                <a:gd name="T10" fmla="*/ 891 w 933"/>
                <a:gd name="T11" fmla="*/ 205 h 385"/>
                <a:gd name="T12" fmla="*/ 624 w 933"/>
                <a:gd name="T13" fmla="*/ 89 h 385"/>
                <a:gd name="T14" fmla="*/ 443 w 933"/>
                <a:gd name="T15" fmla="*/ 76 h 385"/>
                <a:gd name="T16" fmla="*/ 277 w 933"/>
                <a:gd name="T17" fmla="*/ 116 h 385"/>
                <a:gd name="T18" fmla="*/ 130 w 933"/>
                <a:gd name="T19" fmla="*/ 366 h 385"/>
                <a:gd name="T20" fmla="*/ 0 w 933"/>
                <a:gd name="T21" fmla="*/ 385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33" h="385">
                  <a:moveTo>
                    <a:pt x="0" y="385"/>
                  </a:moveTo>
                  <a:lnTo>
                    <a:pt x="170" y="103"/>
                  </a:lnTo>
                  <a:lnTo>
                    <a:pt x="378" y="0"/>
                  </a:lnTo>
                  <a:lnTo>
                    <a:pt x="645" y="15"/>
                  </a:lnTo>
                  <a:lnTo>
                    <a:pt x="933" y="112"/>
                  </a:lnTo>
                  <a:lnTo>
                    <a:pt x="891" y="205"/>
                  </a:lnTo>
                  <a:lnTo>
                    <a:pt x="624" y="89"/>
                  </a:lnTo>
                  <a:lnTo>
                    <a:pt x="443" y="76"/>
                  </a:lnTo>
                  <a:lnTo>
                    <a:pt x="277" y="116"/>
                  </a:lnTo>
                  <a:lnTo>
                    <a:pt x="130" y="366"/>
                  </a:lnTo>
                  <a:lnTo>
                    <a:pt x="0" y="3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" name="Freeform 1076"/>
            <p:cNvSpPr>
              <a:spLocks/>
            </p:cNvSpPr>
            <p:nvPr/>
          </p:nvSpPr>
          <p:spPr bwMode="auto">
            <a:xfrm>
              <a:off x="3007" y="1865"/>
              <a:ext cx="93" cy="42"/>
            </a:xfrm>
            <a:custGeom>
              <a:avLst/>
              <a:gdLst>
                <a:gd name="T0" fmla="*/ 0 w 738"/>
                <a:gd name="T1" fmla="*/ 121 h 337"/>
                <a:gd name="T2" fmla="*/ 191 w 738"/>
                <a:gd name="T3" fmla="*/ 79 h 337"/>
                <a:gd name="T4" fmla="*/ 385 w 738"/>
                <a:gd name="T5" fmla="*/ 79 h 337"/>
                <a:gd name="T6" fmla="*/ 542 w 738"/>
                <a:gd name="T7" fmla="*/ 128 h 337"/>
                <a:gd name="T8" fmla="*/ 637 w 738"/>
                <a:gd name="T9" fmla="*/ 218 h 337"/>
                <a:gd name="T10" fmla="*/ 738 w 738"/>
                <a:gd name="T11" fmla="*/ 337 h 337"/>
                <a:gd name="T12" fmla="*/ 701 w 738"/>
                <a:gd name="T13" fmla="*/ 177 h 337"/>
                <a:gd name="T14" fmla="*/ 560 w 738"/>
                <a:gd name="T15" fmla="*/ 51 h 337"/>
                <a:gd name="T16" fmla="*/ 348 w 738"/>
                <a:gd name="T17" fmla="*/ 0 h 337"/>
                <a:gd name="T18" fmla="*/ 114 w 738"/>
                <a:gd name="T19" fmla="*/ 40 h 337"/>
                <a:gd name="T20" fmla="*/ 0 w 738"/>
                <a:gd name="T21" fmla="*/ 121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8" h="337">
                  <a:moveTo>
                    <a:pt x="0" y="121"/>
                  </a:moveTo>
                  <a:lnTo>
                    <a:pt x="191" y="79"/>
                  </a:lnTo>
                  <a:lnTo>
                    <a:pt x="385" y="79"/>
                  </a:lnTo>
                  <a:lnTo>
                    <a:pt x="542" y="128"/>
                  </a:lnTo>
                  <a:lnTo>
                    <a:pt x="637" y="218"/>
                  </a:lnTo>
                  <a:lnTo>
                    <a:pt x="738" y="337"/>
                  </a:lnTo>
                  <a:lnTo>
                    <a:pt x="701" y="177"/>
                  </a:lnTo>
                  <a:lnTo>
                    <a:pt x="560" y="51"/>
                  </a:lnTo>
                  <a:lnTo>
                    <a:pt x="348" y="0"/>
                  </a:lnTo>
                  <a:lnTo>
                    <a:pt x="114" y="40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Freeform 1077"/>
            <p:cNvSpPr>
              <a:spLocks/>
            </p:cNvSpPr>
            <p:nvPr/>
          </p:nvSpPr>
          <p:spPr bwMode="auto">
            <a:xfrm>
              <a:off x="3022" y="1922"/>
              <a:ext cx="72" cy="30"/>
            </a:xfrm>
            <a:custGeom>
              <a:avLst/>
              <a:gdLst>
                <a:gd name="T0" fmla="*/ 0 w 579"/>
                <a:gd name="T1" fmla="*/ 177 h 237"/>
                <a:gd name="T2" fmla="*/ 173 w 579"/>
                <a:gd name="T3" fmla="*/ 184 h 237"/>
                <a:gd name="T4" fmla="*/ 321 w 579"/>
                <a:gd name="T5" fmla="*/ 164 h 237"/>
                <a:gd name="T6" fmla="*/ 449 w 579"/>
                <a:gd name="T7" fmla="*/ 88 h 237"/>
                <a:gd name="T8" fmla="*/ 579 w 579"/>
                <a:gd name="T9" fmla="*/ 0 h 237"/>
                <a:gd name="T10" fmla="*/ 562 w 579"/>
                <a:gd name="T11" fmla="*/ 122 h 237"/>
                <a:gd name="T12" fmla="*/ 433 w 579"/>
                <a:gd name="T13" fmla="*/ 176 h 237"/>
                <a:gd name="T14" fmla="*/ 328 w 579"/>
                <a:gd name="T15" fmla="*/ 237 h 237"/>
                <a:gd name="T16" fmla="*/ 108 w 579"/>
                <a:gd name="T17" fmla="*/ 224 h 237"/>
                <a:gd name="T18" fmla="*/ 0 w 579"/>
                <a:gd name="T19" fmla="*/ 17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9" h="237">
                  <a:moveTo>
                    <a:pt x="0" y="177"/>
                  </a:moveTo>
                  <a:lnTo>
                    <a:pt x="173" y="184"/>
                  </a:lnTo>
                  <a:lnTo>
                    <a:pt x="321" y="164"/>
                  </a:lnTo>
                  <a:lnTo>
                    <a:pt x="449" y="88"/>
                  </a:lnTo>
                  <a:lnTo>
                    <a:pt x="579" y="0"/>
                  </a:lnTo>
                  <a:lnTo>
                    <a:pt x="562" y="122"/>
                  </a:lnTo>
                  <a:lnTo>
                    <a:pt x="433" y="176"/>
                  </a:lnTo>
                  <a:lnTo>
                    <a:pt x="328" y="237"/>
                  </a:lnTo>
                  <a:lnTo>
                    <a:pt x="108" y="224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Freeform 1078"/>
            <p:cNvSpPr>
              <a:spLocks/>
            </p:cNvSpPr>
            <p:nvPr/>
          </p:nvSpPr>
          <p:spPr bwMode="auto">
            <a:xfrm>
              <a:off x="2757" y="1500"/>
              <a:ext cx="456" cy="145"/>
            </a:xfrm>
            <a:custGeom>
              <a:avLst/>
              <a:gdLst>
                <a:gd name="T0" fmla="*/ 1041 w 3649"/>
                <a:gd name="T1" fmla="*/ 1088 h 1156"/>
                <a:gd name="T2" fmla="*/ 684 w 3649"/>
                <a:gd name="T3" fmla="*/ 1156 h 1156"/>
                <a:gd name="T4" fmla="*/ 308 w 3649"/>
                <a:gd name="T5" fmla="*/ 1088 h 1156"/>
                <a:gd name="T6" fmla="*/ 87 w 3649"/>
                <a:gd name="T7" fmla="*/ 912 h 1156"/>
                <a:gd name="T8" fmla="*/ 0 w 3649"/>
                <a:gd name="T9" fmla="*/ 636 h 1156"/>
                <a:gd name="T10" fmla="*/ 87 w 3649"/>
                <a:gd name="T11" fmla="*/ 334 h 1156"/>
                <a:gd name="T12" fmla="*/ 376 w 3649"/>
                <a:gd name="T13" fmla="*/ 10 h 1156"/>
                <a:gd name="T14" fmla="*/ 414 w 3649"/>
                <a:gd name="T15" fmla="*/ 157 h 1156"/>
                <a:gd name="T16" fmla="*/ 733 w 3649"/>
                <a:gd name="T17" fmla="*/ 20 h 1156"/>
                <a:gd name="T18" fmla="*/ 1282 w 3649"/>
                <a:gd name="T19" fmla="*/ 0 h 1156"/>
                <a:gd name="T20" fmla="*/ 838 w 3649"/>
                <a:gd name="T21" fmla="*/ 175 h 1156"/>
                <a:gd name="T22" fmla="*/ 703 w 3649"/>
                <a:gd name="T23" fmla="*/ 471 h 1156"/>
                <a:gd name="T24" fmla="*/ 809 w 3649"/>
                <a:gd name="T25" fmla="*/ 725 h 1156"/>
                <a:gd name="T26" fmla="*/ 906 w 3649"/>
                <a:gd name="T27" fmla="*/ 539 h 1156"/>
                <a:gd name="T28" fmla="*/ 1041 w 3649"/>
                <a:gd name="T29" fmla="*/ 744 h 1156"/>
                <a:gd name="T30" fmla="*/ 1089 w 3649"/>
                <a:gd name="T31" fmla="*/ 490 h 1156"/>
                <a:gd name="T32" fmla="*/ 1311 w 3649"/>
                <a:gd name="T33" fmla="*/ 334 h 1156"/>
                <a:gd name="T34" fmla="*/ 1703 w 3649"/>
                <a:gd name="T35" fmla="*/ 371 h 1156"/>
                <a:gd name="T36" fmla="*/ 1530 w 3649"/>
                <a:gd name="T37" fmla="*/ 461 h 1156"/>
                <a:gd name="T38" fmla="*/ 1994 w 3649"/>
                <a:gd name="T39" fmla="*/ 725 h 1156"/>
                <a:gd name="T40" fmla="*/ 2408 w 3649"/>
                <a:gd name="T41" fmla="*/ 725 h 1156"/>
                <a:gd name="T42" fmla="*/ 2956 w 3649"/>
                <a:gd name="T43" fmla="*/ 401 h 1156"/>
                <a:gd name="T44" fmla="*/ 3331 w 3649"/>
                <a:gd name="T45" fmla="*/ 432 h 1156"/>
                <a:gd name="T46" fmla="*/ 3042 w 3649"/>
                <a:gd name="T47" fmla="*/ 568 h 1156"/>
                <a:gd name="T48" fmla="*/ 3446 w 3649"/>
                <a:gd name="T49" fmla="*/ 764 h 1156"/>
                <a:gd name="T50" fmla="*/ 3254 w 3649"/>
                <a:gd name="T51" fmla="*/ 852 h 1156"/>
                <a:gd name="T52" fmla="*/ 3649 w 3649"/>
                <a:gd name="T53" fmla="*/ 1009 h 1156"/>
                <a:gd name="T54" fmla="*/ 3177 w 3649"/>
                <a:gd name="T55" fmla="*/ 1039 h 1156"/>
                <a:gd name="T56" fmla="*/ 2600 w 3649"/>
                <a:gd name="T57" fmla="*/ 999 h 1156"/>
                <a:gd name="T58" fmla="*/ 2176 w 3649"/>
                <a:gd name="T59" fmla="*/ 893 h 1156"/>
                <a:gd name="T60" fmla="*/ 1869 w 3649"/>
                <a:gd name="T61" fmla="*/ 764 h 1156"/>
                <a:gd name="T62" fmla="*/ 1762 w 3649"/>
                <a:gd name="T63" fmla="*/ 725 h 1156"/>
                <a:gd name="T64" fmla="*/ 1685 w 3649"/>
                <a:gd name="T65" fmla="*/ 843 h 1156"/>
                <a:gd name="T66" fmla="*/ 1559 w 3649"/>
                <a:gd name="T67" fmla="*/ 833 h 1156"/>
                <a:gd name="T68" fmla="*/ 1521 w 3649"/>
                <a:gd name="T69" fmla="*/ 940 h 1156"/>
                <a:gd name="T70" fmla="*/ 1367 w 3649"/>
                <a:gd name="T71" fmla="*/ 871 h 1156"/>
                <a:gd name="T72" fmla="*/ 1301 w 3649"/>
                <a:gd name="T73" fmla="*/ 1029 h 1156"/>
                <a:gd name="T74" fmla="*/ 1041 w 3649"/>
                <a:gd name="T75" fmla="*/ 1088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49" h="1156">
                  <a:moveTo>
                    <a:pt x="1041" y="1088"/>
                  </a:moveTo>
                  <a:lnTo>
                    <a:pt x="684" y="1156"/>
                  </a:lnTo>
                  <a:lnTo>
                    <a:pt x="308" y="1088"/>
                  </a:lnTo>
                  <a:lnTo>
                    <a:pt x="87" y="912"/>
                  </a:lnTo>
                  <a:lnTo>
                    <a:pt x="0" y="636"/>
                  </a:lnTo>
                  <a:lnTo>
                    <a:pt x="87" y="334"/>
                  </a:lnTo>
                  <a:lnTo>
                    <a:pt x="376" y="10"/>
                  </a:lnTo>
                  <a:lnTo>
                    <a:pt x="414" y="157"/>
                  </a:lnTo>
                  <a:lnTo>
                    <a:pt x="733" y="20"/>
                  </a:lnTo>
                  <a:lnTo>
                    <a:pt x="1282" y="0"/>
                  </a:lnTo>
                  <a:lnTo>
                    <a:pt x="838" y="175"/>
                  </a:lnTo>
                  <a:lnTo>
                    <a:pt x="703" y="471"/>
                  </a:lnTo>
                  <a:lnTo>
                    <a:pt x="809" y="725"/>
                  </a:lnTo>
                  <a:lnTo>
                    <a:pt x="906" y="539"/>
                  </a:lnTo>
                  <a:lnTo>
                    <a:pt x="1041" y="744"/>
                  </a:lnTo>
                  <a:lnTo>
                    <a:pt x="1089" y="490"/>
                  </a:lnTo>
                  <a:lnTo>
                    <a:pt x="1311" y="334"/>
                  </a:lnTo>
                  <a:lnTo>
                    <a:pt x="1703" y="371"/>
                  </a:lnTo>
                  <a:lnTo>
                    <a:pt x="1530" y="461"/>
                  </a:lnTo>
                  <a:lnTo>
                    <a:pt x="1994" y="725"/>
                  </a:lnTo>
                  <a:lnTo>
                    <a:pt x="2408" y="725"/>
                  </a:lnTo>
                  <a:lnTo>
                    <a:pt x="2956" y="401"/>
                  </a:lnTo>
                  <a:lnTo>
                    <a:pt x="3331" y="432"/>
                  </a:lnTo>
                  <a:lnTo>
                    <a:pt x="3042" y="568"/>
                  </a:lnTo>
                  <a:lnTo>
                    <a:pt x="3446" y="764"/>
                  </a:lnTo>
                  <a:lnTo>
                    <a:pt x="3254" y="852"/>
                  </a:lnTo>
                  <a:lnTo>
                    <a:pt x="3649" y="1009"/>
                  </a:lnTo>
                  <a:lnTo>
                    <a:pt x="3177" y="1039"/>
                  </a:lnTo>
                  <a:lnTo>
                    <a:pt x="2600" y="999"/>
                  </a:lnTo>
                  <a:lnTo>
                    <a:pt x="2176" y="893"/>
                  </a:lnTo>
                  <a:lnTo>
                    <a:pt x="1869" y="764"/>
                  </a:lnTo>
                  <a:lnTo>
                    <a:pt x="1762" y="725"/>
                  </a:lnTo>
                  <a:lnTo>
                    <a:pt x="1685" y="843"/>
                  </a:lnTo>
                  <a:lnTo>
                    <a:pt x="1559" y="833"/>
                  </a:lnTo>
                  <a:lnTo>
                    <a:pt x="1521" y="940"/>
                  </a:lnTo>
                  <a:lnTo>
                    <a:pt x="1367" y="871"/>
                  </a:lnTo>
                  <a:lnTo>
                    <a:pt x="1301" y="1029"/>
                  </a:lnTo>
                  <a:lnTo>
                    <a:pt x="1041" y="10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Freeform 1079"/>
            <p:cNvSpPr>
              <a:spLocks/>
            </p:cNvSpPr>
            <p:nvPr/>
          </p:nvSpPr>
          <p:spPr bwMode="auto">
            <a:xfrm>
              <a:off x="3107" y="1630"/>
              <a:ext cx="200" cy="322"/>
            </a:xfrm>
            <a:custGeom>
              <a:avLst/>
              <a:gdLst>
                <a:gd name="T0" fmla="*/ 0 w 1596"/>
                <a:gd name="T1" fmla="*/ 0 h 2574"/>
                <a:gd name="T2" fmla="*/ 345 w 1596"/>
                <a:gd name="T3" fmla="*/ 146 h 2574"/>
                <a:gd name="T4" fmla="*/ 596 w 1596"/>
                <a:gd name="T5" fmla="*/ 518 h 2574"/>
                <a:gd name="T6" fmla="*/ 827 w 1596"/>
                <a:gd name="T7" fmla="*/ 714 h 2574"/>
                <a:gd name="T8" fmla="*/ 528 w 1596"/>
                <a:gd name="T9" fmla="*/ 567 h 2574"/>
                <a:gd name="T10" fmla="*/ 662 w 1596"/>
                <a:gd name="T11" fmla="*/ 950 h 2574"/>
                <a:gd name="T12" fmla="*/ 991 w 1596"/>
                <a:gd name="T13" fmla="*/ 1360 h 2574"/>
                <a:gd name="T14" fmla="*/ 683 w 1596"/>
                <a:gd name="T15" fmla="*/ 1224 h 2574"/>
                <a:gd name="T16" fmla="*/ 807 w 1596"/>
                <a:gd name="T17" fmla="*/ 1605 h 2574"/>
                <a:gd name="T18" fmla="*/ 788 w 1596"/>
                <a:gd name="T19" fmla="*/ 1977 h 2574"/>
                <a:gd name="T20" fmla="*/ 1000 w 1596"/>
                <a:gd name="T21" fmla="*/ 1732 h 2574"/>
                <a:gd name="T22" fmla="*/ 1038 w 1596"/>
                <a:gd name="T23" fmla="*/ 1968 h 2574"/>
                <a:gd name="T24" fmla="*/ 1182 w 1596"/>
                <a:gd name="T25" fmla="*/ 1782 h 2574"/>
                <a:gd name="T26" fmla="*/ 1375 w 1596"/>
                <a:gd name="T27" fmla="*/ 1909 h 2574"/>
                <a:gd name="T28" fmla="*/ 1241 w 1596"/>
                <a:gd name="T29" fmla="*/ 1488 h 2574"/>
                <a:gd name="T30" fmla="*/ 1596 w 1596"/>
                <a:gd name="T31" fmla="*/ 1782 h 2574"/>
                <a:gd name="T32" fmla="*/ 1540 w 1596"/>
                <a:gd name="T33" fmla="*/ 2075 h 2574"/>
                <a:gd name="T34" fmla="*/ 1596 w 1596"/>
                <a:gd name="T35" fmla="*/ 2310 h 2574"/>
                <a:gd name="T36" fmla="*/ 1492 w 1596"/>
                <a:gd name="T37" fmla="*/ 2458 h 2574"/>
                <a:gd name="T38" fmla="*/ 1501 w 1596"/>
                <a:gd name="T39" fmla="*/ 2154 h 2574"/>
                <a:gd name="T40" fmla="*/ 1433 w 1596"/>
                <a:gd name="T41" fmla="*/ 2036 h 2574"/>
                <a:gd name="T42" fmla="*/ 1327 w 1596"/>
                <a:gd name="T43" fmla="*/ 2115 h 2574"/>
                <a:gd name="T44" fmla="*/ 1192 w 1596"/>
                <a:gd name="T45" fmla="*/ 2145 h 2574"/>
                <a:gd name="T46" fmla="*/ 1019 w 1596"/>
                <a:gd name="T47" fmla="*/ 2360 h 2574"/>
                <a:gd name="T48" fmla="*/ 1019 w 1596"/>
                <a:gd name="T49" fmla="*/ 2574 h 2574"/>
                <a:gd name="T50" fmla="*/ 816 w 1596"/>
                <a:gd name="T51" fmla="*/ 2477 h 2574"/>
                <a:gd name="T52" fmla="*/ 702 w 1596"/>
                <a:gd name="T53" fmla="*/ 2066 h 2574"/>
                <a:gd name="T54" fmla="*/ 672 w 1596"/>
                <a:gd name="T55" fmla="*/ 1645 h 2574"/>
                <a:gd name="T56" fmla="*/ 558 w 1596"/>
                <a:gd name="T57" fmla="*/ 1195 h 2574"/>
                <a:gd name="T58" fmla="*/ 365 w 1596"/>
                <a:gd name="T59" fmla="*/ 930 h 2574"/>
                <a:gd name="T60" fmla="*/ 480 w 1596"/>
                <a:gd name="T61" fmla="*/ 910 h 2574"/>
                <a:gd name="T62" fmla="*/ 307 w 1596"/>
                <a:gd name="T63" fmla="*/ 704 h 2574"/>
                <a:gd name="T64" fmla="*/ 374 w 1596"/>
                <a:gd name="T65" fmla="*/ 627 h 2574"/>
                <a:gd name="T66" fmla="*/ 229 w 1596"/>
                <a:gd name="T67" fmla="*/ 312 h 2574"/>
                <a:gd name="T68" fmla="*/ 0 w 1596"/>
                <a:gd name="T69" fmla="*/ 0 h 2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96" h="2574">
                  <a:moveTo>
                    <a:pt x="0" y="0"/>
                  </a:moveTo>
                  <a:lnTo>
                    <a:pt x="345" y="146"/>
                  </a:lnTo>
                  <a:lnTo>
                    <a:pt x="596" y="518"/>
                  </a:lnTo>
                  <a:lnTo>
                    <a:pt x="827" y="714"/>
                  </a:lnTo>
                  <a:lnTo>
                    <a:pt x="528" y="567"/>
                  </a:lnTo>
                  <a:lnTo>
                    <a:pt x="662" y="950"/>
                  </a:lnTo>
                  <a:lnTo>
                    <a:pt x="991" y="1360"/>
                  </a:lnTo>
                  <a:lnTo>
                    <a:pt x="683" y="1224"/>
                  </a:lnTo>
                  <a:lnTo>
                    <a:pt x="807" y="1605"/>
                  </a:lnTo>
                  <a:lnTo>
                    <a:pt x="788" y="1977"/>
                  </a:lnTo>
                  <a:lnTo>
                    <a:pt x="1000" y="1732"/>
                  </a:lnTo>
                  <a:lnTo>
                    <a:pt x="1038" y="1968"/>
                  </a:lnTo>
                  <a:lnTo>
                    <a:pt x="1182" y="1782"/>
                  </a:lnTo>
                  <a:lnTo>
                    <a:pt x="1375" y="1909"/>
                  </a:lnTo>
                  <a:lnTo>
                    <a:pt x="1241" y="1488"/>
                  </a:lnTo>
                  <a:lnTo>
                    <a:pt x="1596" y="1782"/>
                  </a:lnTo>
                  <a:lnTo>
                    <a:pt x="1540" y="2075"/>
                  </a:lnTo>
                  <a:lnTo>
                    <a:pt x="1596" y="2310"/>
                  </a:lnTo>
                  <a:lnTo>
                    <a:pt x="1492" y="2458"/>
                  </a:lnTo>
                  <a:lnTo>
                    <a:pt x="1501" y="2154"/>
                  </a:lnTo>
                  <a:lnTo>
                    <a:pt x="1433" y="2036"/>
                  </a:lnTo>
                  <a:lnTo>
                    <a:pt x="1327" y="2115"/>
                  </a:lnTo>
                  <a:lnTo>
                    <a:pt x="1192" y="2145"/>
                  </a:lnTo>
                  <a:lnTo>
                    <a:pt x="1019" y="2360"/>
                  </a:lnTo>
                  <a:lnTo>
                    <a:pt x="1019" y="2574"/>
                  </a:lnTo>
                  <a:lnTo>
                    <a:pt x="816" y="2477"/>
                  </a:lnTo>
                  <a:lnTo>
                    <a:pt x="702" y="2066"/>
                  </a:lnTo>
                  <a:lnTo>
                    <a:pt x="672" y="1645"/>
                  </a:lnTo>
                  <a:lnTo>
                    <a:pt x="558" y="1195"/>
                  </a:lnTo>
                  <a:lnTo>
                    <a:pt x="365" y="930"/>
                  </a:lnTo>
                  <a:lnTo>
                    <a:pt x="480" y="910"/>
                  </a:lnTo>
                  <a:lnTo>
                    <a:pt x="307" y="704"/>
                  </a:lnTo>
                  <a:lnTo>
                    <a:pt x="374" y="627"/>
                  </a:lnTo>
                  <a:lnTo>
                    <a:pt x="229" y="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" name="Freeform 1080"/>
            <p:cNvSpPr>
              <a:spLocks/>
            </p:cNvSpPr>
            <p:nvPr/>
          </p:nvSpPr>
          <p:spPr bwMode="auto">
            <a:xfrm>
              <a:off x="3148" y="1636"/>
              <a:ext cx="183" cy="195"/>
            </a:xfrm>
            <a:custGeom>
              <a:avLst/>
              <a:gdLst>
                <a:gd name="T0" fmla="*/ 0 w 1463"/>
                <a:gd name="T1" fmla="*/ 0 h 1556"/>
                <a:gd name="T2" fmla="*/ 183 w 1463"/>
                <a:gd name="T3" fmla="*/ 165 h 1556"/>
                <a:gd name="T4" fmla="*/ 414 w 1463"/>
                <a:gd name="T5" fmla="*/ 478 h 1556"/>
                <a:gd name="T6" fmla="*/ 693 w 1463"/>
                <a:gd name="T7" fmla="*/ 714 h 1556"/>
                <a:gd name="T8" fmla="*/ 434 w 1463"/>
                <a:gd name="T9" fmla="*/ 744 h 1556"/>
                <a:gd name="T10" fmla="*/ 530 w 1463"/>
                <a:gd name="T11" fmla="*/ 969 h 1556"/>
                <a:gd name="T12" fmla="*/ 741 w 1463"/>
                <a:gd name="T13" fmla="*/ 1223 h 1556"/>
                <a:gd name="T14" fmla="*/ 1136 w 1463"/>
                <a:gd name="T15" fmla="*/ 1380 h 1556"/>
                <a:gd name="T16" fmla="*/ 1155 w 1463"/>
                <a:gd name="T17" fmla="*/ 1556 h 1556"/>
                <a:gd name="T18" fmla="*/ 1329 w 1463"/>
                <a:gd name="T19" fmla="*/ 1380 h 1556"/>
                <a:gd name="T20" fmla="*/ 1329 w 1463"/>
                <a:gd name="T21" fmla="*/ 1203 h 1556"/>
                <a:gd name="T22" fmla="*/ 1463 w 1463"/>
                <a:gd name="T23" fmla="*/ 1047 h 1556"/>
                <a:gd name="T24" fmla="*/ 1434 w 1463"/>
                <a:gd name="T25" fmla="*/ 959 h 1556"/>
                <a:gd name="T26" fmla="*/ 1214 w 1463"/>
                <a:gd name="T27" fmla="*/ 920 h 1556"/>
                <a:gd name="T28" fmla="*/ 1155 w 1463"/>
                <a:gd name="T29" fmla="*/ 764 h 1556"/>
                <a:gd name="T30" fmla="*/ 944 w 1463"/>
                <a:gd name="T31" fmla="*/ 665 h 1556"/>
                <a:gd name="T32" fmla="*/ 1001 w 1463"/>
                <a:gd name="T33" fmla="*/ 429 h 1556"/>
                <a:gd name="T34" fmla="*/ 809 w 1463"/>
                <a:gd name="T35" fmla="*/ 304 h 1556"/>
                <a:gd name="T36" fmla="*/ 790 w 1463"/>
                <a:gd name="T37" fmla="*/ 87 h 1556"/>
                <a:gd name="T38" fmla="*/ 434 w 1463"/>
                <a:gd name="T39" fmla="*/ 0 h 1556"/>
                <a:gd name="T40" fmla="*/ 0 w 1463"/>
                <a:gd name="T41" fmla="*/ 0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63" h="1556">
                  <a:moveTo>
                    <a:pt x="0" y="0"/>
                  </a:moveTo>
                  <a:lnTo>
                    <a:pt x="183" y="165"/>
                  </a:lnTo>
                  <a:lnTo>
                    <a:pt x="414" y="478"/>
                  </a:lnTo>
                  <a:lnTo>
                    <a:pt x="693" y="714"/>
                  </a:lnTo>
                  <a:lnTo>
                    <a:pt x="434" y="744"/>
                  </a:lnTo>
                  <a:lnTo>
                    <a:pt x="530" y="969"/>
                  </a:lnTo>
                  <a:lnTo>
                    <a:pt x="741" y="1223"/>
                  </a:lnTo>
                  <a:lnTo>
                    <a:pt x="1136" y="1380"/>
                  </a:lnTo>
                  <a:lnTo>
                    <a:pt x="1155" y="1556"/>
                  </a:lnTo>
                  <a:lnTo>
                    <a:pt x="1329" y="1380"/>
                  </a:lnTo>
                  <a:lnTo>
                    <a:pt x="1329" y="1203"/>
                  </a:lnTo>
                  <a:lnTo>
                    <a:pt x="1463" y="1047"/>
                  </a:lnTo>
                  <a:lnTo>
                    <a:pt x="1434" y="959"/>
                  </a:lnTo>
                  <a:lnTo>
                    <a:pt x="1214" y="920"/>
                  </a:lnTo>
                  <a:lnTo>
                    <a:pt x="1155" y="764"/>
                  </a:lnTo>
                  <a:lnTo>
                    <a:pt x="944" y="665"/>
                  </a:lnTo>
                  <a:lnTo>
                    <a:pt x="1001" y="429"/>
                  </a:lnTo>
                  <a:lnTo>
                    <a:pt x="809" y="304"/>
                  </a:lnTo>
                  <a:lnTo>
                    <a:pt x="790" y="87"/>
                  </a:lnTo>
                  <a:lnTo>
                    <a:pt x="4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" name="Freeform 1081"/>
            <p:cNvSpPr>
              <a:spLocks/>
            </p:cNvSpPr>
            <p:nvPr/>
          </p:nvSpPr>
          <p:spPr bwMode="auto">
            <a:xfrm>
              <a:off x="2661" y="1518"/>
              <a:ext cx="177" cy="205"/>
            </a:xfrm>
            <a:custGeom>
              <a:avLst/>
              <a:gdLst>
                <a:gd name="T0" fmla="*/ 1417 w 1417"/>
                <a:gd name="T1" fmla="*/ 1047 h 1645"/>
                <a:gd name="T2" fmla="*/ 1012 w 1417"/>
                <a:gd name="T3" fmla="*/ 1037 h 1645"/>
                <a:gd name="T4" fmla="*/ 752 w 1417"/>
                <a:gd name="T5" fmla="*/ 871 h 1645"/>
                <a:gd name="T6" fmla="*/ 512 w 1417"/>
                <a:gd name="T7" fmla="*/ 587 h 1645"/>
                <a:gd name="T8" fmla="*/ 464 w 1417"/>
                <a:gd name="T9" fmla="*/ 861 h 1645"/>
                <a:gd name="T10" fmla="*/ 395 w 1417"/>
                <a:gd name="T11" fmla="*/ 587 h 1645"/>
                <a:gd name="T12" fmla="*/ 531 w 1417"/>
                <a:gd name="T13" fmla="*/ 273 h 1645"/>
                <a:gd name="T14" fmla="*/ 790 w 1417"/>
                <a:gd name="T15" fmla="*/ 0 h 1645"/>
                <a:gd name="T16" fmla="*/ 473 w 1417"/>
                <a:gd name="T17" fmla="*/ 177 h 1645"/>
                <a:gd name="T18" fmla="*/ 251 w 1417"/>
                <a:gd name="T19" fmla="*/ 529 h 1645"/>
                <a:gd name="T20" fmla="*/ 156 w 1417"/>
                <a:gd name="T21" fmla="*/ 450 h 1645"/>
                <a:gd name="T22" fmla="*/ 78 w 1417"/>
                <a:gd name="T23" fmla="*/ 774 h 1645"/>
                <a:gd name="T24" fmla="*/ 137 w 1417"/>
                <a:gd name="T25" fmla="*/ 1028 h 1645"/>
                <a:gd name="T26" fmla="*/ 339 w 1417"/>
                <a:gd name="T27" fmla="*/ 1273 h 1645"/>
                <a:gd name="T28" fmla="*/ 0 w 1417"/>
                <a:gd name="T29" fmla="*/ 1194 h 1645"/>
                <a:gd name="T30" fmla="*/ 117 w 1417"/>
                <a:gd name="T31" fmla="*/ 1322 h 1645"/>
                <a:gd name="T32" fmla="*/ 348 w 1417"/>
                <a:gd name="T33" fmla="*/ 1419 h 1645"/>
                <a:gd name="T34" fmla="*/ 117 w 1417"/>
                <a:gd name="T35" fmla="*/ 1488 h 1645"/>
                <a:gd name="T36" fmla="*/ 166 w 1417"/>
                <a:gd name="T37" fmla="*/ 1645 h 1645"/>
                <a:gd name="T38" fmla="*/ 444 w 1417"/>
                <a:gd name="T39" fmla="*/ 1428 h 1645"/>
                <a:gd name="T40" fmla="*/ 809 w 1417"/>
                <a:gd name="T41" fmla="*/ 1331 h 1645"/>
                <a:gd name="T42" fmla="*/ 771 w 1417"/>
                <a:gd name="T43" fmla="*/ 1213 h 1645"/>
                <a:gd name="T44" fmla="*/ 1012 w 1417"/>
                <a:gd name="T45" fmla="*/ 1223 h 1645"/>
                <a:gd name="T46" fmla="*/ 1263 w 1417"/>
                <a:gd name="T47" fmla="*/ 1155 h 1645"/>
                <a:gd name="T48" fmla="*/ 1417 w 1417"/>
                <a:gd name="T49" fmla="*/ 1047 h 1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17" h="1645">
                  <a:moveTo>
                    <a:pt x="1417" y="1047"/>
                  </a:moveTo>
                  <a:lnTo>
                    <a:pt x="1012" y="1037"/>
                  </a:lnTo>
                  <a:lnTo>
                    <a:pt x="752" y="871"/>
                  </a:lnTo>
                  <a:lnTo>
                    <a:pt x="512" y="587"/>
                  </a:lnTo>
                  <a:lnTo>
                    <a:pt x="464" y="861"/>
                  </a:lnTo>
                  <a:lnTo>
                    <a:pt x="395" y="587"/>
                  </a:lnTo>
                  <a:lnTo>
                    <a:pt x="531" y="273"/>
                  </a:lnTo>
                  <a:lnTo>
                    <a:pt x="790" y="0"/>
                  </a:lnTo>
                  <a:lnTo>
                    <a:pt x="473" y="177"/>
                  </a:lnTo>
                  <a:lnTo>
                    <a:pt x="251" y="529"/>
                  </a:lnTo>
                  <a:lnTo>
                    <a:pt x="156" y="450"/>
                  </a:lnTo>
                  <a:lnTo>
                    <a:pt x="78" y="774"/>
                  </a:lnTo>
                  <a:lnTo>
                    <a:pt x="137" y="1028"/>
                  </a:lnTo>
                  <a:lnTo>
                    <a:pt x="339" y="1273"/>
                  </a:lnTo>
                  <a:lnTo>
                    <a:pt x="0" y="1194"/>
                  </a:lnTo>
                  <a:lnTo>
                    <a:pt x="117" y="1322"/>
                  </a:lnTo>
                  <a:lnTo>
                    <a:pt x="348" y="1419"/>
                  </a:lnTo>
                  <a:lnTo>
                    <a:pt x="117" y="1488"/>
                  </a:lnTo>
                  <a:lnTo>
                    <a:pt x="166" y="1645"/>
                  </a:lnTo>
                  <a:lnTo>
                    <a:pt x="444" y="1428"/>
                  </a:lnTo>
                  <a:lnTo>
                    <a:pt x="809" y="1331"/>
                  </a:lnTo>
                  <a:lnTo>
                    <a:pt x="771" y="1213"/>
                  </a:lnTo>
                  <a:lnTo>
                    <a:pt x="1012" y="1223"/>
                  </a:lnTo>
                  <a:lnTo>
                    <a:pt x="1263" y="1155"/>
                  </a:lnTo>
                  <a:lnTo>
                    <a:pt x="1417" y="10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Freeform 1082"/>
            <p:cNvSpPr>
              <a:spLocks/>
            </p:cNvSpPr>
            <p:nvPr/>
          </p:nvSpPr>
          <p:spPr bwMode="auto">
            <a:xfrm>
              <a:off x="2663" y="1416"/>
              <a:ext cx="565" cy="204"/>
            </a:xfrm>
            <a:custGeom>
              <a:avLst/>
              <a:gdLst>
                <a:gd name="T0" fmla="*/ 2051 w 4515"/>
                <a:gd name="T1" fmla="*/ 764 h 1635"/>
                <a:gd name="T2" fmla="*/ 2233 w 4515"/>
                <a:gd name="T3" fmla="*/ 822 h 1635"/>
                <a:gd name="T4" fmla="*/ 2619 w 4515"/>
                <a:gd name="T5" fmla="*/ 969 h 1635"/>
                <a:gd name="T6" fmla="*/ 2541 w 4515"/>
                <a:gd name="T7" fmla="*/ 1116 h 1635"/>
                <a:gd name="T8" fmla="*/ 2782 w 4515"/>
                <a:gd name="T9" fmla="*/ 1204 h 1635"/>
                <a:gd name="T10" fmla="*/ 3080 w 4515"/>
                <a:gd name="T11" fmla="*/ 1204 h 1635"/>
                <a:gd name="T12" fmla="*/ 3253 w 4515"/>
                <a:gd name="T13" fmla="*/ 1086 h 1635"/>
                <a:gd name="T14" fmla="*/ 3388 w 4515"/>
                <a:gd name="T15" fmla="*/ 881 h 1635"/>
                <a:gd name="T16" fmla="*/ 3427 w 4515"/>
                <a:gd name="T17" fmla="*/ 1046 h 1635"/>
                <a:gd name="T18" fmla="*/ 3572 w 4515"/>
                <a:gd name="T19" fmla="*/ 881 h 1635"/>
                <a:gd name="T20" fmla="*/ 3532 w 4515"/>
                <a:gd name="T21" fmla="*/ 647 h 1635"/>
                <a:gd name="T22" fmla="*/ 3408 w 4515"/>
                <a:gd name="T23" fmla="*/ 745 h 1635"/>
                <a:gd name="T24" fmla="*/ 3331 w 4515"/>
                <a:gd name="T25" fmla="*/ 489 h 1635"/>
                <a:gd name="T26" fmla="*/ 3648 w 4515"/>
                <a:gd name="T27" fmla="*/ 441 h 1635"/>
                <a:gd name="T28" fmla="*/ 3841 w 4515"/>
                <a:gd name="T29" fmla="*/ 587 h 1635"/>
                <a:gd name="T30" fmla="*/ 3841 w 4515"/>
                <a:gd name="T31" fmla="*/ 822 h 1635"/>
                <a:gd name="T32" fmla="*/ 3735 w 4515"/>
                <a:gd name="T33" fmla="*/ 959 h 1635"/>
                <a:gd name="T34" fmla="*/ 4014 w 4515"/>
                <a:gd name="T35" fmla="*/ 999 h 1635"/>
                <a:gd name="T36" fmla="*/ 4206 w 4515"/>
                <a:gd name="T37" fmla="*/ 1185 h 1635"/>
                <a:gd name="T38" fmla="*/ 4111 w 4515"/>
                <a:gd name="T39" fmla="*/ 1293 h 1635"/>
                <a:gd name="T40" fmla="*/ 4515 w 4515"/>
                <a:gd name="T41" fmla="*/ 1635 h 1635"/>
                <a:gd name="T42" fmla="*/ 4437 w 4515"/>
                <a:gd name="T43" fmla="*/ 1391 h 1635"/>
                <a:gd name="T44" fmla="*/ 4360 w 4515"/>
                <a:gd name="T45" fmla="*/ 1057 h 1635"/>
                <a:gd name="T46" fmla="*/ 4052 w 4515"/>
                <a:gd name="T47" fmla="*/ 587 h 1635"/>
                <a:gd name="T48" fmla="*/ 3553 w 4515"/>
                <a:gd name="T49" fmla="*/ 272 h 1635"/>
                <a:gd name="T50" fmla="*/ 2839 w 4515"/>
                <a:gd name="T51" fmla="*/ 49 h 1635"/>
                <a:gd name="T52" fmla="*/ 2358 w 4515"/>
                <a:gd name="T53" fmla="*/ 0 h 1635"/>
                <a:gd name="T54" fmla="*/ 1858 w 4515"/>
                <a:gd name="T55" fmla="*/ 69 h 1635"/>
                <a:gd name="T56" fmla="*/ 1164 w 4515"/>
                <a:gd name="T57" fmla="*/ 136 h 1635"/>
                <a:gd name="T58" fmla="*/ 750 w 4515"/>
                <a:gd name="T59" fmla="*/ 372 h 1635"/>
                <a:gd name="T60" fmla="*/ 462 w 4515"/>
                <a:gd name="T61" fmla="*/ 665 h 1635"/>
                <a:gd name="T62" fmla="*/ 201 w 4515"/>
                <a:gd name="T63" fmla="*/ 754 h 1635"/>
                <a:gd name="T64" fmla="*/ 0 w 4515"/>
                <a:gd name="T65" fmla="*/ 1107 h 1635"/>
                <a:gd name="T66" fmla="*/ 28 w 4515"/>
                <a:gd name="T67" fmla="*/ 1263 h 1635"/>
                <a:gd name="T68" fmla="*/ 240 w 4515"/>
                <a:gd name="T69" fmla="*/ 1046 h 1635"/>
                <a:gd name="T70" fmla="*/ 577 w 4515"/>
                <a:gd name="T71" fmla="*/ 803 h 1635"/>
                <a:gd name="T72" fmla="*/ 895 w 4515"/>
                <a:gd name="T73" fmla="*/ 637 h 1635"/>
                <a:gd name="T74" fmla="*/ 905 w 4515"/>
                <a:gd name="T75" fmla="*/ 723 h 1635"/>
                <a:gd name="T76" fmla="*/ 1174 w 4515"/>
                <a:gd name="T77" fmla="*/ 547 h 1635"/>
                <a:gd name="T78" fmla="*/ 1232 w 4515"/>
                <a:gd name="T79" fmla="*/ 647 h 1635"/>
                <a:gd name="T80" fmla="*/ 1607 w 4515"/>
                <a:gd name="T81" fmla="*/ 568 h 1635"/>
                <a:gd name="T82" fmla="*/ 1963 w 4515"/>
                <a:gd name="T83" fmla="*/ 558 h 1635"/>
                <a:gd name="T84" fmla="*/ 2224 w 4515"/>
                <a:gd name="T85" fmla="*/ 469 h 1635"/>
                <a:gd name="T86" fmla="*/ 2195 w 4515"/>
                <a:gd name="T87" fmla="*/ 607 h 1635"/>
                <a:gd name="T88" fmla="*/ 2416 w 4515"/>
                <a:gd name="T89" fmla="*/ 617 h 1635"/>
                <a:gd name="T90" fmla="*/ 2051 w 4515"/>
                <a:gd name="T91" fmla="*/ 764 h 1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5" h="1635">
                  <a:moveTo>
                    <a:pt x="2051" y="764"/>
                  </a:moveTo>
                  <a:lnTo>
                    <a:pt x="2233" y="822"/>
                  </a:lnTo>
                  <a:lnTo>
                    <a:pt x="2619" y="969"/>
                  </a:lnTo>
                  <a:lnTo>
                    <a:pt x="2541" y="1116"/>
                  </a:lnTo>
                  <a:lnTo>
                    <a:pt x="2782" y="1204"/>
                  </a:lnTo>
                  <a:lnTo>
                    <a:pt x="3080" y="1204"/>
                  </a:lnTo>
                  <a:lnTo>
                    <a:pt x="3253" y="1086"/>
                  </a:lnTo>
                  <a:lnTo>
                    <a:pt x="3388" y="881"/>
                  </a:lnTo>
                  <a:lnTo>
                    <a:pt x="3427" y="1046"/>
                  </a:lnTo>
                  <a:lnTo>
                    <a:pt x="3572" y="881"/>
                  </a:lnTo>
                  <a:lnTo>
                    <a:pt x="3532" y="647"/>
                  </a:lnTo>
                  <a:lnTo>
                    <a:pt x="3408" y="745"/>
                  </a:lnTo>
                  <a:lnTo>
                    <a:pt x="3331" y="489"/>
                  </a:lnTo>
                  <a:lnTo>
                    <a:pt x="3648" y="441"/>
                  </a:lnTo>
                  <a:lnTo>
                    <a:pt x="3841" y="587"/>
                  </a:lnTo>
                  <a:lnTo>
                    <a:pt x="3841" y="822"/>
                  </a:lnTo>
                  <a:lnTo>
                    <a:pt x="3735" y="959"/>
                  </a:lnTo>
                  <a:lnTo>
                    <a:pt x="4014" y="999"/>
                  </a:lnTo>
                  <a:lnTo>
                    <a:pt x="4206" y="1185"/>
                  </a:lnTo>
                  <a:lnTo>
                    <a:pt x="4111" y="1293"/>
                  </a:lnTo>
                  <a:lnTo>
                    <a:pt x="4515" y="1635"/>
                  </a:lnTo>
                  <a:lnTo>
                    <a:pt x="4437" y="1391"/>
                  </a:lnTo>
                  <a:lnTo>
                    <a:pt x="4360" y="1057"/>
                  </a:lnTo>
                  <a:lnTo>
                    <a:pt x="4052" y="587"/>
                  </a:lnTo>
                  <a:lnTo>
                    <a:pt x="3553" y="272"/>
                  </a:lnTo>
                  <a:lnTo>
                    <a:pt x="2839" y="49"/>
                  </a:lnTo>
                  <a:lnTo>
                    <a:pt x="2358" y="0"/>
                  </a:lnTo>
                  <a:lnTo>
                    <a:pt x="1858" y="69"/>
                  </a:lnTo>
                  <a:lnTo>
                    <a:pt x="1164" y="136"/>
                  </a:lnTo>
                  <a:lnTo>
                    <a:pt x="750" y="372"/>
                  </a:lnTo>
                  <a:lnTo>
                    <a:pt x="462" y="665"/>
                  </a:lnTo>
                  <a:lnTo>
                    <a:pt x="201" y="754"/>
                  </a:lnTo>
                  <a:lnTo>
                    <a:pt x="0" y="1107"/>
                  </a:lnTo>
                  <a:lnTo>
                    <a:pt x="28" y="1263"/>
                  </a:lnTo>
                  <a:lnTo>
                    <a:pt x="240" y="1046"/>
                  </a:lnTo>
                  <a:lnTo>
                    <a:pt x="577" y="803"/>
                  </a:lnTo>
                  <a:lnTo>
                    <a:pt x="895" y="637"/>
                  </a:lnTo>
                  <a:lnTo>
                    <a:pt x="905" y="723"/>
                  </a:lnTo>
                  <a:lnTo>
                    <a:pt x="1174" y="547"/>
                  </a:lnTo>
                  <a:lnTo>
                    <a:pt x="1232" y="647"/>
                  </a:lnTo>
                  <a:lnTo>
                    <a:pt x="1607" y="568"/>
                  </a:lnTo>
                  <a:lnTo>
                    <a:pt x="1963" y="558"/>
                  </a:lnTo>
                  <a:lnTo>
                    <a:pt x="2224" y="469"/>
                  </a:lnTo>
                  <a:lnTo>
                    <a:pt x="2195" y="607"/>
                  </a:lnTo>
                  <a:lnTo>
                    <a:pt x="2416" y="617"/>
                  </a:lnTo>
                  <a:lnTo>
                    <a:pt x="2051" y="7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" name="Freeform 1083"/>
            <p:cNvSpPr>
              <a:spLocks/>
            </p:cNvSpPr>
            <p:nvPr/>
          </p:nvSpPr>
          <p:spPr bwMode="auto">
            <a:xfrm>
              <a:off x="2577" y="1537"/>
              <a:ext cx="93" cy="167"/>
            </a:xfrm>
            <a:custGeom>
              <a:avLst/>
              <a:gdLst>
                <a:gd name="T0" fmla="*/ 663 w 750"/>
                <a:gd name="T1" fmla="*/ 382 h 1332"/>
                <a:gd name="T2" fmla="*/ 645 w 750"/>
                <a:gd name="T3" fmla="*/ 695 h 1332"/>
                <a:gd name="T4" fmla="*/ 750 w 750"/>
                <a:gd name="T5" fmla="*/ 959 h 1332"/>
                <a:gd name="T6" fmla="*/ 539 w 750"/>
                <a:gd name="T7" fmla="*/ 764 h 1332"/>
                <a:gd name="T8" fmla="*/ 500 w 750"/>
                <a:gd name="T9" fmla="*/ 500 h 1332"/>
                <a:gd name="T10" fmla="*/ 471 w 750"/>
                <a:gd name="T11" fmla="*/ 841 h 1332"/>
                <a:gd name="T12" fmla="*/ 635 w 750"/>
                <a:gd name="T13" fmla="*/ 1088 h 1332"/>
                <a:gd name="T14" fmla="*/ 433 w 750"/>
                <a:gd name="T15" fmla="*/ 1076 h 1332"/>
                <a:gd name="T16" fmla="*/ 683 w 750"/>
                <a:gd name="T17" fmla="*/ 1332 h 1332"/>
                <a:gd name="T18" fmla="*/ 288 w 750"/>
                <a:gd name="T19" fmla="*/ 1196 h 1332"/>
                <a:gd name="T20" fmla="*/ 0 w 750"/>
                <a:gd name="T21" fmla="*/ 735 h 1332"/>
                <a:gd name="T22" fmla="*/ 58 w 750"/>
                <a:gd name="T23" fmla="*/ 520 h 1332"/>
                <a:gd name="T24" fmla="*/ 211 w 750"/>
                <a:gd name="T25" fmla="*/ 558 h 1332"/>
                <a:gd name="T26" fmla="*/ 288 w 750"/>
                <a:gd name="T27" fmla="*/ 284 h 1332"/>
                <a:gd name="T28" fmla="*/ 597 w 750"/>
                <a:gd name="T29" fmla="*/ 0 h 1332"/>
                <a:gd name="T30" fmla="*/ 663 w 750"/>
                <a:gd name="T31" fmla="*/ 382 h 1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50" h="1332">
                  <a:moveTo>
                    <a:pt x="663" y="382"/>
                  </a:moveTo>
                  <a:lnTo>
                    <a:pt x="645" y="695"/>
                  </a:lnTo>
                  <a:lnTo>
                    <a:pt x="750" y="959"/>
                  </a:lnTo>
                  <a:lnTo>
                    <a:pt x="539" y="764"/>
                  </a:lnTo>
                  <a:lnTo>
                    <a:pt x="500" y="500"/>
                  </a:lnTo>
                  <a:lnTo>
                    <a:pt x="471" y="841"/>
                  </a:lnTo>
                  <a:lnTo>
                    <a:pt x="635" y="1088"/>
                  </a:lnTo>
                  <a:lnTo>
                    <a:pt x="433" y="1076"/>
                  </a:lnTo>
                  <a:lnTo>
                    <a:pt x="683" y="1332"/>
                  </a:lnTo>
                  <a:lnTo>
                    <a:pt x="288" y="1196"/>
                  </a:lnTo>
                  <a:lnTo>
                    <a:pt x="0" y="735"/>
                  </a:lnTo>
                  <a:lnTo>
                    <a:pt x="58" y="520"/>
                  </a:lnTo>
                  <a:lnTo>
                    <a:pt x="211" y="558"/>
                  </a:lnTo>
                  <a:lnTo>
                    <a:pt x="288" y="284"/>
                  </a:lnTo>
                  <a:lnTo>
                    <a:pt x="597" y="0"/>
                  </a:lnTo>
                  <a:lnTo>
                    <a:pt x="663" y="3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Freeform 1084"/>
            <p:cNvSpPr>
              <a:spLocks/>
            </p:cNvSpPr>
            <p:nvPr/>
          </p:nvSpPr>
          <p:spPr bwMode="auto">
            <a:xfrm>
              <a:off x="2559" y="1660"/>
              <a:ext cx="111" cy="369"/>
            </a:xfrm>
            <a:custGeom>
              <a:avLst/>
              <a:gdLst>
                <a:gd name="T0" fmla="*/ 384 w 894"/>
                <a:gd name="T1" fmla="*/ 0 h 2957"/>
                <a:gd name="T2" fmla="*/ 154 w 894"/>
                <a:gd name="T3" fmla="*/ 166 h 2957"/>
                <a:gd name="T4" fmla="*/ 173 w 894"/>
                <a:gd name="T5" fmla="*/ 528 h 2957"/>
                <a:gd name="T6" fmla="*/ 19 w 894"/>
                <a:gd name="T7" fmla="*/ 919 h 2957"/>
                <a:gd name="T8" fmla="*/ 0 w 894"/>
                <a:gd name="T9" fmla="*/ 1125 h 2957"/>
                <a:gd name="T10" fmla="*/ 144 w 894"/>
                <a:gd name="T11" fmla="*/ 1283 h 2957"/>
                <a:gd name="T12" fmla="*/ 134 w 894"/>
                <a:gd name="T13" fmla="*/ 1664 h 2957"/>
                <a:gd name="T14" fmla="*/ 258 w 894"/>
                <a:gd name="T15" fmla="*/ 1900 h 2957"/>
                <a:gd name="T16" fmla="*/ 249 w 894"/>
                <a:gd name="T17" fmla="*/ 2253 h 2957"/>
                <a:gd name="T18" fmla="*/ 346 w 894"/>
                <a:gd name="T19" fmla="*/ 2350 h 2957"/>
                <a:gd name="T20" fmla="*/ 414 w 894"/>
                <a:gd name="T21" fmla="*/ 2741 h 2957"/>
                <a:gd name="T22" fmla="*/ 693 w 894"/>
                <a:gd name="T23" fmla="*/ 2957 h 2957"/>
                <a:gd name="T24" fmla="*/ 558 w 894"/>
                <a:gd name="T25" fmla="*/ 2663 h 2957"/>
                <a:gd name="T26" fmla="*/ 558 w 894"/>
                <a:gd name="T27" fmla="*/ 2301 h 2957"/>
                <a:gd name="T28" fmla="*/ 741 w 894"/>
                <a:gd name="T29" fmla="*/ 1821 h 2957"/>
                <a:gd name="T30" fmla="*/ 731 w 894"/>
                <a:gd name="T31" fmla="*/ 2350 h 2957"/>
                <a:gd name="T32" fmla="*/ 885 w 894"/>
                <a:gd name="T33" fmla="*/ 1880 h 2957"/>
                <a:gd name="T34" fmla="*/ 837 w 894"/>
                <a:gd name="T35" fmla="*/ 1459 h 2957"/>
                <a:gd name="T36" fmla="*/ 721 w 894"/>
                <a:gd name="T37" fmla="*/ 1538 h 2957"/>
                <a:gd name="T38" fmla="*/ 798 w 894"/>
                <a:gd name="T39" fmla="*/ 1204 h 2957"/>
                <a:gd name="T40" fmla="*/ 856 w 894"/>
                <a:gd name="T41" fmla="*/ 734 h 2957"/>
                <a:gd name="T42" fmla="*/ 894 w 894"/>
                <a:gd name="T43" fmla="*/ 578 h 2957"/>
                <a:gd name="T44" fmla="*/ 672 w 894"/>
                <a:gd name="T45" fmla="*/ 822 h 2957"/>
                <a:gd name="T46" fmla="*/ 606 w 894"/>
                <a:gd name="T47" fmla="*/ 1518 h 2957"/>
                <a:gd name="T48" fmla="*/ 499 w 894"/>
                <a:gd name="T49" fmla="*/ 1919 h 2957"/>
                <a:gd name="T50" fmla="*/ 395 w 894"/>
                <a:gd name="T51" fmla="*/ 2095 h 2957"/>
                <a:gd name="T52" fmla="*/ 432 w 894"/>
                <a:gd name="T53" fmla="*/ 1782 h 2957"/>
                <a:gd name="T54" fmla="*/ 269 w 894"/>
                <a:gd name="T55" fmla="*/ 1684 h 2957"/>
                <a:gd name="T56" fmla="*/ 451 w 894"/>
                <a:gd name="T57" fmla="*/ 1302 h 2957"/>
                <a:gd name="T58" fmla="*/ 288 w 894"/>
                <a:gd name="T59" fmla="*/ 1332 h 2957"/>
                <a:gd name="T60" fmla="*/ 480 w 894"/>
                <a:gd name="T61" fmla="*/ 1017 h 2957"/>
                <a:gd name="T62" fmla="*/ 596 w 894"/>
                <a:gd name="T63" fmla="*/ 675 h 2957"/>
                <a:gd name="T64" fmla="*/ 894 w 894"/>
                <a:gd name="T65" fmla="*/ 401 h 2957"/>
                <a:gd name="T66" fmla="*/ 384 w 894"/>
                <a:gd name="T67" fmla="*/ 0 h 2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94" h="2957">
                  <a:moveTo>
                    <a:pt x="384" y="0"/>
                  </a:moveTo>
                  <a:lnTo>
                    <a:pt x="154" y="166"/>
                  </a:lnTo>
                  <a:lnTo>
                    <a:pt x="173" y="528"/>
                  </a:lnTo>
                  <a:lnTo>
                    <a:pt x="19" y="919"/>
                  </a:lnTo>
                  <a:lnTo>
                    <a:pt x="0" y="1125"/>
                  </a:lnTo>
                  <a:lnTo>
                    <a:pt x="144" y="1283"/>
                  </a:lnTo>
                  <a:lnTo>
                    <a:pt x="134" y="1664"/>
                  </a:lnTo>
                  <a:lnTo>
                    <a:pt x="258" y="1900"/>
                  </a:lnTo>
                  <a:lnTo>
                    <a:pt x="249" y="2253"/>
                  </a:lnTo>
                  <a:lnTo>
                    <a:pt x="346" y="2350"/>
                  </a:lnTo>
                  <a:lnTo>
                    <a:pt x="414" y="2741"/>
                  </a:lnTo>
                  <a:lnTo>
                    <a:pt x="693" y="2957"/>
                  </a:lnTo>
                  <a:lnTo>
                    <a:pt x="558" y="2663"/>
                  </a:lnTo>
                  <a:lnTo>
                    <a:pt x="558" y="2301"/>
                  </a:lnTo>
                  <a:lnTo>
                    <a:pt x="741" y="1821"/>
                  </a:lnTo>
                  <a:lnTo>
                    <a:pt x="731" y="2350"/>
                  </a:lnTo>
                  <a:lnTo>
                    <a:pt x="885" y="1880"/>
                  </a:lnTo>
                  <a:lnTo>
                    <a:pt x="837" y="1459"/>
                  </a:lnTo>
                  <a:lnTo>
                    <a:pt x="721" y="1538"/>
                  </a:lnTo>
                  <a:lnTo>
                    <a:pt x="798" y="1204"/>
                  </a:lnTo>
                  <a:lnTo>
                    <a:pt x="856" y="734"/>
                  </a:lnTo>
                  <a:lnTo>
                    <a:pt x="894" y="578"/>
                  </a:lnTo>
                  <a:lnTo>
                    <a:pt x="672" y="822"/>
                  </a:lnTo>
                  <a:lnTo>
                    <a:pt x="606" y="1518"/>
                  </a:lnTo>
                  <a:lnTo>
                    <a:pt x="499" y="1919"/>
                  </a:lnTo>
                  <a:lnTo>
                    <a:pt x="395" y="2095"/>
                  </a:lnTo>
                  <a:lnTo>
                    <a:pt x="432" y="1782"/>
                  </a:lnTo>
                  <a:lnTo>
                    <a:pt x="269" y="1684"/>
                  </a:lnTo>
                  <a:lnTo>
                    <a:pt x="451" y="1302"/>
                  </a:lnTo>
                  <a:lnTo>
                    <a:pt x="288" y="1332"/>
                  </a:lnTo>
                  <a:lnTo>
                    <a:pt x="480" y="1017"/>
                  </a:lnTo>
                  <a:lnTo>
                    <a:pt x="596" y="675"/>
                  </a:lnTo>
                  <a:lnTo>
                    <a:pt x="894" y="401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Freeform 1085"/>
            <p:cNvSpPr>
              <a:spLocks/>
            </p:cNvSpPr>
            <p:nvPr/>
          </p:nvSpPr>
          <p:spPr bwMode="auto">
            <a:xfrm>
              <a:off x="2647" y="1996"/>
              <a:ext cx="579" cy="516"/>
            </a:xfrm>
            <a:custGeom>
              <a:avLst/>
              <a:gdLst>
                <a:gd name="T0" fmla="*/ 285 w 4633"/>
                <a:gd name="T1" fmla="*/ 0 h 4121"/>
                <a:gd name="T2" fmla="*/ 409 w 4633"/>
                <a:gd name="T3" fmla="*/ 793 h 4121"/>
                <a:gd name="T4" fmla="*/ 607 w 4633"/>
                <a:gd name="T5" fmla="*/ 1209 h 4121"/>
                <a:gd name="T6" fmla="*/ 805 w 4633"/>
                <a:gd name="T7" fmla="*/ 1966 h 4121"/>
                <a:gd name="T8" fmla="*/ 1078 w 4633"/>
                <a:gd name="T9" fmla="*/ 2230 h 4121"/>
                <a:gd name="T10" fmla="*/ 905 w 4633"/>
                <a:gd name="T11" fmla="*/ 1853 h 4121"/>
                <a:gd name="T12" fmla="*/ 768 w 4633"/>
                <a:gd name="T13" fmla="*/ 1134 h 4121"/>
                <a:gd name="T14" fmla="*/ 595 w 4633"/>
                <a:gd name="T15" fmla="*/ 605 h 4121"/>
                <a:gd name="T16" fmla="*/ 855 w 4633"/>
                <a:gd name="T17" fmla="*/ 1134 h 4121"/>
                <a:gd name="T18" fmla="*/ 1078 w 4633"/>
                <a:gd name="T19" fmla="*/ 1702 h 4121"/>
                <a:gd name="T20" fmla="*/ 1164 w 4633"/>
                <a:gd name="T21" fmla="*/ 1991 h 4121"/>
                <a:gd name="T22" fmla="*/ 1413 w 4633"/>
                <a:gd name="T23" fmla="*/ 2244 h 4121"/>
                <a:gd name="T24" fmla="*/ 1611 w 4633"/>
                <a:gd name="T25" fmla="*/ 2106 h 4121"/>
                <a:gd name="T26" fmla="*/ 1923 w 4633"/>
                <a:gd name="T27" fmla="*/ 2777 h 4121"/>
                <a:gd name="T28" fmla="*/ 2257 w 4633"/>
                <a:gd name="T29" fmla="*/ 2889 h 4121"/>
                <a:gd name="T30" fmla="*/ 3233 w 4633"/>
                <a:gd name="T31" fmla="*/ 2748 h 4121"/>
                <a:gd name="T32" fmla="*/ 3815 w 4633"/>
                <a:gd name="T33" fmla="*/ 2270 h 4121"/>
                <a:gd name="T34" fmla="*/ 4101 w 4633"/>
                <a:gd name="T35" fmla="*/ 2106 h 4121"/>
                <a:gd name="T36" fmla="*/ 4447 w 4633"/>
                <a:gd name="T37" fmla="*/ 1601 h 4121"/>
                <a:gd name="T38" fmla="*/ 4633 w 4633"/>
                <a:gd name="T39" fmla="*/ 1148 h 4121"/>
                <a:gd name="T40" fmla="*/ 4484 w 4633"/>
                <a:gd name="T41" fmla="*/ 1638 h 4121"/>
                <a:gd name="T42" fmla="*/ 4039 w 4633"/>
                <a:gd name="T43" fmla="*/ 2330 h 4121"/>
                <a:gd name="T44" fmla="*/ 3320 w 4633"/>
                <a:gd name="T45" fmla="*/ 3038 h 4121"/>
                <a:gd name="T46" fmla="*/ 3010 w 4633"/>
                <a:gd name="T47" fmla="*/ 3605 h 4121"/>
                <a:gd name="T48" fmla="*/ 2688 w 4633"/>
                <a:gd name="T49" fmla="*/ 3264 h 4121"/>
                <a:gd name="T50" fmla="*/ 2242 w 4633"/>
                <a:gd name="T51" fmla="*/ 3227 h 4121"/>
                <a:gd name="T52" fmla="*/ 2553 w 4633"/>
                <a:gd name="T53" fmla="*/ 3957 h 4121"/>
                <a:gd name="T54" fmla="*/ 2217 w 4633"/>
                <a:gd name="T55" fmla="*/ 3768 h 4121"/>
                <a:gd name="T56" fmla="*/ 2255 w 4633"/>
                <a:gd name="T57" fmla="*/ 4121 h 4121"/>
                <a:gd name="T58" fmla="*/ 1920 w 4633"/>
                <a:gd name="T59" fmla="*/ 3718 h 4121"/>
                <a:gd name="T60" fmla="*/ 1599 w 4633"/>
                <a:gd name="T61" fmla="*/ 3113 h 4121"/>
                <a:gd name="T62" fmla="*/ 1401 w 4633"/>
                <a:gd name="T63" fmla="*/ 2609 h 4121"/>
                <a:gd name="T64" fmla="*/ 793 w 4633"/>
                <a:gd name="T65" fmla="*/ 2041 h 4121"/>
                <a:gd name="T66" fmla="*/ 595 w 4633"/>
                <a:gd name="T67" fmla="*/ 1524 h 4121"/>
                <a:gd name="T68" fmla="*/ 297 w 4633"/>
                <a:gd name="T69" fmla="*/ 1412 h 4121"/>
                <a:gd name="T70" fmla="*/ 148 w 4633"/>
                <a:gd name="T71" fmla="*/ 1148 h 4121"/>
                <a:gd name="T72" fmla="*/ 25 w 4633"/>
                <a:gd name="T73" fmla="*/ 667 h 4121"/>
                <a:gd name="T74" fmla="*/ 0 w 4633"/>
                <a:gd name="T75" fmla="*/ 264 h 4121"/>
                <a:gd name="T76" fmla="*/ 285 w 4633"/>
                <a:gd name="T77" fmla="*/ 0 h 4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633" h="4121">
                  <a:moveTo>
                    <a:pt x="285" y="0"/>
                  </a:moveTo>
                  <a:lnTo>
                    <a:pt x="409" y="793"/>
                  </a:lnTo>
                  <a:lnTo>
                    <a:pt x="607" y="1209"/>
                  </a:lnTo>
                  <a:lnTo>
                    <a:pt x="805" y="1966"/>
                  </a:lnTo>
                  <a:lnTo>
                    <a:pt x="1078" y="2230"/>
                  </a:lnTo>
                  <a:lnTo>
                    <a:pt x="905" y="1853"/>
                  </a:lnTo>
                  <a:lnTo>
                    <a:pt x="768" y="1134"/>
                  </a:lnTo>
                  <a:lnTo>
                    <a:pt x="595" y="605"/>
                  </a:lnTo>
                  <a:lnTo>
                    <a:pt x="855" y="1134"/>
                  </a:lnTo>
                  <a:lnTo>
                    <a:pt x="1078" y="1702"/>
                  </a:lnTo>
                  <a:lnTo>
                    <a:pt x="1164" y="1991"/>
                  </a:lnTo>
                  <a:lnTo>
                    <a:pt x="1413" y="2244"/>
                  </a:lnTo>
                  <a:lnTo>
                    <a:pt x="1611" y="2106"/>
                  </a:lnTo>
                  <a:lnTo>
                    <a:pt x="1923" y="2777"/>
                  </a:lnTo>
                  <a:lnTo>
                    <a:pt x="2257" y="2889"/>
                  </a:lnTo>
                  <a:lnTo>
                    <a:pt x="3233" y="2748"/>
                  </a:lnTo>
                  <a:lnTo>
                    <a:pt x="3815" y="2270"/>
                  </a:lnTo>
                  <a:lnTo>
                    <a:pt x="4101" y="2106"/>
                  </a:lnTo>
                  <a:lnTo>
                    <a:pt x="4447" y="1601"/>
                  </a:lnTo>
                  <a:lnTo>
                    <a:pt x="4633" y="1148"/>
                  </a:lnTo>
                  <a:lnTo>
                    <a:pt x="4484" y="1638"/>
                  </a:lnTo>
                  <a:lnTo>
                    <a:pt x="4039" y="2330"/>
                  </a:lnTo>
                  <a:lnTo>
                    <a:pt x="3320" y="3038"/>
                  </a:lnTo>
                  <a:lnTo>
                    <a:pt x="3010" y="3605"/>
                  </a:lnTo>
                  <a:lnTo>
                    <a:pt x="2688" y="3264"/>
                  </a:lnTo>
                  <a:lnTo>
                    <a:pt x="2242" y="3227"/>
                  </a:lnTo>
                  <a:lnTo>
                    <a:pt x="2553" y="3957"/>
                  </a:lnTo>
                  <a:lnTo>
                    <a:pt x="2217" y="3768"/>
                  </a:lnTo>
                  <a:lnTo>
                    <a:pt x="2255" y="4121"/>
                  </a:lnTo>
                  <a:lnTo>
                    <a:pt x="1920" y="3718"/>
                  </a:lnTo>
                  <a:lnTo>
                    <a:pt x="1599" y="3113"/>
                  </a:lnTo>
                  <a:lnTo>
                    <a:pt x="1401" y="2609"/>
                  </a:lnTo>
                  <a:lnTo>
                    <a:pt x="793" y="2041"/>
                  </a:lnTo>
                  <a:lnTo>
                    <a:pt x="595" y="1524"/>
                  </a:lnTo>
                  <a:lnTo>
                    <a:pt x="297" y="1412"/>
                  </a:lnTo>
                  <a:lnTo>
                    <a:pt x="148" y="1148"/>
                  </a:lnTo>
                  <a:lnTo>
                    <a:pt x="25" y="667"/>
                  </a:lnTo>
                  <a:lnTo>
                    <a:pt x="0" y="264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" name="Freeform 1086"/>
            <p:cNvSpPr>
              <a:spLocks/>
            </p:cNvSpPr>
            <p:nvPr/>
          </p:nvSpPr>
          <p:spPr bwMode="auto">
            <a:xfrm>
              <a:off x="2873" y="2240"/>
              <a:ext cx="130" cy="40"/>
            </a:xfrm>
            <a:custGeom>
              <a:avLst/>
              <a:gdLst>
                <a:gd name="T0" fmla="*/ 61 w 1040"/>
                <a:gd name="T1" fmla="*/ 0 h 317"/>
                <a:gd name="T2" fmla="*/ 309 w 1040"/>
                <a:gd name="T3" fmla="*/ 101 h 317"/>
                <a:gd name="T4" fmla="*/ 644 w 1040"/>
                <a:gd name="T5" fmla="*/ 38 h 317"/>
                <a:gd name="T6" fmla="*/ 1040 w 1040"/>
                <a:gd name="T7" fmla="*/ 88 h 317"/>
                <a:gd name="T8" fmla="*/ 959 w 1040"/>
                <a:gd name="T9" fmla="*/ 232 h 317"/>
                <a:gd name="T10" fmla="*/ 483 w 1040"/>
                <a:gd name="T11" fmla="*/ 239 h 317"/>
                <a:gd name="T12" fmla="*/ 186 w 1040"/>
                <a:gd name="T13" fmla="*/ 317 h 317"/>
                <a:gd name="T14" fmla="*/ 0 w 1040"/>
                <a:gd name="T15" fmla="*/ 113 h 317"/>
                <a:gd name="T16" fmla="*/ 61 w 1040"/>
                <a:gd name="T17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0" h="317">
                  <a:moveTo>
                    <a:pt x="61" y="0"/>
                  </a:moveTo>
                  <a:lnTo>
                    <a:pt x="309" y="101"/>
                  </a:lnTo>
                  <a:lnTo>
                    <a:pt x="644" y="38"/>
                  </a:lnTo>
                  <a:lnTo>
                    <a:pt x="1040" y="88"/>
                  </a:lnTo>
                  <a:lnTo>
                    <a:pt x="959" y="232"/>
                  </a:lnTo>
                  <a:lnTo>
                    <a:pt x="483" y="239"/>
                  </a:lnTo>
                  <a:lnTo>
                    <a:pt x="186" y="317"/>
                  </a:lnTo>
                  <a:lnTo>
                    <a:pt x="0" y="113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" name="Freeform 1087"/>
            <p:cNvSpPr>
              <a:spLocks/>
            </p:cNvSpPr>
            <p:nvPr/>
          </p:nvSpPr>
          <p:spPr bwMode="auto">
            <a:xfrm>
              <a:off x="2823" y="2179"/>
              <a:ext cx="271" cy="36"/>
            </a:xfrm>
            <a:custGeom>
              <a:avLst/>
              <a:gdLst>
                <a:gd name="T0" fmla="*/ 0 w 2168"/>
                <a:gd name="T1" fmla="*/ 164 h 287"/>
                <a:gd name="T2" fmla="*/ 305 w 2168"/>
                <a:gd name="T3" fmla="*/ 187 h 287"/>
                <a:gd name="T4" fmla="*/ 783 w 2168"/>
                <a:gd name="T5" fmla="*/ 71 h 287"/>
                <a:gd name="T6" fmla="*/ 1026 w 2168"/>
                <a:gd name="T7" fmla="*/ 88 h 287"/>
                <a:gd name="T8" fmla="*/ 1252 w 2168"/>
                <a:gd name="T9" fmla="*/ 38 h 287"/>
                <a:gd name="T10" fmla="*/ 1758 w 2168"/>
                <a:gd name="T11" fmla="*/ 71 h 287"/>
                <a:gd name="T12" fmla="*/ 1958 w 2168"/>
                <a:gd name="T13" fmla="*/ 0 h 287"/>
                <a:gd name="T14" fmla="*/ 2168 w 2168"/>
                <a:gd name="T15" fmla="*/ 137 h 287"/>
                <a:gd name="T16" fmla="*/ 2057 w 2168"/>
                <a:gd name="T17" fmla="*/ 187 h 287"/>
                <a:gd name="T18" fmla="*/ 1883 w 2168"/>
                <a:gd name="T19" fmla="*/ 124 h 287"/>
                <a:gd name="T20" fmla="*/ 1610 w 2168"/>
                <a:gd name="T21" fmla="*/ 161 h 287"/>
                <a:gd name="T22" fmla="*/ 1289 w 2168"/>
                <a:gd name="T23" fmla="*/ 161 h 287"/>
                <a:gd name="T24" fmla="*/ 991 w 2168"/>
                <a:gd name="T25" fmla="*/ 238 h 287"/>
                <a:gd name="T26" fmla="*/ 706 w 2168"/>
                <a:gd name="T27" fmla="*/ 200 h 287"/>
                <a:gd name="T28" fmla="*/ 397 w 2168"/>
                <a:gd name="T29" fmla="*/ 263 h 287"/>
                <a:gd name="T30" fmla="*/ 187 w 2168"/>
                <a:gd name="T31" fmla="*/ 287 h 287"/>
                <a:gd name="T32" fmla="*/ 0 w 2168"/>
                <a:gd name="T33" fmla="*/ 16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68" h="287">
                  <a:moveTo>
                    <a:pt x="0" y="164"/>
                  </a:moveTo>
                  <a:lnTo>
                    <a:pt x="305" y="187"/>
                  </a:lnTo>
                  <a:lnTo>
                    <a:pt x="783" y="71"/>
                  </a:lnTo>
                  <a:lnTo>
                    <a:pt x="1026" y="88"/>
                  </a:lnTo>
                  <a:lnTo>
                    <a:pt x="1252" y="38"/>
                  </a:lnTo>
                  <a:lnTo>
                    <a:pt x="1758" y="71"/>
                  </a:lnTo>
                  <a:lnTo>
                    <a:pt x="1958" y="0"/>
                  </a:lnTo>
                  <a:lnTo>
                    <a:pt x="2168" y="137"/>
                  </a:lnTo>
                  <a:lnTo>
                    <a:pt x="2057" y="187"/>
                  </a:lnTo>
                  <a:lnTo>
                    <a:pt x="1883" y="124"/>
                  </a:lnTo>
                  <a:lnTo>
                    <a:pt x="1610" y="161"/>
                  </a:lnTo>
                  <a:lnTo>
                    <a:pt x="1289" y="161"/>
                  </a:lnTo>
                  <a:lnTo>
                    <a:pt x="991" y="238"/>
                  </a:lnTo>
                  <a:lnTo>
                    <a:pt x="706" y="200"/>
                  </a:lnTo>
                  <a:lnTo>
                    <a:pt x="397" y="263"/>
                  </a:lnTo>
                  <a:lnTo>
                    <a:pt x="187" y="287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" name="Freeform 1088"/>
            <p:cNvSpPr>
              <a:spLocks/>
            </p:cNvSpPr>
            <p:nvPr/>
          </p:nvSpPr>
          <p:spPr bwMode="auto">
            <a:xfrm>
              <a:off x="2978" y="1886"/>
              <a:ext cx="22" cy="42"/>
            </a:xfrm>
            <a:custGeom>
              <a:avLst/>
              <a:gdLst>
                <a:gd name="T0" fmla="*/ 126 w 176"/>
                <a:gd name="T1" fmla="*/ 0 h 336"/>
                <a:gd name="T2" fmla="*/ 15 w 176"/>
                <a:gd name="T3" fmla="*/ 177 h 336"/>
                <a:gd name="T4" fmla="*/ 0 w 176"/>
                <a:gd name="T5" fmla="*/ 336 h 336"/>
                <a:gd name="T6" fmla="*/ 176 w 176"/>
                <a:gd name="T7" fmla="*/ 128 h 336"/>
                <a:gd name="T8" fmla="*/ 126 w 176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336">
                  <a:moveTo>
                    <a:pt x="126" y="0"/>
                  </a:moveTo>
                  <a:lnTo>
                    <a:pt x="15" y="177"/>
                  </a:lnTo>
                  <a:lnTo>
                    <a:pt x="0" y="336"/>
                  </a:lnTo>
                  <a:lnTo>
                    <a:pt x="176" y="128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" name="Freeform 1089"/>
            <p:cNvSpPr>
              <a:spLocks/>
            </p:cNvSpPr>
            <p:nvPr/>
          </p:nvSpPr>
          <p:spPr bwMode="auto">
            <a:xfrm>
              <a:off x="3227" y="1967"/>
              <a:ext cx="30" cy="130"/>
            </a:xfrm>
            <a:custGeom>
              <a:avLst/>
              <a:gdLst>
                <a:gd name="T0" fmla="*/ 13 w 235"/>
                <a:gd name="T1" fmla="*/ 0 h 1045"/>
                <a:gd name="T2" fmla="*/ 26 w 235"/>
                <a:gd name="T3" fmla="*/ 681 h 1045"/>
                <a:gd name="T4" fmla="*/ 0 w 235"/>
                <a:gd name="T5" fmla="*/ 1045 h 1045"/>
                <a:gd name="T6" fmla="*/ 87 w 235"/>
                <a:gd name="T7" fmla="*/ 579 h 1045"/>
                <a:gd name="T8" fmla="*/ 223 w 235"/>
                <a:gd name="T9" fmla="*/ 390 h 1045"/>
                <a:gd name="T10" fmla="*/ 235 w 235"/>
                <a:gd name="T11" fmla="*/ 177 h 1045"/>
                <a:gd name="T12" fmla="*/ 161 w 235"/>
                <a:gd name="T13" fmla="*/ 50 h 1045"/>
                <a:gd name="T14" fmla="*/ 13 w 235"/>
                <a:gd name="T15" fmla="*/ 0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5" h="1045">
                  <a:moveTo>
                    <a:pt x="13" y="0"/>
                  </a:moveTo>
                  <a:lnTo>
                    <a:pt x="26" y="681"/>
                  </a:lnTo>
                  <a:lnTo>
                    <a:pt x="0" y="1045"/>
                  </a:lnTo>
                  <a:lnTo>
                    <a:pt x="87" y="579"/>
                  </a:lnTo>
                  <a:lnTo>
                    <a:pt x="223" y="390"/>
                  </a:lnTo>
                  <a:lnTo>
                    <a:pt x="235" y="177"/>
                  </a:lnTo>
                  <a:lnTo>
                    <a:pt x="161" y="5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Freeform 1090"/>
            <p:cNvSpPr>
              <a:spLocks/>
            </p:cNvSpPr>
            <p:nvPr/>
          </p:nvSpPr>
          <p:spPr bwMode="auto">
            <a:xfrm>
              <a:off x="3235" y="1886"/>
              <a:ext cx="45" cy="74"/>
            </a:xfrm>
            <a:custGeom>
              <a:avLst/>
              <a:gdLst>
                <a:gd name="T0" fmla="*/ 0 w 359"/>
                <a:gd name="T1" fmla="*/ 227 h 593"/>
                <a:gd name="T2" fmla="*/ 311 w 359"/>
                <a:gd name="T3" fmla="*/ 593 h 593"/>
                <a:gd name="T4" fmla="*/ 359 w 359"/>
                <a:gd name="T5" fmla="*/ 480 h 593"/>
                <a:gd name="T6" fmla="*/ 137 w 359"/>
                <a:gd name="T7" fmla="*/ 0 h 593"/>
                <a:gd name="T8" fmla="*/ 0 w 359"/>
                <a:gd name="T9" fmla="*/ 227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" h="593">
                  <a:moveTo>
                    <a:pt x="0" y="227"/>
                  </a:moveTo>
                  <a:lnTo>
                    <a:pt x="311" y="593"/>
                  </a:lnTo>
                  <a:lnTo>
                    <a:pt x="359" y="480"/>
                  </a:lnTo>
                  <a:lnTo>
                    <a:pt x="137" y="0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Freeform 1091"/>
            <p:cNvSpPr>
              <a:spLocks/>
            </p:cNvSpPr>
            <p:nvPr/>
          </p:nvSpPr>
          <p:spPr bwMode="auto">
            <a:xfrm>
              <a:off x="3231" y="1946"/>
              <a:ext cx="69" cy="224"/>
            </a:xfrm>
            <a:custGeom>
              <a:avLst/>
              <a:gdLst>
                <a:gd name="T0" fmla="*/ 557 w 557"/>
                <a:gd name="T1" fmla="*/ 0 h 1789"/>
                <a:gd name="T2" fmla="*/ 495 w 557"/>
                <a:gd name="T3" fmla="*/ 554 h 1789"/>
                <a:gd name="T4" fmla="*/ 384 w 557"/>
                <a:gd name="T5" fmla="*/ 945 h 1789"/>
                <a:gd name="T6" fmla="*/ 309 w 557"/>
                <a:gd name="T7" fmla="*/ 1209 h 1789"/>
                <a:gd name="T8" fmla="*/ 110 w 557"/>
                <a:gd name="T9" fmla="*/ 1488 h 1789"/>
                <a:gd name="T10" fmla="*/ 173 w 557"/>
                <a:gd name="T11" fmla="*/ 1637 h 1789"/>
                <a:gd name="T12" fmla="*/ 24 w 557"/>
                <a:gd name="T13" fmla="*/ 1789 h 1789"/>
                <a:gd name="T14" fmla="*/ 0 w 557"/>
                <a:gd name="T15" fmla="*/ 1448 h 1789"/>
                <a:gd name="T16" fmla="*/ 197 w 557"/>
                <a:gd name="T17" fmla="*/ 1235 h 1789"/>
                <a:gd name="T18" fmla="*/ 347 w 557"/>
                <a:gd name="T19" fmla="*/ 869 h 1789"/>
                <a:gd name="T20" fmla="*/ 469 w 557"/>
                <a:gd name="T21" fmla="*/ 378 h 1789"/>
                <a:gd name="T22" fmla="*/ 557 w 557"/>
                <a:gd name="T23" fmla="*/ 0 h 1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7" h="1789">
                  <a:moveTo>
                    <a:pt x="557" y="0"/>
                  </a:moveTo>
                  <a:lnTo>
                    <a:pt x="495" y="554"/>
                  </a:lnTo>
                  <a:lnTo>
                    <a:pt x="384" y="945"/>
                  </a:lnTo>
                  <a:lnTo>
                    <a:pt x="309" y="1209"/>
                  </a:lnTo>
                  <a:lnTo>
                    <a:pt x="110" y="1488"/>
                  </a:lnTo>
                  <a:lnTo>
                    <a:pt x="173" y="1637"/>
                  </a:lnTo>
                  <a:lnTo>
                    <a:pt x="24" y="1789"/>
                  </a:lnTo>
                  <a:lnTo>
                    <a:pt x="0" y="1448"/>
                  </a:lnTo>
                  <a:lnTo>
                    <a:pt x="197" y="1235"/>
                  </a:lnTo>
                  <a:lnTo>
                    <a:pt x="347" y="869"/>
                  </a:lnTo>
                  <a:lnTo>
                    <a:pt x="469" y="378"/>
                  </a:lnTo>
                  <a:lnTo>
                    <a:pt x="5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Freeform 1092"/>
            <p:cNvSpPr>
              <a:spLocks/>
            </p:cNvSpPr>
            <p:nvPr/>
          </p:nvSpPr>
          <p:spPr bwMode="auto">
            <a:xfrm>
              <a:off x="2760" y="1781"/>
              <a:ext cx="227" cy="55"/>
            </a:xfrm>
            <a:custGeom>
              <a:avLst/>
              <a:gdLst>
                <a:gd name="T0" fmla="*/ 0 w 1821"/>
                <a:gd name="T1" fmla="*/ 439 h 439"/>
                <a:gd name="T2" fmla="*/ 284 w 1821"/>
                <a:gd name="T3" fmla="*/ 365 h 439"/>
                <a:gd name="T4" fmla="*/ 767 w 1821"/>
                <a:gd name="T5" fmla="*/ 327 h 439"/>
                <a:gd name="T6" fmla="*/ 1275 w 1821"/>
                <a:gd name="T7" fmla="*/ 213 h 439"/>
                <a:gd name="T8" fmla="*/ 1821 w 1821"/>
                <a:gd name="T9" fmla="*/ 0 h 439"/>
                <a:gd name="T10" fmla="*/ 1213 w 1821"/>
                <a:gd name="T11" fmla="*/ 189 h 439"/>
                <a:gd name="T12" fmla="*/ 915 w 1821"/>
                <a:gd name="T13" fmla="*/ 250 h 439"/>
                <a:gd name="T14" fmla="*/ 346 w 1821"/>
                <a:gd name="T15" fmla="*/ 263 h 439"/>
                <a:gd name="T16" fmla="*/ 136 w 1821"/>
                <a:gd name="T17" fmla="*/ 315 h 439"/>
                <a:gd name="T18" fmla="*/ 0 w 1821"/>
                <a:gd name="T19" fmla="*/ 439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1" h="439">
                  <a:moveTo>
                    <a:pt x="0" y="439"/>
                  </a:moveTo>
                  <a:lnTo>
                    <a:pt x="284" y="365"/>
                  </a:lnTo>
                  <a:lnTo>
                    <a:pt x="767" y="327"/>
                  </a:lnTo>
                  <a:lnTo>
                    <a:pt x="1275" y="213"/>
                  </a:lnTo>
                  <a:lnTo>
                    <a:pt x="1821" y="0"/>
                  </a:lnTo>
                  <a:lnTo>
                    <a:pt x="1213" y="189"/>
                  </a:lnTo>
                  <a:lnTo>
                    <a:pt x="915" y="250"/>
                  </a:lnTo>
                  <a:lnTo>
                    <a:pt x="346" y="263"/>
                  </a:lnTo>
                  <a:lnTo>
                    <a:pt x="136" y="315"/>
                  </a:lnTo>
                  <a:lnTo>
                    <a:pt x="0" y="4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Freeform 1093"/>
            <p:cNvSpPr>
              <a:spLocks/>
            </p:cNvSpPr>
            <p:nvPr/>
          </p:nvSpPr>
          <p:spPr bwMode="auto">
            <a:xfrm>
              <a:off x="2989" y="2198"/>
              <a:ext cx="249" cy="348"/>
            </a:xfrm>
            <a:custGeom>
              <a:avLst/>
              <a:gdLst>
                <a:gd name="T0" fmla="*/ 1957 w 1994"/>
                <a:gd name="T1" fmla="*/ 0 h 2785"/>
                <a:gd name="T2" fmla="*/ 1858 w 1994"/>
                <a:gd name="T3" fmla="*/ 793 h 2785"/>
                <a:gd name="T4" fmla="*/ 1610 w 1994"/>
                <a:gd name="T5" fmla="*/ 1284 h 2785"/>
                <a:gd name="T6" fmla="*/ 1238 w 1994"/>
                <a:gd name="T7" fmla="*/ 1727 h 2785"/>
                <a:gd name="T8" fmla="*/ 384 w 1994"/>
                <a:gd name="T9" fmla="*/ 2395 h 2785"/>
                <a:gd name="T10" fmla="*/ 0 w 1994"/>
                <a:gd name="T11" fmla="*/ 2785 h 2785"/>
                <a:gd name="T12" fmla="*/ 495 w 1994"/>
                <a:gd name="T13" fmla="*/ 2370 h 2785"/>
                <a:gd name="T14" fmla="*/ 1289 w 1994"/>
                <a:gd name="T15" fmla="*/ 1752 h 2785"/>
                <a:gd name="T16" fmla="*/ 1623 w 1994"/>
                <a:gd name="T17" fmla="*/ 1399 h 2785"/>
                <a:gd name="T18" fmla="*/ 1895 w 1994"/>
                <a:gd name="T19" fmla="*/ 970 h 2785"/>
                <a:gd name="T20" fmla="*/ 1994 w 1994"/>
                <a:gd name="T21" fmla="*/ 529 h 2785"/>
                <a:gd name="T22" fmla="*/ 1957 w 1994"/>
                <a:gd name="T23" fmla="*/ 0 h 2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94" h="2785">
                  <a:moveTo>
                    <a:pt x="1957" y="0"/>
                  </a:moveTo>
                  <a:lnTo>
                    <a:pt x="1858" y="793"/>
                  </a:lnTo>
                  <a:lnTo>
                    <a:pt x="1610" y="1284"/>
                  </a:lnTo>
                  <a:lnTo>
                    <a:pt x="1238" y="1727"/>
                  </a:lnTo>
                  <a:lnTo>
                    <a:pt x="384" y="2395"/>
                  </a:lnTo>
                  <a:lnTo>
                    <a:pt x="0" y="2785"/>
                  </a:lnTo>
                  <a:lnTo>
                    <a:pt x="495" y="2370"/>
                  </a:lnTo>
                  <a:lnTo>
                    <a:pt x="1289" y="1752"/>
                  </a:lnTo>
                  <a:lnTo>
                    <a:pt x="1623" y="1399"/>
                  </a:lnTo>
                  <a:lnTo>
                    <a:pt x="1895" y="970"/>
                  </a:lnTo>
                  <a:lnTo>
                    <a:pt x="1994" y="529"/>
                  </a:lnTo>
                  <a:lnTo>
                    <a:pt x="19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Freeform 1094"/>
            <p:cNvSpPr>
              <a:spLocks/>
            </p:cNvSpPr>
            <p:nvPr/>
          </p:nvSpPr>
          <p:spPr bwMode="auto">
            <a:xfrm>
              <a:off x="3236" y="2180"/>
              <a:ext cx="783" cy="840"/>
            </a:xfrm>
            <a:custGeom>
              <a:avLst/>
              <a:gdLst>
                <a:gd name="T0" fmla="*/ 0 w 6258"/>
                <a:gd name="T1" fmla="*/ 0 h 6721"/>
                <a:gd name="T2" fmla="*/ 313 w 6258"/>
                <a:gd name="T3" fmla="*/ 137 h 6721"/>
                <a:gd name="T4" fmla="*/ 857 w 6258"/>
                <a:gd name="T5" fmla="*/ 882 h 6721"/>
                <a:gd name="T6" fmla="*/ 1087 w 6258"/>
                <a:gd name="T7" fmla="*/ 1172 h 6721"/>
                <a:gd name="T8" fmla="*/ 1303 w 6258"/>
                <a:gd name="T9" fmla="*/ 1338 h 6721"/>
                <a:gd name="T10" fmla="*/ 1657 w 6258"/>
                <a:gd name="T11" fmla="*/ 1504 h 6721"/>
                <a:gd name="T12" fmla="*/ 3854 w 6258"/>
                <a:gd name="T13" fmla="*/ 2333 h 6721"/>
                <a:gd name="T14" fmla="*/ 5577 w 6258"/>
                <a:gd name="T15" fmla="*/ 3036 h 6721"/>
                <a:gd name="T16" fmla="*/ 5699 w 6258"/>
                <a:gd name="T17" fmla="*/ 3256 h 6721"/>
                <a:gd name="T18" fmla="*/ 6025 w 6258"/>
                <a:gd name="T19" fmla="*/ 4333 h 6721"/>
                <a:gd name="T20" fmla="*/ 6188 w 6258"/>
                <a:gd name="T21" fmla="*/ 5590 h 6721"/>
                <a:gd name="T22" fmla="*/ 6258 w 6258"/>
                <a:gd name="T23" fmla="*/ 6721 h 6721"/>
                <a:gd name="T24" fmla="*/ 5971 w 6258"/>
                <a:gd name="T25" fmla="*/ 6721 h 6721"/>
                <a:gd name="T26" fmla="*/ 5889 w 6258"/>
                <a:gd name="T27" fmla="*/ 5534 h 6721"/>
                <a:gd name="T28" fmla="*/ 5768 w 6258"/>
                <a:gd name="T29" fmla="*/ 4403 h 6721"/>
                <a:gd name="T30" fmla="*/ 5564 w 6258"/>
                <a:gd name="T31" fmla="*/ 3422 h 6721"/>
                <a:gd name="T32" fmla="*/ 5509 w 6258"/>
                <a:gd name="T33" fmla="*/ 3271 h 6721"/>
                <a:gd name="T34" fmla="*/ 5305 w 6258"/>
                <a:gd name="T35" fmla="*/ 3864 h 6721"/>
                <a:gd name="T36" fmla="*/ 4953 w 6258"/>
                <a:gd name="T37" fmla="*/ 5217 h 6721"/>
                <a:gd name="T38" fmla="*/ 4818 w 6258"/>
                <a:gd name="T39" fmla="*/ 5824 h 6721"/>
                <a:gd name="T40" fmla="*/ 4914 w 6258"/>
                <a:gd name="T41" fmla="*/ 4858 h 6721"/>
                <a:gd name="T42" fmla="*/ 5076 w 6258"/>
                <a:gd name="T43" fmla="*/ 3864 h 6721"/>
                <a:gd name="T44" fmla="*/ 5225 w 6258"/>
                <a:gd name="T45" fmla="*/ 3105 h 6721"/>
                <a:gd name="T46" fmla="*/ 4261 w 6258"/>
                <a:gd name="T47" fmla="*/ 2663 h 6721"/>
                <a:gd name="T48" fmla="*/ 2729 w 6258"/>
                <a:gd name="T49" fmla="*/ 1985 h 6721"/>
                <a:gd name="T50" fmla="*/ 1277 w 6258"/>
                <a:gd name="T51" fmla="*/ 1504 h 6721"/>
                <a:gd name="T52" fmla="*/ 965 w 6258"/>
                <a:gd name="T53" fmla="*/ 1256 h 6721"/>
                <a:gd name="T54" fmla="*/ 530 w 6258"/>
                <a:gd name="T55" fmla="*/ 592 h 6721"/>
                <a:gd name="T56" fmla="*/ 246 w 6258"/>
                <a:gd name="T57" fmla="*/ 220 h 6721"/>
                <a:gd name="T58" fmla="*/ 0 w 6258"/>
                <a:gd name="T59" fmla="*/ 0 h 6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258" h="6721">
                  <a:moveTo>
                    <a:pt x="0" y="0"/>
                  </a:moveTo>
                  <a:lnTo>
                    <a:pt x="313" y="137"/>
                  </a:lnTo>
                  <a:lnTo>
                    <a:pt x="857" y="882"/>
                  </a:lnTo>
                  <a:lnTo>
                    <a:pt x="1087" y="1172"/>
                  </a:lnTo>
                  <a:lnTo>
                    <a:pt x="1303" y="1338"/>
                  </a:lnTo>
                  <a:lnTo>
                    <a:pt x="1657" y="1504"/>
                  </a:lnTo>
                  <a:lnTo>
                    <a:pt x="3854" y="2333"/>
                  </a:lnTo>
                  <a:lnTo>
                    <a:pt x="5577" y="3036"/>
                  </a:lnTo>
                  <a:lnTo>
                    <a:pt x="5699" y="3256"/>
                  </a:lnTo>
                  <a:lnTo>
                    <a:pt x="6025" y="4333"/>
                  </a:lnTo>
                  <a:lnTo>
                    <a:pt x="6188" y="5590"/>
                  </a:lnTo>
                  <a:lnTo>
                    <a:pt x="6258" y="6721"/>
                  </a:lnTo>
                  <a:lnTo>
                    <a:pt x="5971" y="6721"/>
                  </a:lnTo>
                  <a:lnTo>
                    <a:pt x="5889" y="5534"/>
                  </a:lnTo>
                  <a:lnTo>
                    <a:pt x="5768" y="4403"/>
                  </a:lnTo>
                  <a:lnTo>
                    <a:pt x="5564" y="3422"/>
                  </a:lnTo>
                  <a:lnTo>
                    <a:pt x="5509" y="3271"/>
                  </a:lnTo>
                  <a:lnTo>
                    <a:pt x="5305" y="3864"/>
                  </a:lnTo>
                  <a:lnTo>
                    <a:pt x="4953" y="5217"/>
                  </a:lnTo>
                  <a:lnTo>
                    <a:pt x="4818" y="5824"/>
                  </a:lnTo>
                  <a:lnTo>
                    <a:pt x="4914" y="4858"/>
                  </a:lnTo>
                  <a:lnTo>
                    <a:pt x="5076" y="3864"/>
                  </a:lnTo>
                  <a:lnTo>
                    <a:pt x="5225" y="3105"/>
                  </a:lnTo>
                  <a:lnTo>
                    <a:pt x="4261" y="2663"/>
                  </a:lnTo>
                  <a:lnTo>
                    <a:pt x="2729" y="1985"/>
                  </a:lnTo>
                  <a:lnTo>
                    <a:pt x="1277" y="1504"/>
                  </a:lnTo>
                  <a:lnTo>
                    <a:pt x="965" y="1256"/>
                  </a:lnTo>
                  <a:lnTo>
                    <a:pt x="530" y="592"/>
                  </a:lnTo>
                  <a:lnTo>
                    <a:pt x="246" y="2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Freeform 1095"/>
            <p:cNvSpPr>
              <a:spLocks/>
            </p:cNvSpPr>
            <p:nvPr/>
          </p:nvSpPr>
          <p:spPr bwMode="auto">
            <a:xfrm>
              <a:off x="3236" y="2297"/>
              <a:ext cx="202" cy="726"/>
            </a:xfrm>
            <a:custGeom>
              <a:avLst/>
              <a:gdLst>
                <a:gd name="T0" fmla="*/ 0 w 1616"/>
                <a:gd name="T1" fmla="*/ 2941 h 5810"/>
                <a:gd name="T2" fmla="*/ 463 w 1616"/>
                <a:gd name="T3" fmla="*/ 3728 h 5810"/>
                <a:gd name="T4" fmla="*/ 757 w 1616"/>
                <a:gd name="T5" fmla="*/ 3571 h 5810"/>
                <a:gd name="T6" fmla="*/ 1471 w 1616"/>
                <a:gd name="T7" fmla="*/ 3051 h 5810"/>
                <a:gd name="T8" fmla="*/ 1313 w 1616"/>
                <a:gd name="T9" fmla="*/ 2348 h 5810"/>
                <a:gd name="T10" fmla="*/ 1247 w 1616"/>
                <a:gd name="T11" fmla="*/ 1145 h 5810"/>
                <a:gd name="T12" fmla="*/ 1046 w 1616"/>
                <a:gd name="T13" fmla="*/ 621 h 5810"/>
                <a:gd name="T14" fmla="*/ 775 w 1616"/>
                <a:gd name="T15" fmla="*/ 0 h 5810"/>
                <a:gd name="T16" fmla="*/ 1168 w 1616"/>
                <a:gd name="T17" fmla="*/ 429 h 5810"/>
                <a:gd name="T18" fmla="*/ 1357 w 1616"/>
                <a:gd name="T19" fmla="*/ 1105 h 5810"/>
                <a:gd name="T20" fmla="*/ 1493 w 1616"/>
                <a:gd name="T21" fmla="*/ 2555 h 5810"/>
                <a:gd name="T22" fmla="*/ 1616 w 1616"/>
                <a:gd name="T23" fmla="*/ 3189 h 5810"/>
                <a:gd name="T24" fmla="*/ 1236 w 1616"/>
                <a:gd name="T25" fmla="*/ 3383 h 5810"/>
                <a:gd name="T26" fmla="*/ 557 w 1616"/>
                <a:gd name="T27" fmla="*/ 3879 h 5810"/>
                <a:gd name="T28" fmla="*/ 992 w 1616"/>
                <a:gd name="T29" fmla="*/ 4722 h 5810"/>
                <a:gd name="T30" fmla="*/ 965 w 1616"/>
                <a:gd name="T31" fmla="*/ 4900 h 5810"/>
                <a:gd name="T32" fmla="*/ 449 w 1616"/>
                <a:gd name="T33" fmla="*/ 5810 h 5810"/>
                <a:gd name="T34" fmla="*/ 232 w 1616"/>
                <a:gd name="T35" fmla="*/ 5799 h 5810"/>
                <a:gd name="T36" fmla="*/ 761 w 1616"/>
                <a:gd name="T37" fmla="*/ 4929 h 5810"/>
                <a:gd name="T38" fmla="*/ 802 w 1616"/>
                <a:gd name="T39" fmla="*/ 4749 h 5810"/>
                <a:gd name="T40" fmla="*/ 748 w 1616"/>
                <a:gd name="T41" fmla="*/ 4542 h 5810"/>
                <a:gd name="T42" fmla="*/ 381 w 1616"/>
                <a:gd name="T43" fmla="*/ 3755 h 5810"/>
                <a:gd name="T44" fmla="*/ 0 w 1616"/>
                <a:gd name="T45" fmla="*/ 2941 h 5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16" h="5810">
                  <a:moveTo>
                    <a:pt x="0" y="2941"/>
                  </a:moveTo>
                  <a:lnTo>
                    <a:pt x="463" y="3728"/>
                  </a:lnTo>
                  <a:lnTo>
                    <a:pt x="757" y="3571"/>
                  </a:lnTo>
                  <a:lnTo>
                    <a:pt x="1471" y="3051"/>
                  </a:lnTo>
                  <a:lnTo>
                    <a:pt x="1313" y="2348"/>
                  </a:lnTo>
                  <a:lnTo>
                    <a:pt x="1247" y="1145"/>
                  </a:lnTo>
                  <a:lnTo>
                    <a:pt x="1046" y="621"/>
                  </a:lnTo>
                  <a:lnTo>
                    <a:pt x="775" y="0"/>
                  </a:lnTo>
                  <a:lnTo>
                    <a:pt x="1168" y="429"/>
                  </a:lnTo>
                  <a:lnTo>
                    <a:pt x="1357" y="1105"/>
                  </a:lnTo>
                  <a:lnTo>
                    <a:pt x="1493" y="2555"/>
                  </a:lnTo>
                  <a:lnTo>
                    <a:pt x="1616" y="3189"/>
                  </a:lnTo>
                  <a:lnTo>
                    <a:pt x="1236" y="3383"/>
                  </a:lnTo>
                  <a:lnTo>
                    <a:pt x="557" y="3879"/>
                  </a:lnTo>
                  <a:lnTo>
                    <a:pt x="992" y="4722"/>
                  </a:lnTo>
                  <a:lnTo>
                    <a:pt x="965" y="4900"/>
                  </a:lnTo>
                  <a:lnTo>
                    <a:pt x="449" y="5810"/>
                  </a:lnTo>
                  <a:lnTo>
                    <a:pt x="232" y="5799"/>
                  </a:lnTo>
                  <a:lnTo>
                    <a:pt x="761" y="4929"/>
                  </a:lnTo>
                  <a:lnTo>
                    <a:pt x="802" y="4749"/>
                  </a:lnTo>
                  <a:lnTo>
                    <a:pt x="748" y="4542"/>
                  </a:lnTo>
                  <a:lnTo>
                    <a:pt x="381" y="3755"/>
                  </a:lnTo>
                  <a:lnTo>
                    <a:pt x="0" y="29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Freeform 1096"/>
            <p:cNvSpPr>
              <a:spLocks/>
            </p:cNvSpPr>
            <p:nvPr/>
          </p:nvSpPr>
          <p:spPr bwMode="auto">
            <a:xfrm>
              <a:off x="3018" y="2214"/>
              <a:ext cx="264" cy="808"/>
            </a:xfrm>
            <a:custGeom>
              <a:avLst/>
              <a:gdLst>
                <a:gd name="T0" fmla="*/ 1887 w 2116"/>
                <a:gd name="T1" fmla="*/ 0 h 6462"/>
                <a:gd name="T2" fmla="*/ 2008 w 2116"/>
                <a:gd name="T3" fmla="*/ 512 h 6462"/>
                <a:gd name="T4" fmla="*/ 1967 w 2116"/>
                <a:gd name="T5" fmla="*/ 1106 h 6462"/>
                <a:gd name="T6" fmla="*/ 1778 w 2116"/>
                <a:gd name="T7" fmla="*/ 1711 h 6462"/>
                <a:gd name="T8" fmla="*/ 1221 w 2116"/>
                <a:gd name="T9" fmla="*/ 3065 h 6462"/>
                <a:gd name="T10" fmla="*/ 530 w 2116"/>
                <a:gd name="T11" fmla="*/ 4819 h 6462"/>
                <a:gd name="T12" fmla="*/ 0 w 2116"/>
                <a:gd name="T13" fmla="*/ 6462 h 6462"/>
                <a:gd name="T14" fmla="*/ 244 w 2116"/>
                <a:gd name="T15" fmla="*/ 6462 h 6462"/>
                <a:gd name="T16" fmla="*/ 583 w 2116"/>
                <a:gd name="T17" fmla="*/ 5095 h 6462"/>
                <a:gd name="T18" fmla="*/ 1045 w 2116"/>
                <a:gd name="T19" fmla="*/ 3755 h 6462"/>
                <a:gd name="T20" fmla="*/ 1546 w 2116"/>
                <a:gd name="T21" fmla="*/ 2583 h 6462"/>
                <a:gd name="T22" fmla="*/ 1940 w 2116"/>
                <a:gd name="T23" fmla="*/ 1533 h 6462"/>
                <a:gd name="T24" fmla="*/ 2103 w 2116"/>
                <a:gd name="T25" fmla="*/ 856 h 6462"/>
                <a:gd name="T26" fmla="*/ 2116 w 2116"/>
                <a:gd name="T27" fmla="*/ 400 h 6462"/>
                <a:gd name="T28" fmla="*/ 2008 w 2116"/>
                <a:gd name="T29" fmla="*/ 111 h 6462"/>
                <a:gd name="T30" fmla="*/ 1887 w 2116"/>
                <a:gd name="T31" fmla="*/ 0 h 6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6" h="6462">
                  <a:moveTo>
                    <a:pt x="1887" y="0"/>
                  </a:moveTo>
                  <a:lnTo>
                    <a:pt x="2008" y="512"/>
                  </a:lnTo>
                  <a:lnTo>
                    <a:pt x="1967" y="1106"/>
                  </a:lnTo>
                  <a:lnTo>
                    <a:pt x="1778" y="1711"/>
                  </a:lnTo>
                  <a:lnTo>
                    <a:pt x="1221" y="3065"/>
                  </a:lnTo>
                  <a:lnTo>
                    <a:pt x="530" y="4819"/>
                  </a:lnTo>
                  <a:lnTo>
                    <a:pt x="0" y="6462"/>
                  </a:lnTo>
                  <a:lnTo>
                    <a:pt x="244" y="6462"/>
                  </a:lnTo>
                  <a:lnTo>
                    <a:pt x="583" y="5095"/>
                  </a:lnTo>
                  <a:lnTo>
                    <a:pt x="1045" y="3755"/>
                  </a:lnTo>
                  <a:lnTo>
                    <a:pt x="1546" y="2583"/>
                  </a:lnTo>
                  <a:lnTo>
                    <a:pt x="1940" y="1533"/>
                  </a:lnTo>
                  <a:lnTo>
                    <a:pt x="2103" y="856"/>
                  </a:lnTo>
                  <a:lnTo>
                    <a:pt x="2116" y="400"/>
                  </a:lnTo>
                  <a:lnTo>
                    <a:pt x="2008" y="111"/>
                  </a:lnTo>
                  <a:lnTo>
                    <a:pt x="188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" name="Freeform 1097"/>
            <p:cNvSpPr>
              <a:spLocks/>
            </p:cNvSpPr>
            <p:nvPr/>
          </p:nvSpPr>
          <p:spPr bwMode="auto">
            <a:xfrm>
              <a:off x="2818" y="2550"/>
              <a:ext cx="149" cy="463"/>
            </a:xfrm>
            <a:custGeom>
              <a:avLst/>
              <a:gdLst>
                <a:gd name="T0" fmla="*/ 217 w 1195"/>
                <a:gd name="T1" fmla="*/ 1118 h 3699"/>
                <a:gd name="T2" fmla="*/ 244 w 1195"/>
                <a:gd name="T3" fmla="*/ 884 h 3699"/>
                <a:gd name="T4" fmla="*/ 285 w 1195"/>
                <a:gd name="T5" fmla="*/ 606 h 3699"/>
                <a:gd name="T6" fmla="*/ 447 w 1195"/>
                <a:gd name="T7" fmla="*/ 275 h 3699"/>
                <a:gd name="T8" fmla="*/ 692 w 1195"/>
                <a:gd name="T9" fmla="*/ 55 h 3699"/>
                <a:gd name="T10" fmla="*/ 1018 w 1195"/>
                <a:gd name="T11" fmla="*/ 0 h 3699"/>
                <a:gd name="T12" fmla="*/ 1195 w 1195"/>
                <a:gd name="T13" fmla="*/ 110 h 3699"/>
                <a:gd name="T14" fmla="*/ 882 w 1195"/>
                <a:gd name="T15" fmla="*/ 97 h 3699"/>
                <a:gd name="T16" fmla="*/ 624 w 1195"/>
                <a:gd name="T17" fmla="*/ 207 h 3699"/>
                <a:gd name="T18" fmla="*/ 488 w 1195"/>
                <a:gd name="T19" fmla="*/ 428 h 3699"/>
                <a:gd name="T20" fmla="*/ 637 w 1195"/>
                <a:gd name="T21" fmla="*/ 842 h 3699"/>
                <a:gd name="T22" fmla="*/ 637 w 1195"/>
                <a:gd name="T23" fmla="*/ 1077 h 3699"/>
                <a:gd name="T24" fmla="*/ 867 w 1195"/>
                <a:gd name="T25" fmla="*/ 1186 h 3699"/>
                <a:gd name="T26" fmla="*/ 542 w 1195"/>
                <a:gd name="T27" fmla="*/ 1242 h 3699"/>
                <a:gd name="T28" fmla="*/ 475 w 1195"/>
                <a:gd name="T29" fmla="*/ 1739 h 3699"/>
                <a:gd name="T30" fmla="*/ 217 w 1195"/>
                <a:gd name="T31" fmla="*/ 2595 h 3699"/>
                <a:gd name="T32" fmla="*/ 0 w 1195"/>
                <a:gd name="T33" fmla="*/ 3699 h 3699"/>
                <a:gd name="T34" fmla="*/ 135 w 1195"/>
                <a:gd name="T35" fmla="*/ 2526 h 3699"/>
                <a:gd name="T36" fmla="*/ 475 w 1195"/>
                <a:gd name="T37" fmla="*/ 1146 h 3699"/>
                <a:gd name="T38" fmla="*/ 394 w 1195"/>
                <a:gd name="T39" fmla="*/ 939 h 3699"/>
                <a:gd name="T40" fmla="*/ 135 w 1195"/>
                <a:gd name="T41" fmla="*/ 1491 h 3699"/>
                <a:gd name="T42" fmla="*/ 217 w 1195"/>
                <a:gd name="T43" fmla="*/ 1118 h 3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95" h="3699">
                  <a:moveTo>
                    <a:pt x="217" y="1118"/>
                  </a:moveTo>
                  <a:lnTo>
                    <a:pt x="244" y="884"/>
                  </a:lnTo>
                  <a:lnTo>
                    <a:pt x="285" y="606"/>
                  </a:lnTo>
                  <a:lnTo>
                    <a:pt x="447" y="275"/>
                  </a:lnTo>
                  <a:lnTo>
                    <a:pt x="692" y="55"/>
                  </a:lnTo>
                  <a:lnTo>
                    <a:pt x="1018" y="0"/>
                  </a:lnTo>
                  <a:lnTo>
                    <a:pt x="1195" y="110"/>
                  </a:lnTo>
                  <a:lnTo>
                    <a:pt x="882" y="97"/>
                  </a:lnTo>
                  <a:lnTo>
                    <a:pt x="624" y="207"/>
                  </a:lnTo>
                  <a:lnTo>
                    <a:pt x="488" y="428"/>
                  </a:lnTo>
                  <a:lnTo>
                    <a:pt x="637" y="842"/>
                  </a:lnTo>
                  <a:lnTo>
                    <a:pt x="637" y="1077"/>
                  </a:lnTo>
                  <a:lnTo>
                    <a:pt x="867" y="1186"/>
                  </a:lnTo>
                  <a:lnTo>
                    <a:pt x="542" y="1242"/>
                  </a:lnTo>
                  <a:lnTo>
                    <a:pt x="475" y="1739"/>
                  </a:lnTo>
                  <a:lnTo>
                    <a:pt x="217" y="2595"/>
                  </a:lnTo>
                  <a:lnTo>
                    <a:pt x="0" y="3699"/>
                  </a:lnTo>
                  <a:lnTo>
                    <a:pt x="135" y="2526"/>
                  </a:lnTo>
                  <a:lnTo>
                    <a:pt x="475" y="1146"/>
                  </a:lnTo>
                  <a:lnTo>
                    <a:pt x="394" y="939"/>
                  </a:lnTo>
                  <a:lnTo>
                    <a:pt x="135" y="1491"/>
                  </a:lnTo>
                  <a:lnTo>
                    <a:pt x="217" y="1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" name="Freeform 1098"/>
            <p:cNvSpPr>
              <a:spLocks/>
            </p:cNvSpPr>
            <p:nvPr/>
          </p:nvSpPr>
          <p:spPr bwMode="auto">
            <a:xfrm>
              <a:off x="2980" y="2568"/>
              <a:ext cx="136" cy="171"/>
            </a:xfrm>
            <a:custGeom>
              <a:avLst/>
              <a:gdLst>
                <a:gd name="T0" fmla="*/ 336 w 1089"/>
                <a:gd name="T1" fmla="*/ 283 h 1367"/>
                <a:gd name="T2" fmla="*/ 520 w 1089"/>
                <a:gd name="T3" fmla="*/ 567 h 1367"/>
                <a:gd name="T4" fmla="*/ 778 w 1089"/>
                <a:gd name="T5" fmla="*/ 1036 h 1367"/>
                <a:gd name="T6" fmla="*/ 1089 w 1089"/>
                <a:gd name="T7" fmla="*/ 1367 h 1367"/>
                <a:gd name="T8" fmla="*/ 696 w 1089"/>
                <a:gd name="T9" fmla="*/ 1036 h 1367"/>
                <a:gd name="T10" fmla="*/ 357 w 1089"/>
                <a:gd name="T11" fmla="*/ 662 h 1367"/>
                <a:gd name="T12" fmla="*/ 72 w 1089"/>
                <a:gd name="T13" fmla="*/ 940 h 1367"/>
                <a:gd name="T14" fmla="*/ 276 w 1089"/>
                <a:gd name="T15" fmla="*/ 525 h 1367"/>
                <a:gd name="T16" fmla="*/ 204 w 1089"/>
                <a:gd name="T17" fmla="*/ 264 h 1367"/>
                <a:gd name="T18" fmla="*/ 0 w 1089"/>
                <a:gd name="T19" fmla="*/ 0 h 1367"/>
                <a:gd name="T20" fmla="*/ 336 w 1089"/>
                <a:gd name="T21" fmla="*/ 283 h 1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9" h="1367">
                  <a:moveTo>
                    <a:pt x="336" y="283"/>
                  </a:moveTo>
                  <a:lnTo>
                    <a:pt x="520" y="567"/>
                  </a:lnTo>
                  <a:lnTo>
                    <a:pt x="778" y="1036"/>
                  </a:lnTo>
                  <a:lnTo>
                    <a:pt x="1089" y="1367"/>
                  </a:lnTo>
                  <a:lnTo>
                    <a:pt x="696" y="1036"/>
                  </a:lnTo>
                  <a:lnTo>
                    <a:pt x="357" y="662"/>
                  </a:lnTo>
                  <a:lnTo>
                    <a:pt x="72" y="940"/>
                  </a:lnTo>
                  <a:lnTo>
                    <a:pt x="276" y="525"/>
                  </a:lnTo>
                  <a:lnTo>
                    <a:pt x="204" y="264"/>
                  </a:lnTo>
                  <a:lnTo>
                    <a:pt x="0" y="0"/>
                  </a:lnTo>
                  <a:lnTo>
                    <a:pt x="336" y="2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Freeform 1099"/>
            <p:cNvSpPr>
              <a:spLocks/>
            </p:cNvSpPr>
            <p:nvPr/>
          </p:nvSpPr>
          <p:spPr bwMode="auto">
            <a:xfrm>
              <a:off x="2984" y="2711"/>
              <a:ext cx="34" cy="309"/>
            </a:xfrm>
            <a:custGeom>
              <a:avLst/>
              <a:gdLst>
                <a:gd name="T0" fmla="*/ 0 w 271"/>
                <a:gd name="T1" fmla="*/ 0 h 2470"/>
                <a:gd name="T2" fmla="*/ 176 w 271"/>
                <a:gd name="T3" fmla="*/ 621 h 2470"/>
                <a:gd name="T4" fmla="*/ 217 w 271"/>
                <a:gd name="T5" fmla="*/ 883 h 2470"/>
                <a:gd name="T6" fmla="*/ 231 w 271"/>
                <a:gd name="T7" fmla="*/ 1200 h 2470"/>
                <a:gd name="T8" fmla="*/ 231 w 271"/>
                <a:gd name="T9" fmla="*/ 1945 h 2470"/>
                <a:gd name="T10" fmla="*/ 271 w 271"/>
                <a:gd name="T11" fmla="*/ 2470 h 2470"/>
                <a:gd name="T12" fmla="*/ 94 w 271"/>
                <a:gd name="T13" fmla="*/ 2457 h 2470"/>
                <a:gd name="T14" fmla="*/ 108 w 271"/>
                <a:gd name="T15" fmla="*/ 1878 h 2470"/>
                <a:gd name="T16" fmla="*/ 162 w 271"/>
                <a:gd name="T17" fmla="*/ 1076 h 2470"/>
                <a:gd name="T18" fmla="*/ 135 w 271"/>
                <a:gd name="T19" fmla="*/ 661 h 2470"/>
                <a:gd name="T20" fmla="*/ 54 w 271"/>
                <a:gd name="T21" fmla="*/ 274 h 2470"/>
                <a:gd name="T22" fmla="*/ 0 w 271"/>
                <a:gd name="T23" fmla="*/ 0 h 2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1" h="2470">
                  <a:moveTo>
                    <a:pt x="0" y="0"/>
                  </a:moveTo>
                  <a:lnTo>
                    <a:pt x="176" y="621"/>
                  </a:lnTo>
                  <a:lnTo>
                    <a:pt x="217" y="883"/>
                  </a:lnTo>
                  <a:lnTo>
                    <a:pt x="231" y="1200"/>
                  </a:lnTo>
                  <a:lnTo>
                    <a:pt x="231" y="1945"/>
                  </a:lnTo>
                  <a:lnTo>
                    <a:pt x="271" y="2470"/>
                  </a:lnTo>
                  <a:lnTo>
                    <a:pt x="94" y="2457"/>
                  </a:lnTo>
                  <a:lnTo>
                    <a:pt x="108" y="1878"/>
                  </a:lnTo>
                  <a:lnTo>
                    <a:pt x="162" y="1076"/>
                  </a:lnTo>
                  <a:lnTo>
                    <a:pt x="135" y="661"/>
                  </a:lnTo>
                  <a:lnTo>
                    <a:pt x="54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Freeform 1100"/>
            <p:cNvSpPr>
              <a:spLocks/>
            </p:cNvSpPr>
            <p:nvPr/>
          </p:nvSpPr>
          <p:spPr bwMode="auto">
            <a:xfrm>
              <a:off x="2806" y="2304"/>
              <a:ext cx="37" cy="702"/>
            </a:xfrm>
            <a:custGeom>
              <a:avLst/>
              <a:gdLst>
                <a:gd name="T0" fmla="*/ 191 w 300"/>
                <a:gd name="T1" fmla="*/ 122 h 5617"/>
                <a:gd name="T2" fmla="*/ 231 w 300"/>
                <a:gd name="T3" fmla="*/ 799 h 5617"/>
                <a:gd name="T4" fmla="*/ 300 w 300"/>
                <a:gd name="T5" fmla="*/ 1778 h 5617"/>
                <a:gd name="T6" fmla="*/ 231 w 300"/>
                <a:gd name="T7" fmla="*/ 2455 h 5617"/>
                <a:gd name="T8" fmla="*/ 123 w 300"/>
                <a:gd name="T9" fmla="*/ 3616 h 5617"/>
                <a:gd name="T10" fmla="*/ 69 w 300"/>
                <a:gd name="T11" fmla="*/ 4665 h 5617"/>
                <a:gd name="T12" fmla="*/ 69 w 300"/>
                <a:gd name="T13" fmla="*/ 5617 h 5617"/>
                <a:gd name="T14" fmla="*/ 0 w 300"/>
                <a:gd name="T15" fmla="*/ 4526 h 5617"/>
                <a:gd name="T16" fmla="*/ 0 w 300"/>
                <a:gd name="T17" fmla="*/ 3339 h 5617"/>
                <a:gd name="T18" fmla="*/ 151 w 300"/>
                <a:gd name="T19" fmla="*/ 1904 h 5617"/>
                <a:gd name="T20" fmla="*/ 110 w 300"/>
                <a:gd name="T21" fmla="*/ 619 h 5617"/>
                <a:gd name="T22" fmla="*/ 151 w 300"/>
                <a:gd name="T23" fmla="*/ 0 h 5617"/>
                <a:gd name="T24" fmla="*/ 191 w 300"/>
                <a:gd name="T25" fmla="*/ 122 h 5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0" h="5617">
                  <a:moveTo>
                    <a:pt x="191" y="122"/>
                  </a:moveTo>
                  <a:lnTo>
                    <a:pt x="231" y="799"/>
                  </a:lnTo>
                  <a:lnTo>
                    <a:pt x="300" y="1778"/>
                  </a:lnTo>
                  <a:lnTo>
                    <a:pt x="231" y="2455"/>
                  </a:lnTo>
                  <a:lnTo>
                    <a:pt x="123" y="3616"/>
                  </a:lnTo>
                  <a:lnTo>
                    <a:pt x="69" y="4665"/>
                  </a:lnTo>
                  <a:lnTo>
                    <a:pt x="69" y="5617"/>
                  </a:lnTo>
                  <a:lnTo>
                    <a:pt x="0" y="4526"/>
                  </a:lnTo>
                  <a:lnTo>
                    <a:pt x="0" y="3339"/>
                  </a:lnTo>
                  <a:lnTo>
                    <a:pt x="151" y="1904"/>
                  </a:lnTo>
                  <a:lnTo>
                    <a:pt x="110" y="619"/>
                  </a:lnTo>
                  <a:lnTo>
                    <a:pt x="151" y="0"/>
                  </a:lnTo>
                  <a:lnTo>
                    <a:pt x="191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" name="Freeform 1101"/>
            <p:cNvSpPr>
              <a:spLocks/>
            </p:cNvSpPr>
            <p:nvPr/>
          </p:nvSpPr>
          <p:spPr bwMode="auto">
            <a:xfrm>
              <a:off x="2580" y="2312"/>
              <a:ext cx="249" cy="711"/>
            </a:xfrm>
            <a:custGeom>
              <a:avLst/>
              <a:gdLst>
                <a:gd name="T0" fmla="*/ 1828 w 1994"/>
                <a:gd name="T1" fmla="*/ 67 h 5682"/>
                <a:gd name="T2" fmla="*/ 1560 w 1994"/>
                <a:gd name="T3" fmla="*/ 350 h 5682"/>
                <a:gd name="T4" fmla="*/ 936 w 1994"/>
                <a:gd name="T5" fmla="*/ 1678 h 5682"/>
                <a:gd name="T6" fmla="*/ 445 w 1994"/>
                <a:gd name="T7" fmla="*/ 2563 h 5682"/>
                <a:gd name="T8" fmla="*/ 690 w 1994"/>
                <a:gd name="T9" fmla="*/ 3163 h 5682"/>
                <a:gd name="T10" fmla="*/ 22 w 1994"/>
                <a:gd name="T11" fmla="*/ 4059 h 5682"/>
                <a:gd name="T12" fmla="*/ 0 w 1994"/>
                <a:gd name="T13" fmla="*/ 4241 h 5682"/>
                <a:gd name="T14" fmla="*/ 156 w 1994"/>
                <a:gd name="T15" fmla="*/ 5682 h 5682"/>
                <a:gd name="T16" fmla="*/ 266 w 1994"/>
                <a:gd name="T17" fmla="*/ 5670 h 5682"/>
                <a:gd name="T18" fmla="*/ 134 w 1994"/>
                <a:gd name="T19" fmla="*/ 4331 h 5682"/>
                <a:gd name="T20" fmla="*/ 145 w 1994"/>
                <a:gd name="T21" fmla="*/ 4128 h 5682"/>
                <a:gd name="T22" fmla="*/ 224 w 1994"/>
                <a:gd name="T23" fmla="*/ 3979 h 5682"/>
                <a:gd name="T24" fmla="*/ 814 w 1994"/>
                <a:gd name="T25" fmla="*/ 3175 h 5682"/>
                <a:gd name="T26" fmla="*/ 792 w 1994"/>
                <a:gd name="T27" fmla="*/ 3027 h 5682"/>
                <a:gd name="T28" fmla="*/ 558 w 1994"/>
                <a:gd name="T29" fmla="*/ 2585 h 5682"/>
                <a:gd name="T30" fmla="*/ 579 w 1994"/>
                <a:gd name="T31" fmla="*/ 2494 h 5682"/>
                <a:gd name="T32" fmla="*/ 1182 w 1994"/>
                <a:gd name="T33" fmla="*/ 1406 h 5682"/>
                <a:gd name="T34" fmla="*/ 1627 w 1994"/>
                <a:gd name="T35" fmla="*/ 442 h 5682"/>
                <a:gd name="T36" fmla="*/ 1994 w 1994"/>
                <a:gd name="T37" fmla="*/ 0 h 5682"/>
                <a:gd name="T38" fmla="*/ 1828 w 1994"/>
                <a:gd name="T39" fmla="*/ 67 h 5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94" h="5682">
                  <a:moveTo>
                    <a:pt x="1828" y="67"/>
                  </a:moveTo>
                  <a:lnTo>
                    <a:pt x="1560" y="350"/>
                  </a:lnTo>
                  <a:lnTo>
                    <a:pt x="936" y="1678"/>
                  </a:lnTo>
                  <a:lnTo>
                    <a:pt x="445" y="2563"/>
                  </a:lnTo>
                  <a:lnTo>
                    <a:pt x="690" y="3163"/>
                  </a:lnTo>
                  <a:lnTo>
                    <a:pt x="22" y="4059"/>
                  </a:lnTo>
                  <a:lnTo>
                    <a:pt x="0" y="4241"/>
                  </a:lnTo>
                  <a:lnTo>
                    <a:pt x="156" y="5682"/>
                  </a:lnTo>
                  <a:lnTo>
                    <a:pt x="266" y="5670"/>
                  </a:lnTo>
                  <a:lnTo>
                    <a:pt x="134" y="4331"/>
                  </a:lnTo>
                  <a:lnTo>
                    <a:pt x="145" y="4128"/>
                  </a:lnTo>
                  <a:lnTo>
                    <a:pt x="224" y="3979"/>
                  </a:lnTo>
                  <a:lnTo>
                    <a:pt x="814" y="3175"/>
                  </a:lnTo>
                  <a:lnTo>
                    <a:pt x="792" y="3027"/>
                  </a:lnTo>
                  <a:lnTo>
                    <a:pt x="558" y="2585"/>
                  </a:lnTo>
                  <a:lnTo>
                    <a:pt x="579" y="2494"/>
                  </a:lnTo>
                  <a:lnTo>
                    <a:pt x="1182" y="1406"/>
                  </a:lnTo>
                  <a:lnTo>
                    <a:pt x="1627" y="442"/>
                  </a:lnTo>
                  <a:lnTo>
                    <a:pt x="1994" y="0"/>
                  </a:lnTo>
                  <a:lnTo>
                    <a:pt x="1828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Freeform 1102"/>
            <p:cNvSpPr>
              <a:spLocks/>
            </p:cNvSpPr>
            <p:nvPr/>
          </p:nvSpPr>
          <p:spPr bwMode="auto">
            <a:xfrm>
              <a:off x="2322" y="2297"/>
              <a:ext cx="519" cy="408"/>
            </a:xfrm>
            <a:custGeom>
              <a:avLst/>
              <a:gdLst>
                <a:gd name="T0" fmla="*/ 3866 w 4145"/>
                <a:gd name="T1" fmla="*/ 0 h 3268"/>
                <a:gd name="T2" fmla="*/ 3264 w 4145"/>
                <a:gd name="T3" fmla="*/ 170 h 3268"/>
                <a:gd name="T4" fmla="*/ 2273 w 4145"/>
                <a:gd name="T5" fmla="*/ 352 h 3268"/>
                <a:gd name="T6" fmla="*/ 1515 w 4145"/>
                <a:gd name="T7" fmla="*/ 557 h 3268"/>
                <a:gd name="T8" fmla="*/ 1213 w 4145"/>
                <a:gd name="T9" fmla="*/ 692 h 3268"/>
                <a:gd name="T10" fmla="*/ 868 w 4145"/>
                <a:gd name="T11" fmla="*/ 750 h 3268"/>
                <a:gd name="T12" fmla="*/ 645 w 4145"/>
                <a:gd name="T13" fmla="*/ 954 h 3268"/>
                <a:gd name="T14" fmla="*/ 189 w 4145"/>
                <a:gd name="T15" fmla="*/ 1906 h 3268"/>
                <a:gd name="T16" fmla="*/ 87 w 4145"/>
                <a:gd name="T17" fmla="*/ 2382 h 3268"/>
                <a:gd name="T18" fmla="*/ 0 w 4145"/>
                <a:gd name="T19" fmla="*/ 2564 h 3268"/>
                <a:gd name="T20" fmla="*/ 244 w 4145"/>
                <a:gd name="T21" fmla="*/ 2938 h 3268"/>
                <a:gd name="T22" fmla="*/ 300 w 4145"/>
                <a:gd name="T23" fmla="*/ 2530 h 3268"/>
                <a:gd name="T24" fmla="*/ 311 w 4145"/>
                <a:gd name="T25" fmla="*/ 1975 h 3268"/>
                <a:gd name="T26" fmla="*/ 410 w 4145"/>
                <a:gd name="T27" fmla="*/ 1565 h 3268"/>
                <a:gd name="T28" fmla="*/ 745 w 4145"/>
                <a:gd name="T29" fmla="*/ 976 h 3268"/>
                <a:gd name="T30" fmla="*/ 969 w 4145"/>
                <a:gd name="T31" fmla="*/ 851 h 3268"/>
                <a:gd name="T32" fmla="*/ 668 w 4145"/>
                <a:gd name="T33" fmla="*/ 1725 h 3268"/>
                <a:gd name="T34" fmla="*/ 568 w 4145"/>
                <a:gd name="T35" fmla="*/ 2349 h 3268"/>
                <a:gd name="T36" fmla="*/ 568 w 4145"/>
                <a:gd name="T37" fmla="*/ 3268 h 3268"/>
                <a:gd name="T38" fmla="*/ 679 w 4145"/>
                <a:gd name="T39" fmla="*/ 2281 h 3268"/>
                <a:gd name="T40" fmla="*/ 857 w 4145"/>
                <a:gd name="T41" fmla="*/ 1612 h 3268"/>
                <a:gd name="T42" fmla="*/ 1102 w 4145"/>
                <a:gd name="T43" fmla="*/ 1090 h 3268"/>
                <a:gd name="T44" fmla="*/ 1258 w 4145"/>
                <a:gd name="T45" fmla="*/ 851 h 3268"/>
                <a:gd name="T46" fmla="*/ 1380 w 4145"/>
                <a:gd name="T47" fmla="*/ 727 h 3268"/>
                <a:gd name="T48" fmla="*/ 2273 w 4145"/>
                <a:gd name="T49" fmla="*/ 511 h 3268"/>
                <a:gd name="T50" fmla="*/ 3042 w 4145"/>
                <a:gd name="T51" fmla="*/ 375 h 3268"/>
                <a:gd name="T52" fmla="*/ 3410 w 4145"/>
                <a:gd name="T53" fmla="*/ 274 h 3268"/>
                <a:gd name="T54" fmla="*/ 3721 w 4145"/>
                <a:gd name="T55" fmla="*/ 159 h 3268"/>
                <a:gd name="T56" fmla="*/ 4145 w 4145"/>
                <a:gd name="T57" fmla="*/ 103 h 3268"/>
                <a:gd name="T58" fmla="*/ 3866 w 4145"/>
                <a:gd name="T59" fmla="*/ 0 h 3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45" h="3268">
                  <a:moveTo>
                    <a:pt x="3866" y="0"/>
                  </a:moveTo>
                  <a:lnTo>
                    <a:pt x="3264" y="170"/>
                  </a:lnTo>
                  <a:lnTo>
                    <a:pt x="2273" y="352"/>
                  </a:lnTo>
                  <a:lnTo>
                    <a:pt x="1515" y="557"/>
                  </a:lnTo>
                  <a:lnTo>
                    <a:pt x="1213" y="692"/>
                  </a:lnTo>
                  <a:lnTo>
                    <a:pt x="868" y="750"/>
                  </a:lnTo>
                  <a:lnTo>
                    <a:pt x="645" y="954"/>
                  </a:lnTo>
                  <a:lnTo>
                    <a:pt x="189" y="1906"/>
                  </a:lnTo>
                  <a:lnTo>
                    <a:pt x="87" y="2382"/>
                  </a:lnTo>
                  <a:lnTo>
                    <a:pt x="0" y="2564"/>
                  </a:lnTo>
                  <a:lnTo>
                    <a:pt x="244" y="2938"/>
                  </a:lnTo>
                  <a:lnTo>
                    <a:pt x="300" y="2530"/>
                  </a:lnTo>
                  <a:lnTo>
                    <a:pt x="311" y="1975"/>
                  </a:lnTo>
                  <a:lnTo>
                    <a:pt x="410" y="1565"/>
                  </a:lnTo>
                  <a:lnTo>
                    <a:pt x="745" y="976"/>
                  </a:lnTo>
                  <a:lnTo>
                    <a:pt x="969" y="851"/>
                  </a:lnTo>
                  <a:lnTo>
                    <a:pt x="668" y="1725"/>
                  </a:lnTo>
                  <a:lnTo>
                    <a:pt x="568" y="2349"/>
                  </a:lnTo>
                  <a:lnTo>
                    <a:pt x="568" y="3268"/>
                  </a:lnTo>
                  <a:lnTo>
                    <a:pt x="679" y="2281"/>
                  </a:lnTo>
                  <a:lnTo>
                    <a:pt x="857" y="1612"/>
                  </a:lnTo>
                  <a:lnTo>
                    <a:pt x="1102" y="1090"/>
                  </a:lnTo>
                  <a:lnTo>
                    <a:pt x="1258" y="851"/>
                  </a:lnTo>
                  <a:lnTo>
                    <a:pt x="1380" y="727"/>
                  </a:lnTo>
                  <a:lnTo>
                    <a:pt x="2273" y="511"/>
                  </a:lnTo>
                  <a:lnTo>
                    <a:pt x="3042" y="375"/>
                  </a:lnTo>
                  <a:lnTo>
                    <a:pt x="3410" y="274"/>
                  </a:lnTo>
                  <a:lnTo>
                    <a:pt x="3721" y="159"/>
                  </a:lnTo>
                  <a:lnTo>
                    <a:pt x="4145" y="103"/>
                  </a:lnTo>
                  <a:lnTo>
                    <a:pt x="38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Freeform 1103"/>
            <p:cNvSpPr>
              <a:spLocks/>
            </p:cNvSpPr>
            <p:nvPr/>
          </p:nvSpPr>
          <p:spPr bwMode="auto">
            <a:xfrm>
              <a:off x="2201" y="2332"/>
              <a:ext cx="267" cy="506"/>
            </a:xfrm>
            <a:custGeom>
              <a:avLst/>
              <a:gdLst>
                <a:gd name="T0" fmla="*/ 1804 w 2138"/>
                <a:gd name="T1" fmla="*/ 3981 h 4048"/>
                <a:gd name="T2" fmla="*/ 1793 w 2138"/>
                <a:gd name="T3" fmla="*/ 3789 h 4048"/>
                <a:gd name="T4" fmla="*/ 1861 w 2138"/>
                <a:gd name="T5" fmla="*/ 3731 h 4048"/>
                <a:gd name="T6" fmla="*/ 433 w 2138"/>
                <a:gd name="T7" fmla="*/ 1645 h 4048"/>
                <a:gd name="T8" fmla="*/ 334 w 2138"/>
                <a:gd name="T9" fmla="*/ 1645 h 4048"/>
                <a:gd name="T10" fmla="*/ 0 w 2138"/>
                <a:gd name="T11" fmla="*/ 919 h 4048"/>
                <a:gd name="T12" fmla="*/ 65 w 2138"/>
                <a:gd name="T13" fmla="*/ 342 h 4048"/>
                <a:gd name="T14" fmla="*/ 22 w 2138"/>
                <a:gd name="T15" fmla="*/ 182 h 4048"/>
                <a:gd name="T16" fmla="*/ 76 w 2138"/>
                <a:gd name="T17" fmla="*/ 0 h 4048"/>
                <a:gd name="T18" fmla="*/ 177 w 2138"/>
                <a:gd name="T19" fmla="*/ 46 h 4048"/>
                <a:gd name="T20" fmla="*/ 244 w 2138"/>
                <a:gd name="T21" fmla="*/ 182 h 4048"/>
                <a:gd name="T22" fmla="*/ 65 w 2138"/>
                <a:gd name="T23" fmla="*/ 873 h 4048"/>
                <a:gd name="T24" fmla="*/ 110 w 2138"/>
                <a:gd name="T25" fmla="*/ 1021 h 4048"/>
                <a:gd name="T26" fmla="*/ 1804 w 2138"/>
                <a:gd name="T27" fmla="*/ 3492 h 4048"/>
                <a:gd name="T28" fmla="*/ 2138 w 2138"/>
                <a:gd name="T29" fmla="*/ 3459 h 4048"/>
                <a:gd name="T30" fmla="*/ 2061 w 2138"/>
                <a:gd name="T31" fmla="*/ 3629 h 4048"/>
                <a:gd name="T32" fmla="*/ 1928 w 2138"/>
                <a:gd name="T33" fmla="*/ 3799 h 4048"/>
                <a:gd name="T34" fmla="*/ 1928 w 2138"/>
                <a:gd name="T35" fmla="*/ 3936 h 4048"/>
                <a:gd name="T36" fmla="*/ 1838 w 2138"/>
                <a:gd name="T37" fmla="*/ 4048 h 4048"/>
                <a:gd name="T38" fmla="*/ 1804 w 2138"/>
                <a:gd name="T39" fmla="*/ 3981 h 4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38" h="4048">
                  <a:moveTo>
                    <a:pt x="1804" y="3981"/>
                  </a:moveTo>
                  <a:lnTo>
                    <a:pt x="1793" y="3789"/>
                  </a:lnTo>
                  <a:lnTo>
                    <a:pt x="1861" y="3731"/>
                  </a:lnTo>
                  <a:lnTo>
                    <a:pt x="433" y="1645"/>
                  </a:lnTo>
                  <a:lnTo>
                    <a:pt x="334" y="1645"/>
                  </a:lnTo>
                  <a:lnTo>
                    <a:pt x="0" y="919"/>
                  </a:lnTo>
                  <a:lnTo>
                    <a:pt x="65" y="342"/>
                  </a:lnTo>
                  <a:lnTo>
                    <a:pt x="22" y="182"/>
                  </a:lnTo>
                  <a:lnTo>
                    <a:pt x="76" y="0"/>
                  </a:lnTo>
                  <a:lnTo>
                    <a:pt x="177" y="46"/>
                  </a:lnTo>
                  <a:lnTo>
                    <a:pt x="244" y="182"/>
                  </a:lnTo>
                  <a:lnTo>
                    <a:pt x="65" y="873"/>
                  </a:lnTo>
                  <a:lnTo>
                    <a:pt x="110" y="1021"/>
                  </a:lnTo>
                  <a:lnTo>
                    <a:pt x="1804" y="3492"/>
                  </a:lnTo>
                  <a:lnTo>
                    <a:pt x="2138" y="3459"/>
                  </a:lnTo>
                  <a:lnTo>
                    <a:pt x="2061" y="3629"/>
                  </a:lnTo>
                  <a:lnTo>
                    <a:pt x="1928" y="3799"/>
                  </a:lnTo>
                  <a:lnTo>
                    <a:pt x="1928" y="3936"/>
                  </a:lnTo>
                  <a:lnTo>
                    <a:pt x="1838" y="4048"/>
                  </a:lnTo>
                  <a:lnTo>
                    <a:pt x="1804" y="39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" name="Freeform 1104"/>
            <p:cNvSpPr>
              <a:spLocks/>
            </p:cNvSpPr>
            <p:nvPr/>
          </p:nvSpPr>
          <p:spPr bwMode="auto">
            <a:xfrm>
              <a:off x="2241" y="2548"/>
              <a:ext cx="183" cy="314"/>
            </a:xfrm>
            <a:custGeom>
              <a:avLst/>
              <a:gdLst>
                <a:gd name="T0" fmla="*/ 89 w 1459"/>
                <a:gd name="T1" fmla="*/ 0 h 2517"/>
                <a:gd name="T2" fmla="*/ 1459 w 1459"/>
                <a:gd name="T3" fmla="*/ 2075 h 2517"/>
                <a:gd name="T4" fmla="*/ 1370 w 1459"/>
                <a:gd name="T5" fmla="*/ 2200 h 2517"/>
                <a:gd name="T6" fmla="*/ 1136 w 1459"/>
                <a:gd name="T7" fmla="*/ 2382 h 2517"/>
                <a:gd name="T8" fmla="*/ 958 w 1459"/>
                <a:gd name="T9" fmla="*/ 2494 h 2517"/>
                <a:gd name="T10" fmla="*/ 836 w 1459"/>
                <a:gd name="T11" fmla="*/ 2517 h 2517"/>
                <a:gd name="T12" fmla="*/ 0 w 1459"/>
                <a:gd name="T13" fmla="*/ 2404 h 2517"/>
                <a:gd name="T14" fmla="*/ 400 w 1459"/>
                <a:gd name="T15" fmla="*/ 2404 h 2517"/>
                <a:gd name="T16" fmla="*/ 836 w 1459"/>
                <a:gd name="T17" fmla="*/ 2120 h 2517"/>
                <a:gd name="T18" fmla="*/ 1102 w 1459"/>
                <a:gd name="T19" fmla="*/ 1951 h 2517"/>
                <a:gd name="T20" fmla="*/ 1026 w 1459"/>
                <a:gd name="T21" fmla="*/ 1849 h 2517"/>
                <a:gd name="T22" fmla="*/ 879 w 1459"/>
                <a:gd name="T23" fmla="*/ 1860 h 2517"/>
                <a:gd name="T24" fmla="*/ 679 w 1459"/>
                <a:gd name="T25" fmla="*/ 1939 h 2517"/>
                <a:gd name="T26" fmla="*/ 613 w 1459"/>
                <a:gd name="T27" fmla="*/ 1883 h 2517"/>
                <a:gd name="T28" fmla="*/ 635 w 1459"/>
                <a:gd name="T29" fmla="*/ 1768 h 2517"/>
                <a:gd name="T30" fmla="*/ 590 w 1459"/>
                <a:gd name="T31" fmla="*/ 1690 h 2517"/>
                <a:gd name="T32" fmla="*/ 400 w 1459"/>
                <a:gd name="T33" fmla="*/ 1611 h 2517"/>
                <a:gd name="T34" fmla="*/ 110 w 1459"/>
                <a:gd name="T35" fmla="*/ 1587 h 2517"/>
                <a:gd name="T36" fmla="*/ 289 w 1459"/>
                <a:gd name="T37" fmla="*/ 1553 h 2517"/>
                <a:gd name="T38" fmla="*/ 345 w 1459"/>
                <a:gd name="T39" fmla="*/ 1361 h 2517"/>
                <a:gd name="T40" fmla="*/ 468 w 1459"/>
                <a:gd name="T41" fmla="*/ 1021 h 2517"/>
                <a:gd name="T42" fmla="*/ 534 w 1459"/>
                <a:gd name="T43" fmla="*/ 793 h 2517"/>
                <a:gd name="T44" fmla="*/ 89 w 1459"/>
                <a:gd name="T45" fmla="*/ 0 h 2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59" h="2517">
                  <a:moveTo>
                    <a:pt x="89" y="0"/>
                  </a:moveTo>
                  <a:lnTo>
                    <a:pt x="1459" y="2075"/>
                  </a:lnTo>
                  <a:lnTo>
                    <a:pt x="1370" y="2200"/>
                  </a:lnTo>
                  <a:lnTo>
                    <a:pt x="1136" y="2382"/>
                  </a:lnTo>
                  <a:lnTo>
                    <a:pt x="958" y="2494"/>
                  </a:lnTo>
                  <a:lnTo>
                    <a:pt x="836" y="2517"/>
                  </a:lnTo>
                  <a:lnTo>
                    <a:pt x="0" y="2404"/>
                  </a:lnTo>
                  <a:lnTo>
                    <a:pt x="400" y="2404"/>
                  </a:lnTo>
                  <a:lnTo>
                    <a:pt x="836" y="2120"/>
                  </a:lnTo>
                  <a:lnTo>
                    <a:pt x="1102" y="1951"/>
                  </a:lnTo>
                  <a:lnTo>
                    <a:pt x="1026" y="1849"/>
                  </a:lnTo>
                  <a:lnTo>
                    <a:pt x="879" y="1860"/>
                  </a:lnTo>
                  <a:lnTo>
                    <a:pt x="679" y="1939"/>
                  </a:lnTo>
                  <a:lnTo>
                    <a:pt x="613" y="1883"/>
                  </a:lnTo>
                  <a:lnTo>
                    <a:pt x="635" y="1768"/>
                  </a:lnTo>
                  <a:lnTo>
                    <a:pt x="590" y="1690"/>
                  </a:lnTo>
                  <a:lnTo>
                    <a:pt x="400" y="1611"/>
                  </a:lnTo>
                  <a:lnTo>
                    <a:pt x="110" y="1587"/>
                  </a:lnTo>
                  <a:lnTo>
                    <a:pt x="289" y="1553"/>
                  </a:lnTo>
                  <a:lnTo>
                    <a:pt x="345" y="1361"/>
                  </a:lnTo>
                  <a:lnTo>
                    <a:pt x="468" y="1021"/>
                  </a:lnTo>
                  <a:lnTo>
                    <a:pt x="534" y="79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" name="Freeform 1105"/>
            <p:cNvSpPr>
              <a:spLocks/>
            </p:cNvSpPr>
            <p:nvPr/>
          </p:nvSpPr>
          <p:spPr bwMode="auto">
            <a:xfrm>
              <a:off x="2374" y="2763"/>
              <a:ext cx="119" cy="132"/>
            </a:xfrm>
            <a:custGeom>
              <a:avLst/>
              <a:gdLst>
                <a:gd name="T0" fmla="*/ 0 w 959"/>
                <a:gd name="T1" fmla="*/ 793 h 1054"/>
                <a:gd name="T2" fmla="*/ 280 w 959"/>
                <a:gd name="T3" fmla="*/ 623 h 1054"/>
                <a:gd name="T4" fmla="*/ 526 w 959"/>
                <a:gd name="T5" fmla="*/ 453 h 1054"/>
                <a:gd name="T6" fmla="*/ 737 w 959"/>
                <a:gd name="T7" fmla="*/ 250 h 1054"/>
                <a:gd name="T8" fmla="*/ 871 w 959"/>
                <a:gd name="T9" fmla="*/ 90 h 1054"/>
                <a:gd name="T10" fmla="*/ 916 w 959"/>
                <a:gd name="T11" fmla="*/ 0 h 1054"/>
                <a:gd name="T12" fmla="*/ 959 w 959"/>
                <a:gd name="T13" fmla="*/ 90 h 1054"/>
                <a:gd name="T14" fmla="*/ 737 w 959"/>
                <a:gd name="T15" fmla="*/ 351 h 1054"/>
                <a:gd name="T16" fmla="*/ 569 w 959"/>
                <a:gd name="T17" fmla="*/ 522 h 1054"/>
                <a:gd name="T18" fmla="*/ 247 w 959"/>
                <a:gd name="T19" fmla="*/ 737 h 1054"/>
                <a:gd name="T20" fmla="*/ 224 w 959"/>
                <a:gd name="T21" fmla="*/ 1054 h 1054"/>
                <a:gd name="T22" fmla="*/ 90 w 959"/>
                <a:gd name="T23" fmla="*/ 850 h 1054"/>
                <a:gd name="T24" fmla="*/ 0 w 959"/>
                <a:gd name="T25" fmla="*/ 793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9" h="1054">
                  <a:moveTo>
                    <a:pt x="0" y="793"/>
                  </a:moveTo>
                  <a:lnTo>
                    <a:pt x="280" y="623"/>
                  </a:lnTo>
                  <a:lnTo>
                    <a:pt x="526" y="453"/>
                  </a:lnTo>
                  <a:lnTo>
                    <a:pt x="737" y="250"/>
                  </a:lnTo>
                  <a:lnTo>
                    <a:pt x="871" y="90"/>
                  </a:lnTo>
                  <a:lnTo>
                    <a:pt x="916" y="0"/>
                  </a:lnTo>
                  <a:lnTo>
                    <a:pt x="959" y="90"/>
                  </a:lnTo>
                  <a:lnTo>
                    <a:pt x="737" y="351"/>
                  </a:lnTo>
                  <a:lnTo>
                    <a:pt x="569" y="522"/>
                  </a:lnTo>
                  <a:lnTo>
                    <a:pt x="247" y="737"/>
                  </a:lnTo>
                  <a:lnTo>
                    <a:pt x="224" y="1054"/>
                  </a:lnTo>
                  <a:lnTo>
                    <a:pt x="90" y="850"/>
                  </a:lnTo>
                  <a:lnTo>
                    <a:pt x="0" y="7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7" name="Freeform 1106"/>
            <p:cNvSpPr>
              <a:spLocks/>
            </p:cNvSpPr>
            <p:nvPr/>
          </p:nvSpPr>
          <p:spPr bwMode="auto">
            <a:xfrm>
              <a:off x="2304" y="2789"/>
              <a:ext cx="57" cy="43"/>
            </a:xfrm>
            <a:custGeom>
              <a:avLst/>
              <a:gdLst>
                <a:gd name="T0" fmla="*/ 0 w 458"/>
                <a:gd name="T1" fmla="*/ 350 h 350"/>
                <a:gd name="T2" fmla="*/ 458 w 458"/>
                <a:gd name="T3" fmla="*/ 57 h 350"/>
                <a:gd name="T4" fmla="*/ 447 w 458"/>
                <a:gd name="T5" fmla="*/ 0 h 350"/>
                <a:gd name="T6" fmla="*/ 291 w 458"/>
                <a:gd name="T7" fmla="*/ 11 h 350"/>
                <a:gd name="T8" fmla="*/ 113 w 458"/>
                <a:gd name="T9" fmla="*/ 158 h 350"/>
                <a:gd name="T10" fmla="*/ 0 w 458"/>
                <a:gd name="T11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8" h="350">
                  <a:moveTo>
                    <a:pt x="0" y="350"/>
                  </a:moveTo>
                  <a:lnTo>
                    <a:pt x="458" y="57"/>
                  </a:lnTo>
                  <a:lnTo>
                    <a:pt x="447" y="0"/>
                  </a:lnTo>
                  <a:lnTo>
                    <a:pt x="291" y="11"/>
                  </a:lnTo>
                  <a:lnTo>
                    <a:pt x="113" y="158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" name="Freeform 1107"/>
            <p:cNvSpPr>
              <a:spLocks/>
            </p:cNvSpPr>
            <p:nvPr/>
          </p:nvSpPr>
          <p:spPr bwMode="auto">
            <a:xfrm>
              <a:off x="2194" y="2752"/>
              <a:ext cx="111" cy="88"/>
            </a:xfrm>
            <a:custGeom>
              <a:avLst/>
              <a:gdLst>
                <a:gd name="T0" fmla="*/ 0 w 892"/>
                <a:gd name="T1" fmla="*/ 250 h 704"/>
                <a:gd name="T2" fmla="*/ 156 w 892"/>
                <a:gd name="T3" fmla="*/ 146 h 704"/>
                <a:gd name="T4" fmla="*/ 257 w 892"/>
                <a:gd name="T5" fmla="*/ 216 h 704"/>
                <a:gd name="T6" fmla="*/ 446 w 892"/>
                <a:gd name="T7" fmla="*/ 318 h 704"/>
                <a:gd name="T8" fmla="*/ 569 w 892"/>
                <a:gd name="T9" fmla="*/ 533 h 704"/>
                <a:gd name="T10" fmla="*/ 501 w 892"/>
                <a:gd name="T11" fmla="*/ 704 h 704"/>
                <a:gd name="T12" fmla="*/ 691 w 892"/>
                <a:gd name="T13" fmla="*/ 476 h 704"/>
                <a:gd name="T14" fmla="*/ 880 w 892"/>
                <a:gd name="T15" fmla="*/ 261 h 704"/>
                <a:gd name="T16" fmla="*/ 892 w 892"/>
                <a:gd name="T17" fmla="*/ 159 h 704"/>
                <a:gd name="T18" fmla="*/ 836 w 892"/>
                <a:gd name="T19" fmla="*/ 102 h 704"/>
                <a:gd name="T20" fmla="*/ 680 w 892"/>
                <a:gd name="T21" fmla="*/ 35 h 704"/>
                <a:gd name="T22" fmla="*/ 436 w 892"/>
                <a:gd name="T23" fmla="*/ 0 h 704"/>
                <a:gd name="T24" fmla="*/ 246 w 892"/>
                <a:gd name="T25" fmla="*/ 35 h 704"/>
                <a:gd name="T26" fmla="*/ 79 w 892"/>
                <a:gd name="T27" fmla="*/ 112 h 704"/>
                <a:gd name="T28" fmla="*/ 0 w 892"/>
                <a:gd name="T29" fmla="*/ 25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92" h="704">
                  <a:moveTo>
                    <a:pt x="0" y="250"/>
                  </a:moveTo>
                  <a:lnTo>
                    <a:pt x="156" y="146"/>
                  </a:lnTo>
                  <a:lnTo>
                    <a:pt x="257" y="216"/>
                  </a:lnTo>
                  <a:lnTo>
                    <a:pt x="446" y="318"/>
                  </a:lnTo>
                  <a:lnTo>
                    <a:pt x="569" y="533"/>
                  </a:lnTo>
                  <a:lnTo>
                    <a:pt x="501" y="704"/>
                  </a:lnTo>
                  <a:lnTo>
                    <a:pt x="691" y="476"/>
                  </a:lnTo>
                  <a:lnTo>
                    <a:pt x="880" y="261"/>
                  </a:lnTo>
                  <a:lnTo>
                    <a:pt x="892" y="159"/>
                  </a:lnTo>
                  <a:lnTo>
                    <a:pt x="836" y="102"/>
                  </a:lnTo>
                  <a:lnTo>
                    <a:pt x="680" y="35"/>
                  </a:lnTo>
                  <a:lnTo>
                    <a:pt x="436" y="0"/>
                  </a:lnTo>
                  <a:lnTo>
                    <a:pt x="246" y="35"/>
                  </a:lnTo>
                  <a:lnTo>
                    <a:pt x="79" y="112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" name="Freeform 1108"/>
            <p:cNvSpPr>
              <a:spLocks/>
            </p:cNvSpPr>
            <p:nvPr/>
          </p:nvSpPr>
          <p:spPr bwMode="auto">
            <a:xfrm>
              <a:off x="2410" y="2752"/>
              <a:ext cx="75" cy="11"/>
            </a:xfrm>
            <a:custGeom>
              <a:avLst/>
              <a:gdLst>
                <a:gd name="T0" fmla="*/ 166 w 601"/>
                <a:gd name="T1" fmla="*/ 69 h 91"/>
                <a:gd name="T2" fmla="*/ 423 w 601"/>
                <a:gd name="T3" fmla="*/ 57 h 91"/>
                <a:gd name="T4" fmla="*/ 601 w 601"/>
                <a:gd name="T5" fmla="*/ 80 h 91"/>
                <a:gd name="T6" fmla="*/ 478 w 601"/>
                <a:gd name="T7" fmla="*/ 0 h 91"/>
                <a:gd name="T8" fmla="*/ 144 w 601"/>
                <a:gd name="T9" fmla="*/ 0 h 91"/>
                <a:gd name="T10" fmla="*/ 0 w 601"/>
                <a:gd name="T11" fmla="*/ 12 h 91"/>
                <a:gd name="T12" fmla="*/ 43 w 601"/>
                <a:gd name="T13" fmla="*/ 91 h 91"/>
                <a:gd name="T14" fmla="*/ 166 w 601"/>
                <a:gd name="T15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1" h="91">
                  <a:moveTo>
                    <a:pt x="166" y="69"/>
                  </a:moveTo>
                  <a:lnTo>
                    <a:pt x="423" y="57"/>
                  </a:lnTo>
                  <a:lnTo>
                    <a:pt x="601" y="80"/>
                  </a:lnTo>
                  <a:lnTo>
                    <a:pt x="478" y="0"/>
                  </a:lnTo>
                  <a:lnTo>
                    <a:pt x="144" y="0"/>
                  </a:lnTo>
                  <a:lnTo>
                    <a:pt x="0" y="12"/>
                  </a:lnTo>
                  <a:lnTo>
                    <a:pt x="43" y="91"/>
                  </a:lnTo>
                  <a:lnTo>
                    <a:pt x="166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" name="Freeform 1109"/>
            <p:cNvSpPr>
              <a:spLocks/>
            </p:cNvSpPr>
            <p:nvPr/>
          </p:nvSpPr>
          <p:spPr bwMode="auto">
            <a:xfrm>
              <a:off x="3011" y="2465"/>
              <a:ext cx="33" cy="64"/>
            </a:xfrm>
            <a:custGeom>
              <a:avLst/>
              <a:gdLst>
                <a:gd name="T0" fmla="*/ 0 w 266"/>
                <a:gd name="T1" fmla="*/ 509 h 509"/>
                <a:gd name="T2" fmla="*/ 54 w 266"/>
                <a:gd name="T3" fmla="*/ 135 h 509"/>
                <a:gd name="T4" fmla="*/ 110 w 266"/>
                <a:gd name="T5" fmla="*/ 0 h 509"/>
                <a:gd name="T6" fmla="*/ 266 w 266"/>
                <a:gd name="T7" fmla="*/ 238 h 509"/>
                <a:gd name="T8" fmla="*/ 0 w 266"/>
                <a:gd name="T9" fmla="*/ 50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509">
                  <a:moveTo>
                    <a:pt x="0" y="509"/>
                  </a:moveTo>
                  <a:lnTo>
                    <a:pt x="54" y="135"/>
                  </a:lnTo>
                  <a:lnTo>
                    <a:pt x="110" y="0"/>
                  </a:lnTo>
                  <a:lnTo>
                    <a:pt x="266" y="238"/>
                  </a:lnTo>
                  <a:lnTo>
                    <a:pt x="0" y="5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" name="Freeform 1110"/>
            <p:cNvSpPr>
              <a:spLocks/>
            </p:cNvSpPr>
            <p:nvPr/>
          </p:nvSpPr>
          <p:spPr bwMode="auto">
            <a:xfrm>
              <a:off x="2939" y="2526"/>
              <a:ext cx="53" cy="27"/>
            </a:xfrm>
            <a:custGeom>
              <a:avLst/>
              <a:gdLst>
                <a:gd name="T0" fmla="*/ 0 w 424"/>
                <a:gd name="T1" fmla="*/ 0 h 217"/>
                <a:gd name="T2" fmla="*/ 202 w 424"/>
                <a:gd name="T3" fmla="*/ 104 h 217"/>
                <a:gd name="T4" fmla="*/ 424 w 424"/>
                <a:gd name="T5" fmla="*/ 127 h 217"/>
                <a:gd name="T6" fmla="*/ 279 w 424"/>
                <a:gd name="T7" fmla="*/ 217 h 217"/>
                <a:gd name="T8" fmla="*/ 145 w 424"/>
                <a:gd name="T9" fmla="*/ 172 h 217"/>
                <a:gd name="T10" fmla="*/ 0 w 424"/>
                <a:gd name="T1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4" h="217">
                  <a:moveTo>
                    <a:pt x="0" y="0"/>
                  </a:moveTo>
                  <a:lnTo>
                    <a:pt x="202" y="104"/>
                  </a:lnTo>
                  <a:lnTo>
                    <a:pt x="424" y="127"/>
                  </a:lnTo>
                  <a:lnTo>
                    <a:pt x="279" y="217"/>
                  </a:lnTo>
                  <a:lnTo>
                    <a:pt x="145" y="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Freeform 1111"/>
            <p:cNvSpPr>
              <a:spLocks/>
            </p:cNvSpPr>
            <p:nvPr/>
          </p:nvSpPr>
          <p:spPr bwMode="auto">
            <a:xfrm>
              <a:off x="1728" y="2280"/>
              <a:ext cx="480" cy="564"/>
            </a:xfrm>
            <a:custGeom>
              <a:avLst/>
              <a:gdLst>
                <a:gd name="T0" fmla="*/ 2585 w 3836"/>
                <a:gd name="T1" fmla="*/ 3440 h 4514"/>
                <a:gd name="T2" fmla="*/ 2772 w 3836"/>
                <a:gd name="T3" fmla="*/ 3421 h 4514"/>
                <a:gd name="T4" fmla="*/ 2873 w 3836"/>
                <a:gd name="T5" fmla="*/ 3459 h 4514"/>
                <a:gd name="T6" fmla="*/ 3436 w 3836"/>
                <a:gd name="T7" fmla="*/ 3772 h 4514"/>
                <a:gd name="T8" fmla="*/ 3220 w 3836"/>
                <a:gd name="T9" fmla="*/ 3581 h 4514"/>
                <a:gd name="T10" fmla="*/ 2594 w 3836"/>
                <a:gd name="T11" fmla="*/ 1720 h 4514"/>
                <a:gd name="T12" fmla="*/ 2594 w 3836"/>
                <a:gd name="T13" fmla="*/ 1559 h 4514"/>
                <a:gd name="T14" fmla="*/ 2482 w 3836"/>
                <a:gd name="T15" fmla="*/ 1235 h 4514"/>
                <a:gd name="T16" fmla="*/ 2473 w 3836"/>
                <a:gd name="T17" fmla="*/ 1074 h 4514"/>
                <a:gd name="T18" fmla="*/ 2500 w 3836"/>
                <a:gd name="T19" fmla="*/ 901 h 4514"/>
                <a:gd name="T20" fmla="*/ 2949 w 3836"/>
                <a:gd name="T21" fmla="*/ 113 h 4514"/>
                <a:gd name="T22" fmla="*/ 2931 w 3836"/>
                <a:gd name="T23" fmla="*/ 20 h 4514"/>
                <a:gd name="T24" fmla="*/ 2837 w 3836"/>
                <a:gd name="T25" fmla="*/ 0 h 4514"/>
                <a:gd name="T26" fmla="*/ 2687 w 3836"/>
                <a:gd name="T27" fmla="*/ 170 h 4514"/>
                <a:gd name="T28" fmla="*/ 2678 w 3836"/>
                <a:gd name="T29" fmla="*/ 342 h 4514"/>
                <a:gd name="T30" fmla="*/ 2436 w 3836"/>
                <a:gd name="T31" fmla="*/ 780 h 4514"/>
                <a:gd name="T32" fmla="*/ 2371 w 3836"/>
                <a:gd name="T33" fmla="*/ 930 h 4514"/>
                <a:gd name="T34" fmla="*/ 2360 w 3836"/>
                <a:gd name="T35" fmla="*/ 1045 h 4514"/>
                <a:gd name="T36" fmla="*/ 2380 w 3836"/>
                <a:gd name="T37" fmla="*/ 1225 h 4514"/>
                <a:gd name="T38" fmla="*/ 2482 w 3836"/>
                <a:gd name="T39" fmla="*/ 1662 h 4514"/>
                <a:gd name="T40" fmla="*/ 2547 w 3836"/>
                <a:gd name="T41" fmla="*/ 1776 h 4514"/>
                <a:gd name="T42" fmla="*/ 3070 w 3836"/>
                <a:gd name="T43" fmla="*/ 3487 h 4514"/>
                <a:gd name="T44" fmla="*/ 2828 w 3836"/>
                <a:gd name="T45" fmla="*/ 3372 h 4514"/>
                <a:gd name="T46" fmla="*/ 2585 w 3836"/>
                <a:gd name="T47" fmla="*/ 3391 h 4514"/>
                <a:gd name="T48" fmla="*/ 2389 w 3836"/>
                <a:gd name="T49" fmla="*/ 3533 h 4514"/>
                <a:gd name="T50" fmla="*/ 2323 w 3836"/>
                <a:gd name="T51" fmla="*/ 3763 h 4514"/>
                <a:gd name="T52" fmla="*/ 2445 w 3836"/>
                <a:gd name="T53" fmla="*/ 4029 h 4514"/>
                <a:gd name="T54" fmla="*/ 2295 w 3836"/>
                <a:gd name="T55" fmla="*/ 4134 h 4514"/>
                <a:gd name="T56" fmla="*/ 2193 w 3836"/>
                <a:gd name="T57" fmla="*/ 4247 h 4514"/>
                <a:gd name="T58" fmla="*/ 838 w 3836"/>
                <a:gd name="T59" fmla="*/ 4019 h 4514"/>
                <a:gd name="T60" fmla="*/ 0 w 3836"/>
                <a:gd name="T61" fmla="*/ 3885 h 4514"/>
                <a:gd name="T62" fmla="*/ 362 w 3836"/>
                <a:gd name="T63" fmla="*/ 4418 h 4514"/>
                <a:gd name="T64" fmla="*/ 82 w 3836"/>
                <a:gd name="T65" fmla="*/ 3944 h 4514"/>
                <a:gd name="T66" fmla="*/ 988 w 3836"/>
                <a:gd name="T67" fmla="*/ 4095 h 4514"/>
                <a:gd name="T68" fmla="*/ 2371 w 3836"/>
                <a:gd name="T69" fmla="*/ 4333 h 4514"/>
                <a:gd name="T70" fmla="*/ 3836 w 3836"/>
                <a:gd name="T71" fmla="*/ 4514 h 4514"/>
                <a:gd name="T72" fmla="*/ 2389 w 3836"/>
                <a:gd name="T73" fmla="*/ 4285 h 4514"/>
                <a:gd name="T74" fmla="*/ 2528 w 3836"/>
                <a:gd name="T75" fmla="*/ 4103 h 4514"/>
                <a:gd name="T76" fmla="*/ 2660 w 3836"/>
                <a:gd name="T77" fmla="*/ 4075 h 4514"/>
                <a:gd name="T78" fmla="*/ 2931 w 3836"/>
                <a:gd name="T79" fmla="*/ 4228 h 4514"/>
                <a:gd name="T80" fmla="*/ 3220 w 3836"/>
                <a:gd name="T81" fmla="*/ 4362 h 4514"/>
                <a:gd name="T82" fmla="*/ 2864 w 3836"/>
                <a:gd name="T83" fmla="*/ 4123 h 4514"/>
                <a:gd name="T84" fmla="*/ 2603 w 3836"/>
                <a:gd name="T85" fmla="*/ 3829 h 4514"/>
                <a:gd name="T86" fmla="*/ 2575 w 3836"/>
                <a:gd name="T87" fmla="*/ 3923 h 4514"/>
                <a:gd name="T88" fmla="*/ 2436 w 3836"/>
                <a:gd name="T89" fmla="*/ 3839 h 4514"/>
                <a:gd name="T90" fmla="*/ 2408 w 3836"/>
                <a:gd name="T91" fmla="*/ 3667 h 4514"/>
                <a:gd name="T92" fmla="*/ 2500 w 3836"/>
                <a:gd name="T93" fmla="*/ 3496 h 4514"/>
                <a:gd name="T94" fmla="*/ 2585 w 3836"/>
                <a:gd name="T95" fmla="*/ 3440 h 4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36" h="4514">
                  <a:moveTo>
                    <a:pt x="2585" y="3440"/>
                  </a:moveTo>
                  <a:lnTo>
                    <a:pt x="2772" y="3421"/>
                  </a:lnTo>
                  <a:lnTo>
                    <a:pt x="2873" y="3459"/>
                  </a:lnTo>
                  <a:lnTo>
                    <a:pt x="3436" y="3772"/>
                  </a:lnTo>
                  <a:lnTo>
                    <a:pt x="3220" y="3581"/>
                  </a:lnTo>
                  <a:lnTo>
                    <a:pt x="2594" y="1720"/>
                  </a:lnTo>
                  <a:lnTo>
                    <a:pt x="2594" y="1559"/>
                  </a:lnTo>
                  <a:lnTo>
                    <a:pt x="2482" y="1235"/>
                  </a:lnTo>
                  <a:lnTo>
                    <a:pt x="2473" y="1074"/>
                  </a:lnTo>
                  <a:lnTo>
                    <a:pt x="2500" y="901"/>
                  </a:lnTo>
                  <a:lnTo>
                    <a:pt x="2949" y="113"/>
                  </a:lnTo>
                  <a:lnTo>
                    <a:pt x="2931" y="20"/>
                  </a:lnTo>
                  <a:lnTo>
                    <a:pt x="2837" y="0"/>
                  </a:lnTo>
                  <a:lnTo>
                    <a:pt x="2687" y="170"/>
                  </a:lnTo>
                  <a:lnTo>
                    <a:pt x="2678" y="342"/>
                  </a:lnTo>
                  <a:lnTo>
                    <a:pt x="2436" y="780"/>
                  </a:lnTo>
                  <a:lnTo>
                    <a:pt x="2371" y="930"/>
                  </a:lnTo>
                  <a:lnTo>
                    <a:pt x="2360" y="1045"/>
                  </a:lnTo>
                  <a:lnTo>
                    <a:pt x="2380" y="1225"/>
                  </a:lnTo>
                  <a:lnTo>
                    <a:pt x="2482" y="1662"/>
                  </a:lnTo>
                  <a:lnTo>
                    <a:pt x="2547" y="1776"/>
                  </a:lnTo>
                  <a:lnTo>
                    <a:pt x="3070" y="3487"/>
                  </a:lnTo>
                  <a:lnTo>
                    <a:pt x="2828" y="3372"/>
                  </a:lnTo>
                  <a:lnTo>
                    <a:pt x="2585" y="3391"/>
                  </a:lnTo>
                  <a:lnTo>
                    <a:pt x="2389" y="3533"/>
                  </a:lnTo>
                  <a:lnTo>
                    <a:pt x="2323" y="3763"/>
                  </a:lnTo>
                  <a:lnTo>
                    <a:pt x="2445" y="4029"/>
                  </a:lnTo>
                  <a:lnTo>
                    <a:pt x="2295" y="4134"/>
                  </a:lnTo>
                  <a:lnTo>
                    <a:pt x="2193" y="4247"/>
                  </a:lnTo>
                  <a:lnTo>
                    <a:pt x="838" y="4019"/>
                  </a:lnTo>
                  <a:lnTo>
                    <a:pt x="0" y="3885"/>
                  </a:lnTo>
                  <a:lnTo>
                    <a:pt x="362" y="4418"/>
                  </a:lnTo>
                  <a:lnTo>
                    <a:pt x="82" y="3944"/>
                  </a:lnTo>
                  <a:lnTo>
                    <a:pt x="988" y="4095"/>
                  </a:lnTo>
                  <a:lnTo>
                    <a:pt x="2371" y="4333"/>
                  </a:lnTo>
                  <a:lnTo>
                    <a:pt x="3836" y="4514"/>
                  </a:lnTo>
                  <a:lnTo>
                    <a:pt x="2389" y="4285"/>
                  </a:lnTo>
                  <a:lnTo>
                    <a:pt x="2528" y="4103"/>
                  </a:lnTo>
                  <a:lnTo>
                    <a:pt x="2660" y="4075"/>
                  </a:lnTo>
                  <a:lnTo>
                    <a:pt x="2931" y="4228"/>
                  </a:lnTo>
                  <a:lnTo>
                    <a:pt x="3220" y="4362"/>
                  </a:lnTo>
                  <a:lnTo>
                    <a:pt x="2864" y="4123"/>
                  </a:lnTo>
                  <a:lnTo>
                    <a:pt x="2603" y="3829"/>
                  </a:lnTo>
                  <a:lnTo>
                    <a:pt x="2575" y="3923"/>
                  </a:lnTo>
                  <a:lnTo>
                    <a:pt x="2436" y="3839"/>
                  </a:lnTo>
                  <a:lnTo>
                    <a:pt x="2408" y="3667"/>
                  </a:lnTo>
                  <a:lnTo>
                    <a:pt x="2500" y="3496"/>
                  </a:lnTo>
                  <a:lnTo>
                    <a:pt x="2585" y="34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" name="Freeform 1112"/>
            <p:cNvSpPr>
              <a:spLocks/>
            </p:cNvSpPr>
            <p:nvPr/>
          </p:nvSpPr>
          <p:spPr bwMode="auto">
            <a:xfrm>
              <a:off x="2167" y="2762"/>
              <a:ext cx="35" cy="77"/>
            </a:xfrm>
            <a:custGeom>
              <a:avLst/>
              <a:gdLst>
                <a:gd name="T0" fmla="*/ 0 w 281"/>
                <a:gd name="T1" fmla="*/ 0 h 618"/>
                <a:gd name="T2" fmla="*/ 281 w 281"/>
                <a:gd name="T3" fmla="*/ 286 h 618"/>
                <a:gd name="T4" fmla="*/ 262 w 281"/>
                <a:gd name="T5" fmla="*/ 437 h 618"/>
                <a:gd name="T6" fmla="*/ 215 w 281"/>
                <a:gd name="T7" fmla="*/ 570 h 618"/>
                <a:gd name="T8" fmla="*/ 150 w 281"/>
                <a:gd name="T9" fmla="*/ 618 h 618"/>
                <a:gd name="T10" fmla="*/ 28 w 281"/>
                <a:gd name="T11" fmla="*/ 608 h 618"/>
                <a:gd name="T12" fmla="*/ 159 w 281"/>
                <a:gd name="T13" fmla="*/ 485 h 618"/>
                <a:gd name="T14" fmla="*/ 206 w 281"/>
                <a:gd name="T15" fmla="*/ 362 h 618"/>
                <a:gd name="T16" fmla="*/ 197 w 281"/>
                <a:gd name="T17" fmla="*/ 266 h 618"/>
                <a:gd name="T18" fmla="*/ 0 w 281"/>
                <a:gd name="T19" fmla="*/ 0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" h="618">
                  <a:moveTo>
                    <a:pt x="0" y="0"/>
                  </a:moveTo>
                  <a:lnTo>
                    <a:pt x="281" y="286"/>
                  </a:lnTo>
                  <a:lnTo>
                    <a:pt x="262" y="437"/>
                  </a:lnTo>
                  <a:lnTo>
                    <a:pt x="215" y="570"/>
                  </a:lnTo>
                  <a:lnTo>
                    <a:pt x="150" y="618"/>
                  </a:lnTo>
                  <a:lnTo>
                    <a:pt x="28" y="608"/>
                  </a:lnTo>
                  <a:lnTo>
                    <a:pt x="159" y="485"/>
                  </a:lnTo>
                  <a:lnTo>
                    <a:pt x="206" y="362"/>
                  </a:lnTo>
                  <a:lnTo>
                    <a:pt x="197" y="2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Freeform 1113"/>
            <p:cNvSpPr>
              <a:spLocks/>
            </p:cNvSpPr>
            <p:nvPr/>
          </p:nvSpPr>
          <p:spPr bwMode="auto">
            <a:xfrm>
              <a:off x="2107" y="2693"/>
              <a:ext cx="116" cy="71"/>
            </a:xfrm>
            <a:custGeom>
              <a:avLst/>
              <a:gdLst>
                <a:gd name="T0" fmla="*/ 103 w 925"/>
                <a:gd name="T1" fmla="*/ 76 h 570"/>
                <a:gd name="T2" fmla="*/ 243 w 925"/>
                <a:gd name="T3" fmla="*/ 0 h 570"/>
                <a:gd name="T4" fmla="*/ 308 w 925"/>
                <a:gd name="T5" fmla="*/ 28 h 570"/>
                <a:gd name="T6" fmla="*/ 393 w 925"/>
                <a:gd name="T7" fmla="*/ 153 h 570"/>
                <a:gd name="T8" fmla="*/ 560 w 925"/>
                <a:gd name="T9" fmla="*/ 305 h 570"/>
                <a:gd name="T10" fmla="*/ 812 w 925"/>
                <a:gd name="T11" fmla="*/ 466 h 570"/>
                <a:gd name="T12" fmla="*/ 925 w 925"/>
                <a:gd name="T13" fmla="*/ 570 h 570"/>
                <a:gd name="T14" fmla="*/ 747 w 925"/>
                <a:gd name="T15" fmla="*/ 486 h 570"/>
                <a:gd name="T16" fmla="*/ 458 w 925"/>
                <a:gd name="T17" fmla="*/ 296 h 570"/>
                <a:gd name="T18" fmla="*/ 328 w 925"/>
                <a:gd name="T19" fmla="*/ 161 h 570"/>
                <a:gd name="T20" fmla="*/ 261 w 925"/>
                <a:gd name="T21" fmla="*/ 76 h 570"/>
                <a:gd name="T22" fmla="*/ 131 w 925"/>
                <a:gd name="T23" fmla="*/ 161 h 570"/>
                <a:gd name="T24" fmla="*/ 85 w 925"/>
                <a:gd name="T25" fmla="*/ 256 h 570"/>
                <a:gd name="T26" fmla="*/ 0 w 925"/>
                <a:gd name="T27" fmla="*/ 209 h 570"/>
                <a:gd name="T28" fmla="*/ 103 w 925"/>
                <a:gd name="T29" fmla="*/ 76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25" h="570">
                  <a:moveTo>
                    <a:pt x="103" y="76"/>
                  </a:moveTo>
                  <a:lnTo>
                    <a:pt x="243" y="0"/>
                  </a:lnTo>
                  <a:lnTo>
                    <a:pt x="308" y="28"/>
                  </a:lnTo>
                  <a:lnTo>
                    <a:pt x="393" y="153"/>
                  </a:lnTo>
                  <a:lnTo>
                    <a:pt x="560" y="305"/>
                  </a:lnTo>
                  <a:lnTo>
                    <a:pt x="812" y="466"/>
                  </a:lnTo>
                  <a:lnTo>
                    <a:pt x="925" y="570"/>
                  </a:lnTo>
                  <a:lnTo>
                    <a:pt x="747" y="486"/>
                  </a:lnTo>
                  <a:lnTo>
                    <a:pt x="458" y="296"/>
                  </a:lnTo>
                  <a:lnTo>
                    <a:pt x="328" y="161"/>
                  </a:lnTo>
                  <a:lnTo>
                    <a:pt x="261" y="76"/>
                  </a:lnTo>
                  <a:lnTo>
                    <a:pt x="131" y="161"/>
                  </a:lnTo>
                  <a:lnTo>
                    <a:pt x="85" y="256"/>
                  </a:lnTo>
                  <a:lnTo>
                    <a:pt x="0" y="209"/>
                  </a:lnTo>
                  <a:lnTo>
                    <a:pt x="103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Freeform 1114"/>
            <p:cNvSpPr>
              <a:spLocks/>
            </p:cNvSpPr>
            <p:nvPr/>
          </p:nvSpPr>
          <p:spPr bwMode="auto">
            <a:xfrm>
              <a:off x="2405" y="2902"/>
              <a:ext cx="114" cy="119"/>
            </a:xfrm>
            <a:custGeom>
              <a:avLst/>
              <a:gdLst>
                <a:gd name="T0" fmla="*/ 758 w 914"/>
                <a:gd name="T1" fmla="*/ 953 h 953"/>
                <a:gd name="T2" fmla="*/ 0 w 914"/>
                <a:gd name="T3" fmla="*/ 0 h 953"/>
                <a:gd name="T4" fmla="*/ 914 w 914"/>
                <a:gd name="T5" fmla="*/ 930 h 953"/>
                <a:gd name="T6" fmla="*/ 758 w 914"/>
                <a:gd name="T7" fmla="*/ 953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4" h="953">
                  <a:moveTo>
                    <a:pt x="758" y="953"/>
                  </a:moveTo>
                  <a:lnTo>
                    <a:pt x="0" y="0"/>
                  </a:lnTo>
                  <a:lnTo>
                    <a:pt x="914" y="930"/>
                  </a:lnTo>
                  <a:lnTo>
                    <a:pt x="758" y="9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6" name="Freeform 1115"/>
            <p:cNvSpPr>
              <a:spLocks/>
            </p:cNvSpPr>
            <p:nvPr/>
          </p:nvSpPr>
          <p:spPr bwMode="auto">
            <a:xfrm>
              <a:off x="1786" y="2857"/>
              <a:ext cx="156" cy="164"/>
            </a:xfrm>
            <a:custGeom>
              <a:avLst/>
              <a:gdLst>
                <a:gd name="T0" fmla="*/ 0 w 1249"/>
                <a:gd name="T1" fmla="*/ 0 h 1316"/>
                <a:gd name="T2" fmla="*/ 446 w 1249"/>
                <a:gd name="T3" fmla="*/ 704 h 1316"/>
                <a:gd name="T4" fmla="*/ 1249 w 1249"/>
                <a:gd name="T5" fmla="*/ 1316 h 1316"/>
                <a:gd name="T6" fmla="*/ 936 w 1249"/>
                <a:gd name="T7" fmla="*/ 1293 h 1316"/>
                <a:gd name="T8" fmla="*/ 334 w 1249"/>
                <a:gd name="T9" fmla="*/ 680 h 1316"/>
                <a:gd name="T10" fmla="*/ 0 w 1249"/>
                <a:gd name="T11" fmla="*/ 0 h 1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9" h="1316">
                  <a:moveTo>
                    <a:pt x="0" y="0"/>
                  </a:moveTo>
                  <a:lnTo>
                    <a:pt x="446" y="704"/>
                  </a:lnTo>
                  <a:lnTo>
                    <a:pt x="1249" y="1316"/>
                  </a:lnTo>
                  <a:lnTo>
                    <a:pt x="936" y="1293"/>
                  </a:lnTo>
                  <a:lnTo>
                    <a:pt x="334" y="6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7" name="Freeform 1116"/>
            <p:cNvSpPr>
              <a:spLocks/>
            </p:cNvSpPr>
            <p:nvPr/>
          </p:nvSpPr>
          <p:spPr bwMode="auto">
            <a:xfrm>
              <a:off x="3007" y="2074"/>
              <a:ext cx="122" cy="102"/>
            </a:xfrm>
            <a:custGeom>
              <a:avLst/>
              <a:gdLst>
                <a:gd name="T0" fmla="*/ 0 w 981"/>
                <a:gd name="T1" fmla="*/ 0 h 818"/>
                <a:gd name="T2" fmla="*/ 157 w 981"/>
                <a:gd name="T3" fmla="*/ 160 h 818"/>
                <a:gd name="T4" fmla="*/ 513 w 981"/>
                <a:gd name="T5" fmla="*/ 387 h 818"/>
                <a:gd name="T6" fmla="*/ 714 w 981"/>
                <a:gd name="T7" fmla="*/ 636 h 818"/>
                <a:gd name="T8" fmla="*/ 981 w 981"/>
                <a:gd name="T9" fmla="*/ 818 h 818"/>
                <a:gd name="T10" fmla="*/ 625 w 981"/>
                <a:gd name="T11" fmla="*/ 704 h 818"/>
                <a:gd name="T12" fmla="*/ 402 w 981"/>
                <a:gd name="T13" fmla="*/ 456 h 818"/>
                <a:gd name="T14" fmla="*/ 68 w 981"/>
                <a:gd name="T15" fmla="*/ 183 h 818"/>
                <a:gd name="T16" fmla="*/ 0 w 981"/>
                <a:gd name="T17" fmla="*/ 0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1" h="818">
                  <a:moveTo>
                    <a:pt x="0" y="0"/>
                  </a:moveTo>
                  <a:lnTo>
                    <a:pt x="157" y="160"/>
                  </a:lnTo>
                  <a:lnTo>
                    <a:pt x="513" y="387"/>
                  </a:lnTo>
                  <a:lnTo>
                    <a:pt x="714" y="636"/>
                  </a:lnTo>
                  <a:lnTo>
                    <a:pt x="981" y="818"/>
                  </a:lnTo>
                  <a:lnTo>
                    <a:pt x="625" y="704"/>
                  </a:lnTo>
                  <a:lnTo>
                    <a:pt x="402" y="456"/>
                  </a:lnTo>
                  <a:lnTo>
                    <a:pt x="68" y="1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8" name="Freeform 1117"/>
            <p:cNvSpPr>
              <a:spLocks/>
            </p:cNvSpPr>
            <p:nvPr/>
          </p:nvSpPr>
          <p:spPr bwMode="auto">
            <a:xfrm>
              <a:off x="2775" y="1926"/>
              <a:ext cx="50" cy="44"/>
            </a:xfrm>
            <a:custGeom>
              <a:avLst/>
              <a:gdLst>
                <a:gd name="T0" fmla="*/ 31 w 401"/>
                <a:gd name="T1" fmla="*/ 57 h 351"/>
                <a:gd name="T2" fmla="*/ 0 w 401"/>
                <a:gd name="T3" fmla="*/ 129 h 351"/>
                <a:gd name="T4" fmla="*/ 11 w 401"/>
                <a:gd name="T5" fmla="*/ 243 h 351"/>
                <a:gd name="T6" fmla="*/ 56 w 401"/>
                <a:gd name="T7" fmla="*/ 325 h 351"/>
                <a:gd name="T8" fmla="*/ 126 w 401"/>
                <a:gd name="T9" fmla="*/ 351 h 351"/>
                <a:gd name="T10" fmla="*/ 309 w 401"/>
                <a:gd name="T11" fmla="*/ 325 h 351"/>
                <a:gd name="T12" fmla="*/ 401 w 401"/>
                <a:gd name="T13" fmla="*/ 243 h 351"/>
                <a:gd name="T14" fmla="*/ 349 w 401"/>
                <a:gd name="T15" fmla="*/ 186 h 351"/>
                <a:gd name="T16" fmla="*/ 268 w 401"/>
                <a:gd name="T17" fmla="*/ 237 h 351"/>
                <a:gd name="T18" fmla="*/ 168 w 401"/>
                <a:gd name="T19" fmla="*/ 253 h 351"/>
                <a:gd name="T20" fmla="*/ 137 w 401"/>
                <a:gd name="T21" fmla="*/ 171 h 351"/>
                <a:gd name="T22" fmla="*/ 222 w 401"/>
                <a:gd name="T23" fmla="*/ 195 h 351"/>
                <a:gd name="T24" fmla="*/ 288 w 401"/>
                <a:gd name="T25" fmla="*/ 155 h 351"/>
                <a:gd name="T26" fmla="*/ 268 w 401"/>
                <a:gd name="T27" fmla="*/ 83 h 351"/>
                <a:gd name="T28" fmla="*/ 304 w 401"/>
                <a:gd name="T29" fmla="*/ 15 h 351"/>
                <a:gd name="T30" fmla="*/ 102 w 401"/>
                <a:gd name="T31" fmla="*/ 0 h 351"/>
                <a:gd name="T32" fmla="*/ 31 w 401"/>
                <a:gd name="T33" fmla="*/ 57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1" h="351">
                  <a:moveTo>
                    <a:pt x="31" y="57"/>
                  </a:moveTo>
                  <a:lnTo>
                    <a:pt x="0" y="129"/>
                  </a:lnTo>
                  <a:lnTo>
                    <a:pt x="11" y="243"/>
                  </a:lnTo>
                  <a:lnTo>
                    <a:pt x="56" y="325"/>
                  </a:lnTo>
                  <a:lnTo>
                    <a:pt x="126" y="351"/>
                  </a:lnTo>
                  <a:lnTo>
                    <a:pt x="309" y="325"/>
                  </a:lnTo>
                  <a:lnTo>
                    <a:pt x="401" y="243"/>
                  </a:lnTo>
                  <a:lnTo>
                    <a:pt x="349" y="186"/>
                  </a:lnTo>
                  <a:lnTo>
                    <a:pt x="268" y="237"/>
                  </a:lnTo>
                  <a:lnTo>
                    <a:pt x="168" y="253"/>
                  </a:lnTo>
                  <a:lnTo>
                    <a:pt x="137" y="171"/>
                  </a:lnTo>
                  <a:lnTo>
                    <a:pt x="222" y="195"/>
                  </a:lnTo>
                  <a:lnTo>
                    <a:pt x="288" y="155"/>
                  </a:lnTo>
                  <a:lnTo>
                    <a:pt x="268" y="83"/>
                  </a:lnTo>
                  <a:lnTo>
                    <a:pt x="304" y="15"/>
                  </a:lnTo>
                  <a:lnTo>
                    <a:pt x="102" y="0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9" name="Freeform 1118"/>
            <p:cNvSpPr>
              <a:spLocks/>
            </p:cNvSpPr>
            <p:nvPr/>
          </p:nvSpPr>
          <p:spPr bwMode="auto">
            <a:xfrm>
              <a:off x="2823" y="1930"/>
              <a:ext cx="12" cy="17"/>
            </a:xfrm>
            <a:custGeom>
              <a:avLst/>
              <a:gdLst>
                <a:gd name="T0" fmla="*/ 0 w 96"/>
                <a:gd name="T1" fmla="*/ 0 h 140"/>
                <a:gd name="T2" fmla="*/ 0 w 96"/>
                <a:gd name="T3" fmla="*/ 119 h 140"/>
                <a:gd name="T4" fmla="*/ 55 w 96"/>
                <a:gd name="T5" fmla="*/ 140 h 140"/>
                <a:gd name="T6" fmla="*/ 96 w 96"/>
                <a:gd name="T7" fmla="*/ 31 h 140"/>
                <a:gd name="T8" fmla="*/ 0 w 96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40">
                  <a:moveTo>
                    <a:pt x="0" y="0"/>
                  </a:moveTo>
                  <a:lnTo>
                    <a:pt x="0" y="119"/>
                  </a:lnTo>
                  <a:lnTo>
                    <a:pt x="55" y="140"/>
                  </a:lnTo>
                  <a:lnTo>
                    <a:pt x="96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0" name="Freeform 1119"/>
            <p:cNvSpPr>
              <a:spLocks/>
            </p:cNvSpPr>
            <p:nvPr/>
          </p:nvSpPr>
          <p:spPr bwMode="auto">
            <a:xfrm>
              <a:off x="3022" y="1895"/>
              <a:ext cx="49" cy="43"/>
            </a:xfrm>
            <a:custGeom>
              <a:avLst/>
              <a:gdLst>
                <a:gd name="T0" fmla="*/ 31 w 400"/>
                <a:gd name="T1" fmla="*/ 57 h 349"/>
                <a:gd name="T2" fmla="*/ 0 w 400"/>
                <a:gd name="T3" fmla="*/ 128 h 349"/>
                <a:gd name="T4" fmla="*/ 11 w 400"/>
                <a:gd name="T5" fmla="*/ 241 h 349"/>
                <a:gd name="T6" fmla="*/ 57 w 400"/>
                <a:gd name="T7" fmla="*/ 324 h 349"/>
                <a:gd name="T8" fmla="*/ 128 w 400"/>
                <a:gd name="T9" fmla="*/ 349 h 349"/>
                <a:gd name="T10" fmla="*/ 310 w 400"/>
                <a:gd name="T11" fmla="*/ 324 h 349"/>
                <a:gd name="T12" fmla="*/ 400 w 400"/>
                <a:gd name="T13" fmla="*/ 241 h 349"/>
                <a:gd name="T14" fmla="*/ 349 w 400"/>
                <a:gd name="T15" fmla="*/ 185 h 349"/>
                <a:gd name="T16" fmla="*/ 269 w 400"/>
                <a:gd name="T17" fmla="*/ 237 h 349"/>
                <a:gd name="T18" fmla="*/ 167 w 400"/>
                <a:gd name="T19" fmla="*/ 252 h 349"/>
                <a:gd name="T20" fmla="*/ 138 w 400"/>
                <a:gd name="T21" fmla="*/ 170 h 349"/>
                <a:gd name="T22" fmla="*/ 223 w 400"/>
                <a:gd name="T23" fmla="*/ 195 h 349"/>
                <a:gd name="T24" fmla="*/ 290 w 400"/>
                <a:gd name="T25" fmla="*/ 154 h 349"/>
                <a:gd name="T26" fmla="*/ 269 w 400"/>
                <a:gd name="T27" fmla="*/ 82 h 349"/>
                <a:gd name="T28" fmla="*/ 304 w 400"/>
                <a:gd name="T29" fmla="*/ 15 h 349"/>
                <a:gd name="T30" fmla="*/ 102 w 400"/>
                <a:gd name="T31" fmla="*/ 0 h 349"/>
                <a:gd name="T32" fmla="*/ 31 w 400"/>
                <a:gd name="T33" fmla="*/ 57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349">
                  <a:moveTo>
                    <a:pt x="31" y="57"/>
                  </a:moveTo>
                  <a:lnTo>
                    <a:pt x="0" y="128"/>
                  </a:lnTo>
                  <a:lnTo>
                    <a:pt x="11" y="241"/>
                  </a:lnTo>
                  <a:lnTo>
                    <a:pt x="57" y="324"/>
                  </a:lnTo>
                  <a:lnTo>
                    <a:pt x="128" y="349"/>
                  </a:lnTo>
                  <a:lnTo>
                    <a:pt x="310" y="324"/>
                  </a:lnTo>
                  <a:lnTo>
                    <a:pt x="400" y="241"/>
                  </a:lnTo>
                  <a:lnTo>
                    <a:pt x="349" y="185"/>
                  </a:lnTo>
                  <a:lnTo>
                    <a:pt x="269" y="237"/>
                  </a:lnTo>
                  <a:lnTo>
                    <a:pt x="167" y="252"/>
                  </a:lnTo>
                  <a:lnTo>
                    <a:pt x="138" y="170"/>
                  </a:lnTo>
                  <a:lnTo>
                    <a:pt x="223" y="195"/>
                  </a:lnTo>
                  <a:lnTo>
                    <a:pt x="290" y="154"/>
                  </a:lnTo>
                  <a:lnTo>
                    <a:pt x="269" y="82"/>
                  </a:lnTo>
                  <a:lnTo>
                    <a:pt x="304" y="15"/>
                  </a:lnTo>
                  <a:lnTo>
                    <a:pt x="102" y="0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1" name="Freeform 1120"/>
            <p:cNvSpPr>
              <a:spLocks/>
            </p:cNvSpPr>
            <p:nvPr/>
          </p:nvSpPr>
          <p:spPr bwMode="auto">
            <a:xfrm>
              <a:off x="3069" y="1898"/>
              <a:ext cx="12" cy="17"/>
            </a:xfrm>
            <a:custGeom>
              <a:avLst/>
              <a:gdLst>
                <a:gd name="T0" fmla="*/ 0 w 96"/>
                <a:gd name="T1" fmla="*/ 0 h 138"/>
                <a:gd name="T2" fmla="*/ 0 w 96"/>
                <a:gd name="T3" fmla="*/ 118 h 138"/>
                <a:gd name="T4" fmla="*/ 56 w 96"/>
                <a:gd name="T5" fmla="*/ 138 h 138"/>
                <a:gd name="T6" fmla="*/ 96 w 96"/>
                <a:gd name="T7" fmla="*/ 31 h 138"/>
                <a:gd name="T8" fmla="*/ 0 w 96"/>
                <a:gd name="T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38">
                  <a:moveTo>
                    <a:pt x="0" y="0"/>
                  </a:moveTo>
                  <a:lnTo>
                    <a:pt x="0" y="118"/>
                  </a:lnTo>
                  <a:lnTo>
                    <a:pt x="56" y="138"/>
                  </a:lnTo>
                  <a:lnTo>
                    <a:pt x="96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" name="Freeform 1121"/>
            <p:cNvSpPr>
              <a:spLocks/>
            </p:cNvSpPr>
            <p:nvPr/>
          </p:nvSpPr>
          <p:spPr bwMode="auto">
            <a:xfrm>
              <a:off x="2813" y="2121"/>
              <a:ext cx="164" cy="78"/>
            </a:xfrm>
            <a:custGeom>
              <a:avLst/>
              <a:gdLst>
                <a:gd name="T0" fmla="*/ 0 w 1311"/>
                <a:gd name="T1" fmla="*/ 582 h 618"/>
                <a:gd name="T2" fmla="*/ 192 w 1311"/>
                <a:gd name="T3" fmla="*/ 196 h 618"/>
                <a:gd name="T4" fmla="*/ 323 w 1311"/>
                <a:gd name="T5" fmla="*/ 87 h 618"/>
                <a:gd name="T6" fmla="*/ 264 w 1311"/>
                <a:gd name="T7" fmla="*/ 439 h 618"/>
                <a:gd name="T8" fmla="*/ 343 w 1311"/>
                <a:gd name="T9" fmla="*/ 170 h 618"/>
                <a:gd name="T10" fmla="*/ 581 w 1311"/>
                <a:gd name="T11" fmla="*/ 72 h 618"/>
                <a:gd name="T12" fmla="*/ 537 w 1311"/>
                <a:gd name="T13" fmla="*/ 349 h 618"/>
                <a:gd name="T14" fmla="*/ 677 w 1311"/>
                <a:gd name="T15" fmla="*/ 18 h 618"/>
                <a:gd name="T16" fmla="*/ 721 w 1311"/>
                <a:gd name="T17" fmla="*/ 314 h 618"/>
                <a:gd name="T18" fmla="*/ 818 w 1311"/>
                <a:gd name="T19" fmla="*/ 0 h 618"/>
                <a:gd name="T20" fmla="*/ 801 w 1311"/>
                <a:gd name="T21" fmla="*/ 367 h 618"/>
                <a:gd name="T22" fmla="*/ 897 w 1311"/>
                <a:gd name="T23" fmla="*/ 126 h 618"/>
                <a:gd name="T24" fmla="*/ 986 w 1311"/>
                <a:gd name="T25" fmla="*/ 18 h 618"/>
                <a:gd name="T26" fmla="*/ 1020 w 1311"/>
                <a:gd name="T27" fmla="*/ 349 h 618"/>
                <a:gd name="T28" fmla="*/ 1117 w 1311"/>
                <a:gd name="T29" fmla="*/ 72 h 618"/>
                <a:gd name="T30" fmla="*/ 1311 w 1311"/>
                <a:gd name="T31" fmla="*/ 466 h 618"/>
                <a:gd name="T32" fmla="*/ 1117 w 1311"/>
                <a:gd name="T33" fmla="*/ 439 h 618"/>
                <a:gd name="T34" fmla="*/ 1090 w 1311"/>
                <a:gd name="T35" fmla="*/ 323 h 618"/>
                <a:gd name="T36" fmla="*/ 1020 w 1311"/>
                <a:gd name="T37" fmla="*/ 511 h 618"/>
                <a:gd name="T38" fmla="*/ 950 w 1311"/>
                <a:gd name="T39" fmla="*/ 269 h 618"/>
                <a:gd name="T40" fmla="*/ 871 w 1311"/>
                <a:gd name="T41" fmla="*/ 466 h 618"/>
                <a:gd name="T42" fmla="*/ 774 w 1311"/>
                <a:gd name="T43" fmla="*/ 511 h 618"/>
                <a:gd name="T44" fmla="*/ 730 w 1311"/>
                <a:gd name="T45" fmla="*/ 394 h 618"/>
                <a:gd name="T46" fmla="*/ 677 w 1311"/>
                <a:gd name="T47" fmla="*/ 511 h 618"/>
                <a:gd name="T48" fmla="*/ 633 w 1311"/>
                <a:gd name="T49" fmla="*/ 323 h 618"/>
                <a:gd name="T50" fmla="*/ 537 w 1311"/>
                <a:gd name="T51" fmla="*/ 537 h 618"/>
                <a:gd name="T52" fmla="*/ 467 w 1311"/>
                <a:gd name="T53" fmla="*/ 564 h 618"/>
                <a:gd name="T54" fmla="*/ 467 w 1311"/>
                <a:gd name="T55" fmla="*/ 296 h 618"/>
                <a:gd name="T56" fmla="*/ 316 w 1311"/>
                <a:gd name="T57" fmla="*/ 582 h 618"/>
                <a:gd name="T58" fmla="*/ 177 w 1311"/>
                <a:gd name="T59" fmla="*/ 582 h 618"/>
                <a:gd name="T60" fmla="*/ 194 w 1311"/>
                <a:gd name="T61" fmla="*/ 367 h 618"/>
                <a:gd name="T62" fmla="*/ 98 w 1311"/>
                <a:gd name="T63" fmla="*/ 618 h 618"/>
                <a:gd name="T64" fmla="*/ 0 w 1311"/>
                <a:gd name="T65" fmla="*/ 582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11" h="618">
                  <a:moveTo>
                    <a:pt x="0" y="582"/>
                  </a:moveTo>
                  <a:lnTo>
                    <a:pt x="192" y="196"/>
                  </a:lnTo>
                  <a:lnTo>
                    <a:pt x="323" y="87"/>
                  </a:lnTo>
                  <a:lnTo>
                    <a:pt x="264" y="439"/>
                  </a:lnTo>
                  <a:lnTo>
                    <a:pt x="343" y="170"/>
                  </a:lnTo>
                  <a:lnTo>
                    <a:pt x="581" y="72"/>
                  </a:lnTo>
                  <a:lnTo>
                    <a:pt x="537" y="349"/>
                  </a:lnTo>
                  <a:lnTo>
                    <a:pt x="677" y="18"/>
                  </a:lnTo>
                  <a:lnTo>
                    <a:pt x="721" y="314"/>
                  </a:lnTo>
                  <a:lnTo>
                    <a:pt x="818" y="0"/>
                  </a:lnTo>
                  <a:lnTo>
                    <a:pt x="801" y="367"/>
                  </a:lnTo>
                  <a:lnTo>
                    <a:pt x="897" y="126"/>
                  </a:lnTo>
                  <a:lnTo>
                    <a:pt x="986" y="18"/>
                  </a:lnTo>
                  <a:lnTo>
                    <a:pt x="1020" y="349"/>
                  </a:lnTo>
                  <a:lnTo>
                    <a:pt x="1117" y="72"/>
                  </a:lnTo>
                  <a:lnTo>
                    <a:pt x="1311" y="466"/>
                  </a:lnTo>
                  <a:lnTo>
                    <a:pt x="1117" y="439"/>
                  </a:lnTo>
                  <a:lnTo>
                    <a:pt x="1090" y="323"/>
                  </a:lnTo>
                  <a:lnTo>
                    <a:pt x="1020" y="511"/>
                  </a:lnTo>
                  <a:lnTo>
                    <a:pt x="950" y="269"/>
                  </a:lnTo>
                  <a:lnTo>
                    <a:pt x="871" y="466"/>
                  </a:lnTo>
                  <a:lnTo>
                    <a:pt x="774" y="511"/>
                  </a:lnTo>
                  <a:lnTo>
                    <a:pt x="730" y="394"/>
                  </a:lnTo>
                  <a:lnTo>
                    <a:pt x="677" y="511"/>
                  </a:lnTo>
                  <a:lnTo>
                    <a:pt x="633" y="323"/>
                  </a:lnTo>
                  <a:lnTo>
                    <a:pt x="537" y="537"/>
                  </a:lnTo>
                  <a:lnTo>
                    <a:pt x="467" y="564"/>
                  </a:lnTo>
                  <a:lnTo>
                    <a:pt x="467" y="296"/>
                  </a:lnTo>
                  <a:lnTo>
                    <a:pt x="316" y="582"/>
                  </a:lnTo>
                  <a:lnTo>
                    <a:pt x="177" y="582"/>
                  </a:lnTo>
                  <a:lnTo>
                    <a:pt x="194" y="367"/>
                  </a:lnTo>
                  <a:lnTo>
                    <a:pt x="98" y="618"/>
                  </a:lnTo>
                  <a:lnTo>
                    <a:pt x="0" y="5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" name="Freeform 1122"/>
            <p:cNvSpPr>
              <a:spLocks/>
            </p:cNvSpPr>
            <p:nvPr/>
          </p:nvSpPr>
          <p:spPr bwMode="auto">
            <a:xfrm>
              <a:off x="2971" y="2122"/>
              <a:ext cx="15" cy="38"/>
            </a:xfrm>
            <a:custGeom>
              <a:avLst/>
              <a:gdLst>
                <a:gd name="T0" fmla="*/ 0 w 118"/>
                <a:gd name="T1" fmla="*/ 0 h 308"/>
                <a:gd name="T2" fmla="*/ 118 w 118"/>
                <a:gd name="T3" fmla="*/ 308 h 308"/>
                <a:gd name="T4" fmla="*/ 97 w 118"/>
                <a:gd name="T5" fmla="*/ 44 h 308"/>
                <a:gd name="T6" fmla="*/ 0 w 118"/>
                <a:gd name="T7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" h="308">
                  <a:moveTo>
                    <a:pt x="0" y="0"/>
                  </a:moveTo>
                  <a:lnTo>
                    <a:pt x="118" y="308"/>
                  </a:lnTo>
                  <a:lnTo>
                    <a:pt x="97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" name="Freeform 1123"/>
            <p:cNvSpPr>
              <a:spLocks/>
            </p:cNvSpPr>
            <p:nvPr/>
          </p:nvSpPr>
          <p:spPr bwMode="auto">
            <a:xfrm>
              <a:off x="2992" y="2118"/>
              <a:ext cx="12" cy="43"/>
            </a:xfrm>
            <a:custGeom>
              <a:avLst/>
              <a:gdLst>
                <a:gd name="T0" fmla="*/ 0 w 100"/>
                <a:gd name="T1" fmla="*/ 27 h 340"/>
                <a:gd name="T2" fmla="*/ 100 w 100"/>
                <a:gd name="T3" fmla="*/ 340 h 340"/>
                <a:gd name="T4" fmla="*/ 73 w 100"/>
                <a:gd name="T5" fmla="*/ 119 h 340"/>
                <a:gd name="T6" fmla="*/ 57 w 100"/>
                <a:gd name="T7" fmla="*/ 0 h 340"/>
                <a:gd name="T8" fmla="*/ 0 w 100"/>
                <a:gd name="T9" fmla="*/ 2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40">
                  <a:moveTo>
                    <a:pt x="0" y="27"/>
                  </a:moveTo>
                  <a:lnTo>
                    <a:pt x="100" y="340"/>
                  </a:lnTo>
                  <a:lnTo>
                    <a:pt x="73" y="119"/>
                  </a:lnTo>
                  <a:lnTo>
                    <a:pt x="57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" name="Freeform 1124"/>
            <p:cNvSpPr>
              <a:spLocks/>
            </p:cNvSpPr>
            <p:nvPr/>
          </p:nvSpPr>
          <p:spPr bwMode="auto">
            <a:xfrm>
              <a:off x="2990" y="2159"/>
              <a:ext cx="10" cy="16"/>
            </a:xfrm>
            <a:custGeom>
              <a:avLst/>
              <a:gdLst>
                <a:gd name="T0" fmla="*/ 0 w 78"/>
                <a:gd name="T1" fmla="*/ 0 h 128"/>
                <a:gd name="T2" fmla="*/ 0 w 78"/>
                <a:gd name="T3" fmla="*/ 128 h 128"/>
                <a:gd name="T4" fmla="*/ 78 w 78"/>
                <a:gd name="T5" fmla="*/ 101 h 128"/>
                <a:gd name="T6" fmla="*/ 0 w 78"/>
                <a:gd name="T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128">
                  <a:moveTo>
                    <a:pt x="0" y="0"/>
                  </a:moveTo>
                  <a:lnTo>
                    <a:pt x="0" y="128"/>
                  </a:lnTo>
                  <a:lnTo>
                    <a:pt x="78" y="1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" name="Freeform 1125"/>
            <p:cNvSpPr>
              <a:spLocks/>
            </p:cNvSpPr>
            <p:nvPr/>
          </p:nvSpPr>
          <p:spPr bwMode="auto">
            <a:xfrm>
              <a:off x="3009" y="2150"/>
              <a:ext cx="17" cy="27"/>
            </a:xfrm>
            <a:custGeom>
              <a:avLst/>
              <a:gdLst>
                <a:gd name="T0" fmla="*/ 0 w 132"/>
                <a:gd name="T1" fmla="*/ 0 h 222"/>
                <a:gd name="T2" fmla="*/ 73 w 132"/>
                <a:gd name="T3" fmla="*/ 222 h 222"/>
                <a:gd name="T4" fmla="*/ 132 w 132"/>
                <a:gd name="T5" fmla="*/ 195 h 222"/>
                <a:gd name="T6" fmla="*/ 0 w 132"/>
                <a:gd name="T7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222">
                  <a:moveTo>
                    <a:pt x="0" y="0"/>
                  </a:moveTo>
                  <a:lnTo>
                    <a:pt x="73" y="222"/>
                  </a:lnTo>
                  <a:lnTo>
                    <a:pt x="132" y="1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Freeform 1126"/>
            <p:cNvSpPr>
              <a:spLocks/>
            </p:cNvSpPr>
            <p:nvPr/>
          </p:nvSpPr>
          <p:spPr bwMode="auto">
            <a:xfrm>
              <a:off x="3012" y="2115"/>
              <a:ext cx="41" cy="57"/>
            </a:xfrm>
            <a:custGeom>
              <a:avLst/>
              <a:gdLst>
                <a:gd name="T0" fmla="*/ 0 w 329"/>
                <a:gd name="T1" fmla="*/ 76 h 458"/>
                <a:gd name="T2" fmla="*/ 243 w 329"/>
                <a:gd name="T3" fmla="*/ 458 h 458"/>
                <a:gd name="T4" fmla="*/ 127 w 329"/>
                <a:gd name="T5" fmla="*/ 151 h 458"/>
                <a:gd name="T6" fmla="*/ 329 w 329"/>
                <a:gd name="T7" fmla="*/ 340 h 458"/>
                <a:gd name="T8" fmla="*/ 186 w 329"/>
                <a:gd name="T9" fmla="*/ 118 h 458"/>
                <a:gd name="T10" fmla="*/ 100 w 329"/>
                <a:gd name="T11" fmla="*/ 0 h 458"/>
                <a:gd name="T12" fmla="*/ 69 w 329"/>
                <a:gd name="T13" fmla="*/ 70 h 458"/>
                <a:gd name="T14" fmla="*/ 0 w 329"/>
                <a:gd name="T15" fmla="*/ 7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9" h="458">
                  <a:moveTo>
                    <a:pt x="0" y="76"/>
                  </a:moveTo>
                  <a:lnTo>
                    <a:pt x="243" y="458"/>
                  </a:lnTo>
                  <a:lnTo>
                    <a:pt x="127" y="151"/>
                  </a:lnTo>
                  <a:lnTo>
                    <a:pt x="329" y="340"/>
                  </a:lnTo>
                  <a:lnTo>
                    <a:pt x="186" y="118"/>
                  </a:lnTo>
                  <a:lnTo>
                    <a:pt x="100" y="0"/>
                  </a:lnTo>
                  <a:lnTo>
                    <a:pt x="69" y="70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Freeform 1127"/>
            <p:cNvSpPr>
              <a:spLocks/>
            </p:cNvSpPr>
            <p:nvPr/>
          </p:nvSpPr>
          <p:spPr bwMode="auto">
            <a:xfrm>
              <a:off x="3057" y="2157"/>
              <a:ext cx="25" cy="22"/>
            </a:xfrm>
            <a:custGeom>
              <a:avLst/>
              <a:gdLst>
                <a:gd name="T0" fmla="*/ 74 w 201"/>
                <a:gd name="T1" fmla="*/ 0 h 177"/>
                <a:gd name="T2" fmla="*/ 0 w 201"/>
                <a:gd name="T3" fmla="*/ 118 h 177"/>
                <a:gd name="T4" fmla="*/ 100 w 201"/>
                <a:gd name="T5" fmla="*/ 108 h 177"/>
                <a:gd name="T6" fmla="*/ 176 w 201"/>
                <a:gd name="T7" fmla="*/ 177 h 177"/>
                <a:gd name="T8" fmla="*/ 201 w 201"/>
                <a:gd name="T9" fmla="*/ 91 h 177"/>
                <a:gd name="T10" fmla="*/ 106 w 201"/>
                <a:gd name="T11" fmla="*/ 59 h 177"/>
                <a:gd name="T12" fmla="*/ 74 w 201"/>
                <a:gd name="T13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177">
                  <a:moveTo>
                    <a:pt x="74" y="0"/>
                  </a:moveTo>
                  <a:lnTo>
                    <a:pt x="0" y="118"/>
                  </a:lnTo>
                  <a:lnTo>
                    <a:pt x="100" y="108"/>
                  </a:lnTo>
                  <a:lnTo>
                    <a:pt x="176" y="177"/>
                  </a:lnTo>
                  <a:lnTo>
                    <a:pt x="201" y="91"/>
                  </a:lnTo>
                  <a:lnTo>
                    <a:pt x="106" y="59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Freeform 1128"/>
            <p:cNvSpPr>
              <a:spLocks/>
            </p:cNvSpPr>
            <p:nvPr/>
          </p:nvSpPr>
          <p:spPr bwMode="auto">
            <a:xfrm>
              <a:off x="2715" y="1859"/>
              <a:ext cx="170" cy="71"/>
            </a:xfrm>
            <a:custGeom>
              <a:avLst/>
              <a:gdLst>
                <a:gd name="T0" fmla="*/ 19 w 1362"/>
                <a:gd name="T1" fmla="*/ 428 h 563"/>
                <a:gd name="T2" fmla="*/ 348 w 1362"/>
                <a:gd name="T3" fmla="*/ 292 h 563"/>
                <a:gd name="T4" fmla="*/ 630 w 1362"/>
                <a:gd name="T5" fmla="*/ 324 h 563"/>
                <a:gd name="T6" fmla="*/ 879 w 1362"/>
                <a:gd name="T7" fmla="*/ 258 h 563"/>
                <a:gd name="T8" fmla="*/ 1123 w 1362"/>
                <a:gd name="T9" fmla="*/ 335 h 563"/>
                <a:gd name="T10" fmla="*/ 1362 w 1362"/>
                <a:gd name="T11" fmla="*/ 563 h 563"/>
                <a:gd name="T12" fmla="*/ 1277 w 1362"/>
                <a:gd name="T13" fmla="*/ 245 h 563"/>
                <a:gd name="T14" fmla="*/ 1188 w 1362"/>
                <a:gd name="T15" fmla="*/ 52 h 563"/>
                <a:gd name="T16" fmla="*/ 1160 w 1362"/>
                <a:gd name="T17" fmla="*/ 202 h 563"/>
                <a:gd name="T18" fmla="*/ 1000 w 1362"/>
                <a:gd name="T19" fmla="*/ 0 h 563"/>
                <a:gd name="T20" fmla="*/ 1029 w 1362"/>
                <a:gd name="T21" fmla="*/ 113 h 563"/>
                <a:gd name="T22" fmla="*/ 888 w 1362"/>
                <a:gd name="T23" fmla="*/ 66 h 563"/>
                <a:gd name="T24" fmla="*/ 888 w 1362"/>
                <a:gd name="T25" fmla="*/ 141 h 563"/>
                <a:gd name="T26" fmla="*/ 691 w 1362"/>
                <a:gd name="T27" fmla="*/ 23 h 563"/>
                <a:gd name="T28" fmla="*/ 244 w 1362"/>
                <a:gd name="T29" fmla="*/ 89 h 563"/>
                <a:gd name="T30" fmla="*/ 318 w 1362"/>
                <a:gd name="T31" fmla="*/ 155 h 563"/>
                <a:gd name="T32" fmla="*/ 103 w 1362"/>
                <a:gd name="T33" fmla="*/ 178 h 563"/>
                <a:gd name="T34" fmla="*/ 0 w 1362"/>
                <a:gd name="T35" fmla="*/ 282 h 563"/>
                <a:gd name="T36" fmla="*/ 84 w 1362"/>
                <a:gd name="T37" fmla="*/ 258 h 563"/>
                <a:gd name="T38" fmla="*/ 19 w 1362"/>
                <a:gd name="T39" fmla="*/ 428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62" h="563">
                  <a:moveTo>
                    <a:pt x="19" y="428"/>
                  </a:moveTo>
                  <a:lnTo>
                    <a:pt x="348" y="292"/>
                  </a:lnTo>
                  <a:lnTo>
                    <a:pt x="630" y="324"/>
                  </a:lnTo>
                  <a:lnTo>
                    <a:pt x="879" y="258"/>
                  </a:lnTo>
                  <a:lnTo>
                    <a:pt x="1123" y="335"/>
                  </a:lnTo>
                  <a:lnTo>
                    <a:pt x="1362" y="563"/>
                  </a:lnTo>
                  <a:lnTo>
                    <a:pt x="1277" y="245"/>
                  </a:lnTo>
                  <a:lnTo>
                    <a:pt x="1188" y="52"/>
                  </a:lnTo>
                  <a:lnTo>
                    <a:pt x="1160" y="202"/>
                  </a:lnTo>
                  <a:lnTo>
                    <a:pt x="1000" y="0"/>
                  </a:lnTo>
                  <a:lnTo>
                    <a:pt x="1029" y="113"/>
                  </a:lnTo>
                  <a:lnTo>
                    <a:pt x="888" y="66"/>
                  </a:lnTo>
                  <a:lnTo>
                    <a:pt x="888" y="141"/>
                  </a:lnTo>
                  <a:lnTo>
                    <a:pt x="691" y="23"/>
                  </a:lnTo>
                  <a:lnTo>
                    <a:pt x="244" y="89"/>
                  </a:lnTo>
                  <a:lnTo>
                    <a:pt x="318" y="155"/>
                  </a:lnTo>
                  <a:lnTo>
                    <a:pt x="103" y="178"/>
                  </a:lnTo>
                  <a:lnTo>
                    <a:pt x="0" y="282"/>
                  </a:lnTo>
                  <a:lnTo>
                    <a:pt x="84" y="258"/>
                  </a:lnTo>
                  <a:lnTo>
                    <a:pt x="19" y="4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Freeform 1129"/>
            <p:cNvSpPr>
              <a:spLocks/>
            </p:cNvSpPr>
            <p:nvPr/>
          </p:nvSpPr>
          <p:spPr bwMode="auto">
            <a:xfrm>
              <a:off x="2947" y="1809"/>
              <a:ext cx="201" cy="105"/>
            </a:xfrm>
            <a:custGeom>
              <a:avLst/>
              <a:gdLst>
                <a:gd name="T0" fmla="*/ 0 w 1610"/>
                <a:gd name="T1" fmla="*/ 643 h 839"/>
                <a:gd name="T2" fmla="*/ 68 w 1610"/>
                <a:gd name="T3" fmla="*/ 390 h 839"/>
                <a:gd name="T4" fmla="*/ 95 w 1610"/>
                <a:gd name="T5" fmla="*/ 497 h 839"/>
                <a:gd name="T6" fmla="*/ 191 w 1610"/>
                <a:gd name="T7" fmla="*/ 301 h 839"/>
                <a:gd name="T8" fmla="*/ 263 w 1610"/>
                <a:gd name="T9" fmla="*/ 360 h 839"/>
                <a:gd name="T10" fmla="*/ 401 w 1610"/>
                <a:gd name="T11" fmla="*/ 244 h 839"/>
                <a:gd name="T12" fmla="*/ 605 w 1610"/>
                <a:gd name="T13" fmla="*/ 146 h 839"/>
                <a:gd name="T14" fmla="*/ 924 w 1610"/>
                <a:gd name="T15" fmla="*/ 34 h 839"/>
                <a:gd name="T16" fmla="*/ 1142 w 1610"/>
                <a:gd name="T17" fmla="*/ 0 h 839"/>
                <a:gd name="T18" fmla="*/ 1351 w 1610"/>
                <a:gd name="T19" fmla="*/ 155 h 839"/>
                <a:gd name="T20" fmla="*/ 1610 w 1610"/>
                <a:gd name="T21" fmla="*/ 386 h 839"/>
                <a:gd name="T22" fmla="*/ 1259 w 1610"/>
                <a:gd name="T23" fmla="*/ 244 h 839"/>
                <a:gd name="T24" fmla="*/ 1369 w 1610"/>
                <a:gd name="T25" fmla="*/ 351 h 839"/>
                <a:gd name="T26" fmla="*/ 1134 w 1610"/>
                <a:gd name="T27" fmla="*/ 253 h 839"/>
                <a:gd name="T28" fmla="*/ 1196 w 1610"/>
                <a:gd name="T29" fmla="*/ 351 h 839"/>
                <a:gd name="T30" fmla="*/ 938 w 1610"/>
                <a:gd name="T31" fmla="*/ 279 h 839"/>
                <a:gd name="T32" fmla="*/ 503 w 1610"/>
                <a:gd name="T33" fmla="*/ 429 h 839"/>
                <a:gd name="T34" fmla="*/ 290 w 1610"/>
                <a:gd name="T35" fmla="*/ 510 h 839"/>
                <a:gd name="T36" fmla="*/ 406 w 1610"/>
                <a:gd name="T37" fmla="*/ 547 h 839"/>
                <a:gd name="T38" fmla="*/ 158 w 1610"/>
                <a:gd name="T39" fmla="*/ 634 h 839"/>
                <a:gd name="T40" fmla="*/ 108 w 1610"/>
                <a:gd name="T41" fmla="*/ 839 h 839"/>
                <a:gd name="T42" fmla="*/ 0 w 1610"/>
                <a:gd name="T43" fmla="*/ 643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10" h="839">
                  <a:moveTo>
                    <a:pt x="0" y="643"/>
                  </a:moveTo>
                  <a:lnTo>
                    <a:pt x="68" y="390"/>
                  </a:lnTo>
                  <a:lnTo>
                    <a:pt x="95" y="497"/>
                  </a:lnTo>
                  <a:lnTo>
                    <a:pt x="191" y="301"/>
                  </a:lnTo>
                  <a:lnTo>
                    <a:pt x="263" y="360"/>
                  </a:lnTo>
                  <a:lnTo>
                    <a:pt x="401" y="244"/>
                  </a:lnTo>
                  <a:lnTo>
                    <a:pt x="605" y="146"/>
                  </a:lnTo>
                  <a:lnTo>
                    <a:pt x="924" y="34"/>
                  </a:lnTo>
                  <a:lnTo>
                    <a:pt x="1142" y="0"/>
                  </a:lnTo>
                  <a:lnTo>
                    <a:pt x="1351" y="155"/>
                  </a:lnTo>
                  <a:lnTo>
                    <a:pt x="1610" y="386"/>
                  </a:lnTo>
                  <a:lnTo>
                    <a:pt x="1259" y="244"/>
                  </a:lnTo>
                  <a:lnTo>
                    <a:pt x="1369" y="351"/>
                  </a:lnTo>
                  <a:lnTo>
                    <a:pt x="1134" y="253"/>
                  </a:lnTo>
                  <a:lnTo>
                    <a:pt x="1196" y="351"/>
                  </a:lnTo>
                  <a:lnTo>
                    <a:pt x="938" y="279"/>
                  </a:lnTo>
                  <a:lnTo>
                    <a:pt x="503" y="429"/>
                  </a:lnTo>
                  <a:lnTo>
                    <a:pt x="290" y="510"/>
                  </a:lnTo>
                  <a:lnTo>
                    <a:pt x="406" y="547"/>
                  </a:lnTo>
                  <a:lnTo>
                    <a:pt x="158" y="634"/>
                  </a:lnTo>
                  <a:lnTo>
                    <a:pt x="108" y="839"/>
                  </a:lnTo>
                  <a:lnTo>
                    <a:pt x="0" y="6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1" name="Freeform 1130"/>
            <p:cNvSpPr>
              <a:spLocks/>
            </p:cNvSpPr>
            <p:nvPr/>
          </p:nvSpPr>
          <p:spPr bwMode="auto">
            <a:xfrm>
              <a:off x="2650" y="1922"/>
              <a:ext cx="26" cy="109"/>
            </a:xfrm>
            <a:custGeom>
              <a:avLst/>
              <a:gdLst>
                <a:gd name="T0" fmla="*/ 173 w 211"/>
                <a:gd name="T1" fmla="*/ 0 h 869"/>
                <a:gd name="T2" fmla="*/ 211 w 211"/>
                <a:gd name="T3" fmla="*/ 427 h 869"/>
                <a:gd name="T4" fmla="*/ 74 w 211"/>
                <a:gd name="T5" fmla="*/ 869 h 869"/>
                <a:gd name="T6" fmla="*/ 0 w 211"/>
                <a:gd name="T7" fmla="*/ 616 h 869"/>
                <a:gd name="T8" fmla="*/ 63 w 211"/>
                <a:gd name="T9" fmla="*/ 289 h 869"/>
                <a:gd name="T10" fmla="*/ 173 w 211"/>
                <a:gd name="T11" fmla="*/ 0 h 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869">
                  <a:moveTo>
                    <a:pt x="173" y="0"/>
                  </a:moveTo>
                  <a:lnTo>
                    <a:pt x="211" y="427"/>
                  </a:lnTo>
                  <a:lnTo>
                    <a:pt x="74" y="869"/>
                  </a:lnTo>
                  <a:lnTo>
                    <a:pt x="0" y="616"/>
                  </a:lnTo>
                  <a:lnTo>
                    <a:pt x="63" y="289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sp>
        <p:nvSpPr>
          <p:cNvPr id="114" name="Content Placeholder 2">
            <a:extLst>
              <a:ext uri="{FF2B5EF4-FFF2-40B4-BE49-F238E27FC236}">
                <a16:creationId xmlns:a16="http://schemas.microsoft.com/office/drawing/2014/main" id="{4DBC1AB9-FAD1-443A-8C60-349BB79B2A8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147248" cy="507282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SzPct val="100000"/>
              <a:buFont typeface="Wingdings" pitchFamily="2" charset="2"/>
              <a:buChar char="q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Reporting: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Balance Sheet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Profit &amp; Loss A/c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Stock Summary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Trial Balance (TB)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Ledger 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Sales Register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Purchase Register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1" indent="0">
              <a:lnSpc>
                <a:spcPct val="120000"/>
              </a:lnSpc>
              <a:buClr>
                <a:schemeClr val="accent1"/>
              </a:buClr>
              <a:buSzPct val="100000"/>
              <a:buNone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30000"/>
              </a:lnSpc>
              <a:spcBef>
                <a:spcPct val="40000"/>
              </a:spcBef>
              <a:buClr>
                <a:srgbClr val="800000"/>
              </a:buClr>
              <a:buFontTx/>
              <a:buAutoNum type="alphaLcParenR"/>
            </a:pPr>
            <a:endParaRPr lang="en-US" altLang="en-US" sz="2100" dirty="0">
              <a:latin typeface="Liberation Sans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14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Reporting in Tally.ERP 9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319883" y="1222301"/>
            <a:ext cx="8280920" cy="667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q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Based on the voucher that you enter, Tally </a:t>
            </a:r>
            <a:r>
              <a:rPr lang="en-US" altLang="en-US" sz="1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automatically</a:t>
            </a: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 prepares several kinds of administrative and financial reports. </a:t>
            </a:r>
          </a:p>
          <a:p>
            <a:pPr marL="800100" lvl="1" indent="-342900" algn="just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Tally provides you the power to </a:t>
            </a:r>
            <a:r>
              <a:rPr lang="en-US" altLang="en-US" sz="1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drill down</a:t>
            </a: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 step-by-step, from a </a:t>
            </a:r>
            <a:r>
              <a:rPr lang="en-US" altLang="en-US" sz="1900" u="sng" dirty="0">
                <a:latin typeface="Times New Roman" pitchFamily="18" charset="0"/>
                <a:cs typeface="Times New Roman" pitchFamily="18" charset="0"/>
              </a:rPr>
              <a:t>top level report</a:t>
            </a: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 until the </a:t>
            </a:r>
            <a:r>
              <a:rPr lang="en-US" altLang="en-US" sz="1900" u="sng" dirty="0">
                <a:latin typeface="Times New Roman" pitchFamily="18" charset="0"/>
                <a:cs typeface="Times New Roman" pitchFamily="18" charset="0"/>
              </a:rPr>
              <a:t>vouchers</a:t>
            </a: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 that contributed the report to verify the integrity, carry out any modification or to add, insert, duplicate, cancel or delete a voucher. </a:t>
            </a:r>
          </a:p>
          <a:p>
            <a:pPr marL="800100" lvl="1" indent="-342900" algn="just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Further, you can </a:t>
            </a:r>
            <a:r>
              <a:rPr lang="en-US" altLang="en-US" sz="1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configure</a:t>
            </a: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en-US" sz="1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format</a:t>
            </a: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altLang="en-US" sz="1900" u="sng" dirty="0">
                <a:latin typeface="Times New Roman" pitchFamily="18" charset="0"/>
                <a:cs typeface="Times New Roman" pitchFamily="18" charset="0"/>
              </a:rPr>
              <a:t>style of a report</a:t>
            </a: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 in your own way, decide the columns and contents, etc.</a:t>
            </a:r>
          </a:p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The major reports generated by Tally.ERP 9 are </a:t>
            </a:r>
            <a:r>
              <a:rPr lang="en-US" altLang="en-US" sz="1900" b="1" dirty="0">
                <a:latin typeface="Times New Roman" pitchFamily="18" charset="0"/>
                <a:cs typeface="Times New Roman" pitchFamily="18" charset="0"/>
              </a:rPr>
              <a:t>seven</a:t>
            </a: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 reports as follows: 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q"/>
            </a:pPr>
            <a:endParaRPr lang="en-US" altLang="en-US" sz="1900" dirty="0"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q"/>
            </a:pPr>
            <a:endParaRPr lang="en-US" altLang="en-US" sz="19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q"/>
            </a:pPr>
            <a:endParaRPr lang="en-US" altLang="en-US" sz="19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q"/>
            </a:pPr>
            <a:endParaRPr lang="en-US" altLang="en-US" sz="2100" dirty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</p:spTree>
    <p:extLst>
      <p:ext uri="{BB962C8B-B14F-4D97-AF65-F5344CB8AC3E}">
        <p14:creationId xmlns:p14="http://schemas.microsoft.com/office/powerpoint/2010/main" val="257500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Balance Sheet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CDAFDF-57E8-483A-95B9-BBA8A5D687A9}"/>
              </a:ext>
            </a:extLst>
          </p:cNvPr>
          <p:cNvSpPr/>
          <p:nvPr/>
        </p:nvSpPr>
        <p:spPr>
          <a:xfrm>
            <a:off x="446856" y="1196752"/>
            <a:ext cx="8229600" cy="3377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How to generate </a:t>
            </a: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“Balance Sheet”</a:t>
            </a: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 in Tally.ERP 9?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Go to: Gateway of Tally → Reports → Balance Sheet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v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Notes: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view the balance sheet in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detailed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format,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F1: Detailed.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select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balance sheet,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F2: Period.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control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display options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balance sheet,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F12: Configure.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8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Balance Sheet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Illustration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86CAA9-483E-406D-BCF8-E53071CE1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6" y="1292074"/>
            <a:ext cx="8229600" cy="487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14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Profit &amp; Loss A/c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7AF7BC-CE09-40C5-93FB-AA3E5867930B}"/>
              </a:ext>
            </a:extLst>
          </p:cNvPr>
          <p:cNvSpPr/>
          <p:nvPr/>
        </p:nvSpPr>
        <p:spPr>
          <a:xfrm>
            <a:off x="446856" y="1196752"/>
            <a:ext cx="8229600" cy="3377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How to generate </a:t>
            </a: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“Profit &amp; Loss A/c”</a:t>
            </a: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 in Tally.ERP 9?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Go to: Gateway of Tally → Reports → Profit &amp; Loss A/c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v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Notes: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view the P&amp;L A/c in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detailed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format,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F1: Detailed.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select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P&amp;L A/c,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F2: Period.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control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display options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P&amp;L A/c,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F12: Configure.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6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Profit &amp; Loss A/c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Illustration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8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1E47E6-B776-452A-9F5C-3B4308B70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6" y="1292074"/>
            <a:ext cx="8229600" cy="487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19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Stock Summary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9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F4733E-A200-4CB9-AC8A-31AA9DD86AD0}"/>
              </a:ext>
            </a:extLst>
          </p:cNvPr>
          <p:cNvSpPr/>
          <p:nvPr/>
        </p:nvSpPr>
        <p:spPr>
          <a:xfrm>
            <a:off x="446856" y="1196752"/>
            <a:ext cx="8229600" cy="3377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How to generate </a:t>
            </a: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“Stock Summary”</a:t>
            </a: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 in Tally.ERP 9?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Go to: Gateway of Tally → Reports → Stock Summary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v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Notes: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view the stock summary in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detailed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format,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F1: Detailed.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select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stock summary,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F2: Period.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control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display options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stock summary,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F12: Configure.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62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6934</TotalTime>
  <Words>990</Words>
  <Application>Microsoft Office PowerPoint</Application>
  <PresentationFormat>On-screen Show (4:3)</PresentationFormat>
  <Paragraphs>183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Bookman Old Style</vt:lpstr>
      <vt:lpstr>Calibri</vt:lpstr>
      <vt:lpstr>Calisto MT</vt:lpstr>
      <vt:lpstr>Gill Sans MT</vt:lpstr>
      <vt:lpstr>Liberation Sans</vt:lpstr>
      <vt:lpstr>Monotype Koufi</vt:lpstr>
      <vt:lpstr>Times New Roman</vt:lpstr>
      <vt:lpstr>Wingdings</vt:lpstr>
      <vt:lpstr>Wingdings 3</vt:lpstr>
      <vt:lpstr>Origin</vt:lpstr>
      <vt:lpstr>PowerPoint Presentation</vt:lpstr>
      <vt:lpstr>From Previous Part:</vt:lpstr>
      <vt:lpstr>The Contents of This Part:</vt:lpstr>
      <vt:lpstr>Reporting in Tally.ERP 9</vt:lpstr>
      <vt:lpstr>1. Balance Sheet</vt:lpstr>
      <vt:lpstr>1. Balance Sheet Illustration</vt:lpstr>
      <vt:lpstr>2. Profit &amp; Loss A/c</vt:lpstr>
      <vt:lpstr>2. Profit &amp; Loss A/c Illustration</vt:lpstr>
      <vt:lpstr>3. Stock Summary</vt:lpstr>
      <vt:lpstr>3. Stock Summary Illustration</vt:lpstr>
      <vt:lpstr>4. Trial Balance (TB)</vt:lpstr>
      <vt:lpstr>4. Trial Balance (TB) Illustration</vt:lpstr>
      <vt:lpstr>5. Ledger</vt:lpstr>
      <vt:lpstr>5. Ledger  Illustration</vt:lpstr>
      <vt:lpstr>6. Sales Register</vt:lpstr>
      <vt:lpstr>6. Sales Register Illustration</vt:lpstr>
      <vt:lpstr>7. Purchase Register</vt:lpstr>
      <vt:lpstr>7. Purchase Register Illustration</vt:lpstr>
      <vt:lpstr>Summary</vt:lpstr>
      <vt:lpstr>Any 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Samer H. Alssabagh</dc:creator>
  <cp:lastModifiedBy>Dr. Samer H. Alssabagh</cp:lastModifiedBy>
  <cp:revision>803</cp:revision>
  <dcterms:created xsi:type="dcterms:W3CDTF">2015-05-24T06:45:44Z</dcterms:created>
  <dcterms:modified xsi:type="dcterms:W3CDTF">2019-01-29T14:13:15Z</dcterms:modified>
</cp:coreProperties>
</file>