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44" r:id="rId2"/>
  </p:sldMasterIdLst>
  <p:notesMasterIdLst>
    <p:notesMasterId r:id="rId21"/>
  </p:notesMasterIdLst>
  <p:sldIdLst>
    <p:sldId id="276" r:id="rId3"/>
    <p:sldId id="274" r:id="rId4"/>
    <p:sldId id="362" r:id="rId5"/>
    <p:sldId id="325" r:id="rId6"/>
    <p:sldId id="360" r:id="rId7"/>
    <p:sldId id="327" r:id="rId8"/>
    <p:sldId id="328" r:id="rId9"/>
    <p:sldId id="330" r:id="rId10"/>
    <p:sldId id="331" r:id="rId11"/>
    <p:sldId id="332" r:id="rId12"/>
    <p:sldId id="333" r:id="rId13"/>
    <p:sldId id="334" r:id="rId14"/>
    <p:sldId id="335" r:id="rId15"/>
    <p:sldId id="336" r:id="rId16"/>
    <p:sldId id="337" r:id="rId17"/>
    <p:sldId id="338" r:id="rId18"/>
    <p:sldId id="339" r:id="rId19"/>
    <p:sldId id="363"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142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A770C3B-12F3-4F0F-BBBA-0B9A65474A08}" type="datetimeFigureOut">
              <a:rPr lang="en-US" smtClean="0"/>
              <a:t>4/22/2019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0FBBA30-B362-4A33-A795-2E35924CC352}" type="slidenum">
              <a:rPr lang="en-US" smtClean="0"/>
              <a:t>‹#›</a:t>
            </a:fld>
            <a:endParaRPr lang="en-US"/>
          </a:p>
        </p:txBody>
      </p:sp>
    </p:spTree>
    <p:extLst>
      <p:ext uri="{BB962C8B-B14F-4D97-AF65-F5344CB8AC3E}">
        <p14:creationId xmlns:p14="http://schemas.microsoft.com/office/powerpoint/2010/main" val="337784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2018-10-18 08:59:29</a:t>
            </a:r>
          </a:p>
          <a:p>
            <a:r>
              <a:t>--------------------------------------------</a:t>
            </a:r>
          </a:p>
          <a:p>
            <a:r>
              <a:t>Teachers must remain aware of their  own personal attitudes and  beliefs regarding gender norms  and the ways in which their  attitudes and beliefs may  adversely affect female and male  students’ learning and academic  performance.</a:t>
            </a:r>
          </a:p>
        </p:txBody>
      </p:sp>
    </p:spTree>
    <p:extLst>
      <p:ext uri="{BB962C8B-B14F-4D97-AF65-F5344CB8AC3E}">
        <p14:creationId xmlns:p14="http://schemas.microsoft.com/office/powerpoint/2010/main" val="409705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2018-10-18 08:59:29</a:t>
            </a:r>
          </a:p>
          <a:p>
            <a:r>
              <a:t>--------------------------------------------</a:t>
            </a:r>
          </a:p>
          <a:p>
            <a:r>
              <a:t>Some examples of gender biases.</a:t>
            </a:r>
          </a:p>
        </p:txBody>
      </p:sp>
    </p:spTree>
    <p:extLst>
      <p:ext uri="{BB962C8B-B14F-4D97-AF65-F5344CB8AC3E}">
        <p14:creationId xmlns:p14="http://schemas.microsoft.com/office/powerpoint/2010/main" val="24222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2018-10-18 08:59:29</a:t>
            </a:r>
          </a:p>
          <a:p>
            <a:r>
              <a:t>--------------------------------------------</a:t>
            </a:r>
          </a:p>
          <a:p>
            <a:r>
              <a:t>The language that educators use                                                        providesan important model for students  and the larger community. Word  choices often reflect  unconscious assumptions about  gender roles. As professionals,  teachers need to examine their  language to reduce or eliminate  choices that silence, stereotype,  or constrain students. For  example, the use of he or his  when referring to both a female  and a male excludes the female.  To be inclusive, teachers should  use language that is  gender-inclusive (use of both he  and she) and gender-neutral  (e.g., using people or persons  instead of women and men;  using “their” instead of “his” or  “hers” [e.g., instead of saying  “The average student is worried  about his grades,” say “The  average student is worried about  grades,” or “The average student  is worried about their grades”]).  Teachers should also  consciously balance use of  pronouns by sometimes  reversing their order (i.e.,  instead of placing he before she,  placing she before he; or saying  women and men instead of men  and women)—sometimes, the  order in which we use words can  also reinforce gender  inequalities.</a:t>
            </a:r>
          </a:p>
        </p:txBody>
      </p:sp>
    </p:spTree>
    <p:extLst>
      <p:ext uri="{BB962C8B-B14F-4D97-AF65-F5344CB8AC3E}">
        <p14:creationId xmlns:p14="http://schemas.microsoft.com/office/powerpoint/2010/main" val="418529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2018-10-18 08:59:30</a:t>
            </a:r>
          </a:p>
          <a:p>
            <a:r>
              <a:t>--------------------------------------------</a:t>
            </a:r>
          </a:p>
          <a:p>
            <a:r>
              <a:t>Language use isn’t just about semantics,  it’s also about avoiding making  biased and stereotypical  statements about women and  men.</a:t>
            </a:r>
          </a:p>
        </p:txBody>
      </p:sp>
    </p:spTree>
    <p:extLst>
      <p:ext uri="{BB962C8B-B14F-4D97-AF65-F5344CB8AC3E}">
        <p14:creationId xmlns:p14="http://schemas.microsoft.com/office/powerpoint/2010/main" val="3114390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026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143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38279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85836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000" b="0" i="0">
                <a:solidFill>
                  <a:srgbClr val="767676"/>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0222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12094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53113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5304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5161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5198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505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9173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5514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9176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97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0811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4/22/2019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41315715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5803391"/>
            <a:ext cx="9144000" cy="105460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703830" y="549973"/>
            <a:ext cx="3736339" cy="558800"/>
          </a:xfrm>
          <a:prstGeom prst="rect">
            <a:avLst/>
          </a:prstGeom>
        </p:spPr>
        <p:txBody>
          <a:bodyPr wrap="square" lIns="0" tIns="0" rIns="0" bIns="0">
            <a:spAutoFit/>
          </a:bodyPr>
          <a:lstStyle>
            <a:lvl1pPr>
              <a:defRPr sz="3500" b="0" i="0">
                <a:solidFill>
                  <a:srgbClr val="0E2656"/>
                </a:solidFill>
                <a:latin typeface="Trebuchet MS"/>
                <a:cs typeface="Trebuchet MS"/>
              </a:defRPr>
            </a:lvl1pPr>
          </a:lstStyle>
          <a:p>
            <a:endParaRPr/>
          </a:p>
        </p:txBody>
      </p:sp>
      <p:sp>
        <p:nvSpPr>
          <p:cNvPr id="3" name="Holder 3"/>
          <p:cNvSpPr>
            <a:spLocks noGrp="1"/>
          </p:cNvSpPr>
          <p:nvPr>
            <p:ph type="body" idx="1"/>
          </p:nvPr>
        </p:nvSpPr>
        <p:spPr>
          <a:xfrm>
            <a:off x="523240" y="1562811"/>
            <a:ext cx="8097519" cy="3804920"/>
          </a:xfrm>
          <a:prstGeom prst="rect">
            <a:avLst/>
          </a:prstGeom>
        </p:spPr>
        <p:txBody>
          <a:bodyPr wrap="square" lIns="0" tIns="0" rIns="0" bIns="0">
            <a:spAutoFit/>
          </a:bodyPr>
          <a:lstStyle>
            <a:lvl1pPr>
              <a:defRPr sz="2000" b="0" i="0">
                <a:solidFill>
                  <a:srgbClr val="767676"/>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621698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jp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1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7869428" cy="3370153"/>
          </a:xfrm>
        </p:spPr>
        <p:txBody>
          <a:bodyPr>
            <a:normAutofit/>
          </a:bodyPr>
          <a:lstStyle/>
          <a:p>
            <a:pPr algn="r"/>
            <a:r>
              <a:rPr lang="en-US" dirty="0"/>
              <a:t>Chapter -</a:t>
            </a:r>
            <a:r>
              <a:rPr lang="en-US" dirty="0" smtClean="0"/>
              <a:t>3</a:t>
            </a:r>
            <a:br>
              <a:rPr lang="en-US" dirty="0" smtClean="0"/>
            </a:br>
            <a:r>
              <a:rPr lang="en-US" dirty="0"/>
              <a:t/>
            </a:r>
            <a:br>
              <a:rPr lang="en-US" dirty="0"/>
            </a:br>
            <a:r>
              <a:rPr lang="en-US" sz="5400" dirty="0" smtClean="0">
                <a:solidFill>
                  <a:srgbClr val="FF0000"/>
                </a:solidFill>
              </a:rPr>
              <a:t>GENDER AND EDUCATION</a:t>
            </a:r>
            <a:r>
              <a:rPr lang="en-US" sz="2000" dirty="0">
                <a:solidFill>
                  <a:srgbClr val="FF0000"/>
                </a:solidFill>
              </a:rPr>
              <a:t/>
            </a:r>
            <a:br>
              <a:rPr lang="en-US" sz="2000" dirty="0">
                <a:solidFill>
                  <a:srgbClr val="FF0000"/>
                </a:solidFill>
              </a:rPr>
            </a:br>
            <a:r>
              <a:rPr lang="en-US" dirty="0"/>
              <a:t/>
            </a:r>
            <a:br>
              <a:rPr lang="en-US" dirty="0"/>
            </a:br>
            <a:r>
              <a:rPr lang="en-US" dirty="0" err="1"/>
              <a:t>Mohsin</a:t>
            </a:r>
            <a:r>
              <a:rPr lang="en-US" dirty="0"/>
              <a:t> Uddin</a:t>
            </a:r>
          </a:p>
        </p:txBody>
      </p:sp>
    </p:spTree>
    <p:extLst>
      <p:ext uri="{BB962C8B-B14F-4D97-AF65-F5344CB8AC3E}">
        <p14:creationId xmlns:p14="http://schemas.microsoft.com/office/powerpoint/2010/main" val="3092747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Role of Teachers in reinforcing gender equality</a:t>
            </a:r>
          </a:p>
        </p:txBody>
      </p:sp>
      <p:sp>
        <p:nvSpPr>
          <p:cNvPr id="3" name="Content Placeholder 2"/>
          <p:cNvSpPr>
            <a:spLocks noGrp="1"/>
          </p:cNvSpPr>
          <p:nvPr>
            <p:ph idx="1"/>
          </p:nvPr>
        </p:nvSpPr>
        <p:spPr>
          <a:xfrm>
            <a:off x="628650" y="1524000"/>
            <a:ext cx="7886700" cy="4351338"/>
          </a:xfrm>
        </p:spPr>
        <p:txBody>
          <a:bodyPr>
            <a:noAutofit/>
          </a:bodyPr>
          <a:lstStyle/>
          <a:p>
            <a:r>
              <a:rPr lang="en-US" sz="2400" dirty="0">
                <a:solidFill>
                  <a:srgbClr val="00B050"/>
                </a:solidFill>
              </a:rPr>
              <a:t>Teachers and teacher educators should examine their syllabuses with the view of incorporating a gender dimension by: including the introductory themes on gender; and by exploring gender issues within some of the topics of existing syllabus</a:t>
            </a:r>
            <a:r>
              <a:rPr lang="en-US" sz="2400" dirty="0" smtClean="0">
                <a:solidFill>
                  <a:srgbClr val="00B050"/>
                </a:solidFill>
              </a:rPr>
              <a:t>.</a:t>
            </a:r>
          </a:p>
          <a:p>
            <a:r>
              <a:rPr lang="en-US" sz="2400" dirty="0" smtClean="0"/>
              <a:t> Teacher </a:t>
            </a:r>
            <a:r>
              <a:rPr lang="en-US" sz="2400" dirty="0"/>
              <a:t>educators themselves be gender sensitive through gender awareness and sensitization </a:t>
            </a:r>
            <a:r>
              <a:rPr lang="en-US" sz="2400" dirty="0" err="1"/>
              <a:t>programmes</a:t>
            </a:r>
            <a:r>
              <a:rPr lang="en-US" sz="2400" dirty="0" smtClean="0"/>
              <a:t>.</a:t>
            </a:r>
          </a:p>
          <a:p>
            <a:r>
              <a:rPr lang="en-US" sz="2400" dirty="0" smtClean="0"/>
              <a:t> Teacher </a:t>
            </a:r>
            <a:r>
              <a:rPr lang="en-US" sz="2400" dirty="0"/>
              <a:t>educators and teachers should employ engendered patterns of classroom </a:t>
            </a:r>
            <a:r>
              <a:rPr lang="en-US" sz="2400" dirty="0" err="1"/>
              <a:t>organisation</a:t>
            </a:r>
            <a:r>
              <a:rPr lang="en-US" sz="2400" dirty="0"/>
              <a:t> and interaction, </a:t>
            </a:r>
            <a:r>
              <a:rPr lang="en-US" sz="2400" dirty="0" smtClean="0"/>
              <a:t>and</a:t>
            </a:r>
          </a:p>
          <a:p>
            <a:r>
              <a:rPr lang="en-US" sz="2400" dirty="0" smtClean="0">
                <a:solidFill>
                  <a:srgbClr val="00B050"/>
                </a:solidFill>
              </a:rPr>
              <a:t>Teacher </a:t>
            </a:r>
            <a:r>
              <a:rPr lang="en-US" sz="2400" dirty="0">
                <a:solidFill>
                  <a:srgbClr val="00B050"/>
                </a:solidFill>
              </a:rPr>
              <a:t>educators and teachers should engendered teaching approaches be employed. </a:t>
            </a:r>
            <a:endParaRPr lang="en-US" sz="2400" dirty="0" smtClean="0">
              <a:solidFill>
                <a:srgbClr val="00B050"/>
              </a:solidFill>
            </a:endParaRPr>
          </a:p>
          <a:p>
            <a:r>
              <a:rPr lang="en-US" sz="2400" dirty="0" smtClean="0"/>
              <a:t> </a:t>
            </a:r>
            <a:r>
              <a:rPr lang="en-US" sz="2400" dirty="0"/>
              <a:t>Capacity building </a:t>
            </a:r>
            <a:r>
              <a:rPr lang="en-US" sz="2400" dirty="0" err="1"/>
              <a:t>centres</a:t>
            </a:r>
            <a:r>
              <a:rPr lang="en-US" sz="2400" dirty="0"/>
              <a:t> should be established in all educational regions intended to train teachers and teacher educators in gender-laden education</a:t>
            </a:r>
          </a:p>
        </p:txBody>
      </p:sp>
    </p:spTree>
    <p:extLst>
      <p:ext uri="{BB962C8B-B14F-4D97-AF65-F5344CB8AC3E}">
        <p14:creationId xmlns:p14="http://schemas.microsoft.com/office/powerpoint/2010/main" val="3251008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Difference between Patriarchy and Matriarchy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6100961"/>
              </p:ext>
            </p:extLst>
          </p:nvPr>
        </p:nvGraphicFramePr>
        <p:xfrm>
          <a:off x="628650" y="1825625"/>
          <a:ext cx="7886700" cy="3937000"/>
        </p:xfrm>
        <a:graphic>
          <a:graphicData uri="http://schemas.openxmlformats.org/drawingml/2006/table">
            <a:tbl>
              <a:tblPr firstRow="1" bandRow="1">
                <a:tableStyleId>{5C22544A-7EE6-4342-B048-85BDC9FD1C3A}</a:tableStyleId>
              </a:tblPr>
              <a:tblGrid>
                <a:gridCol w="1657350">
                  <a:extLst>
                    <a:ext uri="{9D8B030D-6E8A-4147-A177-3AD203B41FA5}">
                      <a16:colId xmlns:a16="http://schemas.microsoft.com/office/drawing/2014/main" val="1013197987"/>
                    </a:ext>
                  </a:extLst>
                </a:gridCol>
                <a:gridCol w="2971800">
                  <a:extLst>
                    <a:ext uri="{9D8B030D-6E8A-4147-A177-3AD203B41FA5}">
                      <a16:colId xmlns:a16="http://schemas.microsoft.com/office/drawing/2014/main" val="1233666401"/>
                    </a:ext>
                  </a:extLst>
                </a:gridCol>
                <a:gridCol w="3257550">
                  <a:extLst>
                    <a:ext uri="{9D8B030D-6E8A-4147-A177-3AD203B41FA5}">
                      <a16:colId xmlns:a16="http://schemas.microsoft.com/office/drawing/2014/main" val="2981008126"/>
                    </a:ext>
                  </a:extLst>
                </a:gridCol>
              </a:tblGrid>
              <a:tr h="370840">
                <a:tc>
                  <a:txBody>
                    <a:bodyPr/>
                    <a:lstStyle/>
                    <a:p>
                      <a:r>
                        <a:rPr lang="en-US" sz="2400" dirty="0" smtClean="0"/>
                        <a:t>Characters</a:t>
                      </a:r>
                      <a:endParaRPr lang="en-US" sz="2400" dirty="0"/>
                    </a:p>
                  </a:txBody>
                  <a:tcPr/>
                </a:tc>
                <a:tc>
                  <a:txBody>
                    <a:bodyPr/>
                    <a:lstStyle/>
                    <a:p>
                      <a:r>
                        <a:rPr lang="en-US" sz="2400" dirty="0" smtClean="0"/>
                        <a:t>Patriarchy</a:t>
                      </a:r>
                      <a:endParaRPr lang="en-US" sz="2400" dirty="0"/>
                    </a:p>
                  </a:txBody>
                  <a:tcPr/>
                </a:tc>
                <a:tc>
                  <a:txBody>
                    <a:bodyPr/>
                    <a:lstStyle/>
                    <a:p>
                      <a:r>
                        <a:rPr lang="en-US" sz="2400" dirty="0" smtClean="0"/>
                        <a:t>Matriarchy </a:t>
                      </a:r>
                      <a:endParaRPr lang="en-US" sz="2400" dirty="0"/>
                    </a:p>
                  </a:txBody>
                  <a:tcPr/>
                </a:tc>
                <a:extLst>
                  <a:ext uri="{0D108BD9-81ED-4DB2-BD59-A6C34878D82A}">
                    <a16:rowId xmlns:a16="http://schemas.microsoft.com/office/drawing/2014/main" val="613217309"/>
                  </a:ext>
                </a:extLst>
              </a:tr>
              <a:tr h="370840">
                <a:tc>
                  <a:txBody>
                    <a:bodyPr/>
                    <a:lstStyle/>
                    <a:p>
                      <a:r>
                        <a:rPr lang="en-US" sz="2000" dirty="0" smtClean="0"/>
                        <a:t>House Hold</a:t>
                      </a:r>
                      <a:endParaRPr lang="en-US" sz="2000" dirty="0"/>
                    </a:p>
                  </a:txBody>
                  <a:tcPr/>
                </a:tc>
                <a:tc>
                  <a:txBody>
                    <a:bodyPr/>
                    <a:lstStyle/>
                    <a:p>
                      <a:r>
                        <a:rPr lang="en-US" sz="2000" dirty="0" smtClean="0"/>
                        <a:t>Father is the head of the household</a:t>
                      </a:r>
                      <a:endParaRPr lang="en-US" sz="2000" dirty="0"/>
                    </a:p>
                  </a:txBody>
                  <a:tcPr/>
                </a:tc>
                <a:tc>
                  <a:txBody>
                    <a:bodyPr/>
                    <a:lstStyle/>
                    <a:p>
                      <a:r>
                        <a:rPr lang="en-US" sz="2000" dirty="0" smtClean="0"/>
                        <a:t>Mother is the head of the household</a:t>
                      </a:r>
                      <a:endParaRPr lang="en-US" sz="2000" dirty="0"/>
                    </a:p>
                  </a:txBody>
                  <a:tcPr/>
                </a:tc>
                <a:extLst>
                  <a:ext uri="{0D108BD9-81ED-4DB2-BD59-A6C34878D82A}">
                    <a16:rowId xmlns:a16="http://schemas.microsoft.com/office/drawing/2014/main" val="2706597041"/>
                  </a:ext>
                </a:extLst>
              </a:tr>
              <a:tr h="370840">
                <a:tc>
                  <a:txBody>
                    <a:bodyPr/>
                    <a:lstStyle/>
                    <a:p>
                      <a:r>
                        <a:rPr lang="en-US" sz="2000" dirty="0" smtClean="0"/>
                        <a:t>Power</a:t>
                      </a:r>
                      <a:endParaRPr lang="en-US" sz="2000" dirty="0"/>
                    </a:p>
                  </a:txBody>
                  <a:tcPr/>
                </a:tc>
                <a:tc>
                  <a:txBody>
                    <a:bodyPr/>
                    <a:lstStyle/>
                    <a:p>
                      <a:r>
                        <a:rPr lang="en-US" sz="2000" dirty="0" smtClean="0"/>
                        <a:t>The father has more power and control over others</a:t>
                      </a:r>
                      <a:endParaRPr lang="en-US" sz="2000" dirty="0"/>
                    </a:p>
                  </a:txBody>
                  <a:tcPr/>
                </a:tc>
                <a:tc>
                  <a:txBody>
                    <a:bodyPr/>
                    <a:lstStyle/>
                    <a:p>
                      <a:r>
                        <a:rPr lang="en-US" sz="2000" dirty="0" smtClean="0"/>
                        <a:t>The mother has more power and control over others</a:t>
                      </a:r>
                      <a:endParaRPr lang="en-US" sz="2000" dirty="0"/>
                    </a:p>
                  </a:txBody>
                  <a:tcPr/>
                </a:tc>
                <a:extLst>
                  <a:ext uri="{0D108BD9-81ED-4DB2-BD59-A6C34878D82A}">
                    <a16:rowId xmlns:a16="http://schemas.microsoft.com/office/drawing/2014/main" val="1893665712"/>
                  </a:ext>
                </a:extLst>
              </a:tr>
              <a:tr h="370840">
                <a:tc>
                  <a:txBody>
                    <a:bodyPr/>
                    <a:lstStyle/>
                    <a:p>
                      <a:r>
                        <a:rPr lang="en-US" sz="2000" dirty="0" smtClean="0"/>
                        <a:t>Property</a:t>
                      </a:r>
                      <a:endParaRPr lang="en-US" sz="2000" dirty="0"/>
                    </a:p>
                  </a:txBody>
                  <a:tcPr/>
                </a:tc>
                <a:tc>
                  <a:txBody>
                    <a:bodyPr/>
                    <a:lstStyle/>
                    <a:p>
                      <a:r>
                        <a:rPr lang="en-US" sz="2000" dirty="0" smtClean="0"/>
                        <a:t>The ownership of property goes to males. </a:t>
                      </a:r>
                      <a:endParaRPr lang="en-US" sz="2000" dirty="0"/>
                    </a:p>
                  </a:txBody>
                  <a:tcPr/>
                </a:tc>
                <a:tc>
                  <a:txBody>
                    <a:bodyPr/>
                    <a:lstStyle/>
                    <a:p>
                      <a:r>
                        <a:rPr lang="en-US" sz="2000" dirty="0" smtClean="0"/>
                        <a:t>The ownership of property goes to females</a:t>
                      </a:r>
                      <a:endParaRPr lang="en-US" sz="2000" dirty="0"/>
                    </a:p>
                  </a:txBody>
                  <a:tcPr/>
                </a:tc>
                <a:extLst>
                  <a:ext uri="{0D108BD9-81ED-4DB2-BD59-A6C34878D82A}">
                    <a16:rowId xmlns:a16="http://schemas.microsoft.com/office/drawing/2014/main" val="94468161"/>
                  </a:ext>
                </a:extLst>
              </a:tr>
              <a:tr h="370840">
                <a:tc>
                  <a:txBody>
                    <a:bodyPr/>
                    <a:lstStyle/>
                    <a:p>
                      <a:r>
                        <a:rPr lang="en-US" sz="2000" dirty="0" smtClean="0"/>
                        <a:t>Governance</a:t>
                      </a:r>
                      <a:endParaRPr lang="en-US" sz="2000" dirty="0"/>
                    </a:p>
                  </a:txBody>
                  <a:tcPr/>
                </a:tc>
                <a:tc>
                  <a:txBody>
                    <a:bodyPr/>
                    <a:lstStyle/>
                    <a:p>
                      <a:r>
                        <a:rPr lang="en-US" sz="2000" dirty="0" smtClean="0"/>
                        <a:t>The society is governed by Males</a:t>
                      </a:r>
                      <a:endParaRPr lang="en-US" sz="2000" dirty="0"/>
                    </a:p>
                  </a:txBody>
                  <a:tcPr/>
                </a:tc>
                <a:tc>
                  <a:txBody>
                    <a:bodyPr/>
                    <a:lstStyle/>
                    <a:p>
                      <a:r>
                        <a:rPr lang="en-US" sz="2000" dirty="0" smtClean="0"/>
                        <a:t>The society is governed by females</a:t>
                      </a:r>
                      <a:endParaRPr lang="en-US" sz="2000" dirty="0"/>
                    </a:p>
                  </a:txBody>
                  <a:tcPr/>
                </a:tc>
                <a:extLst>
                  <a:ext uri="{0D108BD9-81ED-4DB2-BD59-A6C34878D82A}">
                    <a16:rowId xmlns:a16="http://schemas.microsoft.com/office/drawing/2014/main" val="543302658"/>
                  </a:ext>
                </a:extLst>
              </a:tr>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660449693"/>
                  </a:ext>
                </a:extLst>
              </a:tr>
            </a:tbl>
          </a:graphicData>
        </a:graphic>
      </p:graphicFrame>
    </p:spTree>
    <p:extLst>
      <p:ext uri="{BB962C8B-B14F-4D97-AF65-F5344CB8AC3E}">
        <p14:creationId xmlns:p14="http://schemas.microsoft.com/office/powerpoint/2010/main" val="452582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r>
              <a:rPr lang="en-US" dirty="0">
                <a:solidFill>
                  <a:srgbClr val="C00000"/>
                </a:solidFill>
              </a:rPr>
              <a:t>Social Attitudes towards Girl’s Education </a:t>
            </a:r>
          </a:p>
        </p:txBody>
      </p:sp>
      <p:sp>
        <p:nvSpPr>
          <p:cNvPr id="3" name="Content Placeholder 2"/>
          <p:cNvSpPr>
            <a:spLocks noGrp="1"/>
          </p:cNvSpPr>
          <p:nvPr>
            <p:ph idx="1"/>
          </p:nvPr>
        </p:nvSpPr>
        <p:spPr>
          <a:xfrm>
            <a:off x="628650" y="1143001"/>
            <a:ext cx="7886700" cy="5033962"/>
          </a:xfrm>
        </p:spPr>
        <p:txBody>
          <a:bodyPr>
            <a:normAutofit lnSpcReduction="10000"/>
          </a:bodyPr>
          <a:lstStyle/>
          <a:p>
            <a:pPr marL="0" indent="0" algn="just">
              <a:buNone/>
            </a:pPr>
            <a:r>
              <a:rPr lang="en-US" sz="2800" dirty="0"/>
              <a:t>The social barriers and social attitudes standing in the way of girls attending schools - poverty, compulsions of older girls in families having to look after the home and siblings, </a:t>
            </a:r>
            <a:endParaRPr lang="en-US" sz="2800" dirty="0" smtClean="0"/>
          </a:p>
          <a:p>
            <a:pPr marL="0" indent="0" algn="just">
              <a:buNone/>
            </a:pPr>
            <a:r>
              <a:rPr lang="en-US" sz="2800" dirty="0" smtClean="0">
                <a:solidFill>
                  <a:srgbClr val="00B050"/>
                </a:solidFill>
              </a:rPr>
              <a:t>the </a:t>
            </a:r>
            <a:r>
              <a:rPr lang="en-US" sz="2800" dirty="0">
                <a:solidFill>
                  <a:srgbClr val="00B050"/>
                </a:solidFill>
              </a:rPr>
              <a:t>conception or misconception that girls do not need education and/or that what is taught in schools is irrelevant to them, parents seeing limited (economic) benefits in educating daughters, </a:t>
            </a:r>
            <a:endParaRPr lang="en-US" sz="2800" dirty="0" smtClean="0">
              <a:solidFill>
                <a:srgbClr val="00B050"/>
              </a:solidFill>
            </a:endParaRPr>
          </a:p>
          <a:p>
            <a:pPr marL="0" indent="0" algn="just">
              <a:buNone/>
            </a:pPr>
            <a:r>
              <a:rPr lang="en-US" sz="2800" dirty="0" smtClean="0"/>
              <a:t>lack </a:t>
            </a:r>
            <a:r>
              <a:rPr lang="en-US" sz="2800" dirty="0"/>
              <a:t>of women teachers and separate schools for girls, supportive facilities (like adequate and clean toilets in schools) and transport facilities to travel to school and back, all these inhibit parents from getting their girls enrolled</a:t>
            </a:r>
            <a:r>
              <a:rPr lang="en-US" dirty="0"/>
              <a:t>. </a:t>
            </a:r>
          </a:p>
        </p:txBody>
      </p:sp>
    </p:spTree>
    <p:extLst>
      <p:ext uri="{BB962C8B-B14F-4D97-AF65-F5344CB8AC3E}">
        <p14:creationId xmlns:p14="http://schemas.microsoft.com/office/powerpoint/2010/main" val="3403423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Sexual Harassment </a:t>
            </a:r>
          </a:p>
        </p:txBody>
      </p:sp>
      <p:sp>
        <p:nvSpPr>
          <p:cNvPr id="3" name="Content Placeholder 2"/>
          <p:cNvSpPr>
            <a:spLocks noGrp="1"/>
          </p:cNvSpPr>
          <p:nvPr>
            <p:ph idx="1"/>
          </p:nvPr>
        </p:nvSpPr>
        <p:spPr/>
        <p:txBody>
          <a:bodyPr>
            <a:normAutofit/>
          </a:bodyPr>
          <a:lstStyle/>
          <a:p>
            <a:r>
              <a:rPr lang="en-US" sz="2800" dirty="0"/>
              <a:t>Verbal comments </a:t>
            </a:r>
            <a:endParaRPr lang="en-US" sz="2800" dirty="0" smtClean="0"/>
          </a:p>
          <a:p>
            <a:r>
              <a:rPr lang="en-US" sz="2800" dirty="0" smtClean="0">
                <a:solidFill>
                  <a:schemeClr val="accent6"/>
                </a:solidFill>
              </a:rPr>
              <a:t>sexually </a:t>
            </a:r>
            <a:r>
              <a:rPr lang="en-US" sz="2800" dirty="0">
                <a:solidFill>
                  <a:schemeClr val="accent6"/>
                </a:solidFill>
              </a:rPr>
              <a:t>explicit media contact </a:t>
            </a:r>
            <a:endParaRPr lang="en-US" sz="2800" dirty="0" smtClean="0">
              <a:solidFill>
                <a:schemeClr val="accent6"/>
              </a:solidFill>
            </a:endParaRPr>
          </a:p>
          <a:p>
            <a:r>
              <a:rPr lang="en-US" sz="2800" dirty="0" smtClean="0">
                <a:solidFill>
                  <a:srgbClr val="C00000"/>
                </a:solidFill>
              </a:rPr>
              <a:t>Non-verbal actions</a:t>
            </a:r>
          </a:p>
          <a:p>
            <a:r>
              <a:rPr lang="en-US" sz="2800" dirty="0" smtClean="0"/>
              <a:t> Physical </a:t>
            </a:r>
            <a:r>
              <a:rPr lang="en-US" sz="2800" dirty="0"/>
              <a:t>touching </a:t>
            </a:r>
            <a:endParaRPr lang="en-US" sz="2800" dirty="0" smtClean="0"/>
          </a:p>
          <a:p>
            <a:r>
              <a:rPr lang="en-US" sz="2800" dirty="0" smtClean="0">
                <a:solidFill>
                  <a:srgbClr val="C00000"/>
                </a:solidFill>
              </a:rPr>
              <a:t>Unwanted requests</a:t>
            </a:r>
            <a:endParaRPr lang="en-US" sz="2800" dirty="0">
              <a:solidFill>
                <a:srgbClr val="C00000"/>
              </a:solidFill>
            </a:endParaRPr>
          </a:p>
        </p:txBody>
      </p:sp>
    </p:spTree>
    <p:extLst>
      <p:ext uri="{BB962C8B-B14F-4D97-AF65-F5344CB8AC3E}">
        <p14:creationId xmlns:p14="http://schemas.microsoft.com/office/powerpoint/2010/main" val="259653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46272" y="549973"/>
            <a:ext cx="2651760" cy="558800"/>
          </a:xfrm>
          <a:prstGeom prst="rect">
            <a:avLst/>
          </a:prstGeom>
        </p:spPr>
        <p:txBody>
          <a:bodyPr vert="horz" wrap="square" lIns="0" tIns="12065" rIns="0" bIns="0" rtlCol="0">
            <a:spAutoFit/>
          </a:bodyPr>
          <a:lstStyle/>
          <a:p>
            <a:pPr marL="12700">
              <a:lnSpc>
                <a:spcPct val="100000"/>
              </a:lnSpc>
              <a:spcBef>
                <a:spcPts val="95"/>
              </a:spcBef>
            </a:pPr>
            <a:r>
              <a:rPr spc="-235" dirty="0"/>
              <a:t>Teacher</a:t>
            </a:r>
            <a:r>
              <a:rPr spc="-114" dirty="0"/>
              <a:t> </a:t>
            </a:r>
            <a:r>
              <a:rPr spc="-165" dirty="0"/>
              <a:t>Biases</a:t>
            </a:r>
          </a:p>
        </p:txBody>
      </p:sp>
      <p:sp>
        <p:nvSpPr>
          <p:cNvPr id="3" name="object 3"/>
          <p:cNvSpPr/>
          <p:nvPr/>
        </p:nvSpPr>
        <p:spPr>
          <a:xfrm>
            <a:off x="609600" y="2763011"/>
            <a:ext cx="2668524" cy="1779393"/>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 name="object 4"/>
          <p:cNvSpPr/>
          <p:nvPr/>
        </p:nvSpPr>
        <p:spPr>
          <a:xfrm>
            <a:off x="2621686" y="1374123"/>
            <a:ext cx="6080368" cy="454802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 name="object 5"/>
          <p:cNvSpPr txBox="1"/>
          <p:nvPr/>
        </p:nvSpPr>
        <p:spPr>
          <a:xfrm>
            <a:off x="4579495" y="2133688"/>
            <a:ext cx="3011170" cy="2767965"/>
          </a:xfrm>
          <a:prstGeom prst="rect">
            <a:avLst/>
          </a:prstGeom>
        </p:spPr>
        <p:txBody>
          <a:bodyPr vert="horz" wrap="square" lIns="0" tIns="12065" rIns="0" bIns="0" rtlCol="0">
            <a:spAutoFit/>
          </a:bodyPr>
          <a:lstStyle/>
          <a:p>
            <a:pPr marL="12700" marR="5080" lvl="0" indent="1270" algn="ctr" defTabSz="914400" rtl="0" eaLnBrk="1" fontAlgn="auto" latinLnBrk="0" hangingPunct="1">
              <a:lnSpc>
                <a:spcPct val="100000"/>
              </a:lnSpc>
              <a:spcBef>
                <a:spcPts val="95"/>
              </a:spcBef>
              <a:spcAft>
                <a:spcPts val="0"/>
              </a:spcAft>
              <a:buClrTx/>
              <a:buSzTx/>
              <a:buFontTx/>
              <a:buNone/>
              <a:tabLst/>
              <a:defRPr/>
            </a:pPr>
            <a:r>
              <a:rPr kumimoji="0" sz="2000" b="0" i="0" u="none" strike="noStrike" kern="1200" cap="none" spc="-65" normalizeH="0" baseline="0" noProof="0" dirty="0">
                <a:ln>
                  <a:noFill/>
                </a:ln>
                <a:solidFill>
                  <a:prstClr val="black"/>
                </a:solidFill>
                <a:effectLst/>
                <a:uLnTx/>
                <a:uFillTx/>
                <a:latin typeface="Trebuchet MS"/>
                <a:ea typeface="+mn-ea"/>
                <a:cs typeface="Trebuchet MS"/>
              </a:rPr>
              <a:t>The </a:t>
            </a:r>
            <a:r>
              <a:rPr kumimoji="0" sz="2000" b="1" i="0" u="none" strike="noStrike" kern="1200" cap="none" spc="-5" normalizeH="0" baseline="0" noProof="0" dirty="0">
                <a:ln>
                  <a:noFill/>
                </a:ln>
                <a:solidFill>
                  <a:prstClr val="black"/>
                </a:solidFill>
                <a:effectLst/>
                <a:uLnTx/>
                <a:uFillTx/>
                <a:latin typeface="Trebuchet MS"/>
                <a:ea typeface="+mn-ea"/>
                <a:cs typeface="Trebuchet MS"/>
              </a:rPr>
              <a:t>gender </a:t>
            </a:r>
            <a:r>
              <a:rPr kumimoji="0" sz="2000" b="1" i="0" u="none" strike="noStrike" kern="1200" cap="none" spc="-25" normalizeH="0" baseline="0" noProof="0" dirty="0">
                <a:ln>
                  <a:noFill/>
                </a:ln>
                <a:solidFill>
                  <a:prstClr val="black"/>
                </a:solidFill>
                <a:effectLst/>
                <a:uLnTx/>
                <a:uFillTx/>
                <a:latin typeface="Trebuchet MS"/>
                <a:ea typeface="+mn-ea"/>
                <a:cs typeface="Trebuchet MS"/>
              </a:rPr>
              <a:t>biases </a:t>
            </a:r>
            <a:r>
              <a:rPr kumimoji="0" sz="2000" b="0" i="0" u="none" strike="noStrike" kern="1200" cap="none" spc="-110" normalizeH="0" baseline="0" noProof="0" dirty="0">
                <a:ln>
                  <a:noFill/>
                </a:ln>
                <a:solidFill>
                  <a:prstClr val="black"/>
                </a:solidFill>
                <a:effectLst/>
                <a:uLnTx/>
                <a:uFillTx/>
                <a:latin typeface="Trebuchet MS"/>
                <a:ea typeface="+mn-ea"/>
                <a:cs typeface="Trebuchet MS"/>
              </a:rPr>
              <a:t>of  </a:t>
            </a:r>
            <a:r>
              <a:rPr kumimoji="0" sz="2000" b="0" i="0" u="none" strike="noStrike" kern="1200" cap="none" spc="-105" normalizeH="0" baseline="0" noProof="0" dirty="0">
                <a:ln>
                  <a:noFill/>
                </a:ln>
                <a:solidFill>
                  <a:prstClr val="black"/>
                </a:solidFill>
                <a:effectLst/>
                <a:uLnTx/>
                <a:uFillTx/>
                <a:latin typeface="Trebuchet MS"/>
                <a:ea typeface="+mn-ea"/>
                <a:cs typeface="Trebuchet MS"/>
              </a:rPr>
              <a:t>teachers </a:t>
            </a:r>
            <a:r>
              <a:rPr kumimoji="0" sz="2000" b="0" i="0" u="none" strike="noStrike" kern="1200" cap="none" spc="-125" normalizeH="0" baseline="0" noProof="0" dirty="0">
                <a:ln>
                  <a:noFill/>
                </a:ln>
                <a:solidFill>
                  <a:prstClr val="black"/>
                </a:solidFill>
                <a:effectLst/>
                <a:uLnTx/>
                <a:uFillTx/>
                <a:latin typeface="Trebuchet MS"/>
                <a:ea typeface="+mn-ea"/>
                <a:cs typeface="Trebuchet MS"/>
              </a:rPr>
              <a:t>are </a:t>
            </a:r>
            <a:r>
              <a:rPr kumimoji="0" sz="2000" b="0" i="0" u="none" strike="noStrike" kern="1200" cap="none" spc="-114" normalizeH="0" baseline="0" noProof="0" dirty="0">
                <a:ln>
                  <a:noFill/>
                </a:ln>
                <a:solidFill>
                  <a:prstClr val="black"/>
                </a:solidFill>
                <a:effectLst/>
                <a:uLnTx/>
                <a:uFillTx/>
                <a:latin typeface="Trebuchet MS"/>
                <a:ea typeface="+mn-ea"/>
                <a:cs typeface="Trebuchet MS"/>
              </a:rPr>
              <a:t>often </a:t>
            </a:r>
            <a:r>
              <a:rPr kumimoji="0" sz="2000" b="0" i="0" u="none" strike="noStrike" kern="1200" cap="none" spc="-85" normalizeH="0" baseline="0" noProof="0" dirty="0">
                <a:ln>
                  <a:noFill/>
                </a:ln>
                <a:solidFill>
                  <a:prstClr val="black"/>
                </a:solidFill>
                <a:effectLst/>
                <a:uLnTx/>
                <a:uFillTx/>
                <a:latin typeface="Trebuchet MS"/>
                <a:ea typeface="+mn-ea"/>
                <a:cs typeface="Trebuchet MS"/>
              </a:rPr>
              <a:t>expressed  through </a:t>
            </a:r>
            <a:r>
              <a:rPr kumimoji="0" sz="2000" b="0" i="0" u="none" strike="noStrike" kern="1200" cap="none" spc="-150" normalizeH="0" baseline="0" noProof="0" dirty="0">
                <a:ln>
                  <a:noFill/>
                </a:ln>
                <a:solidFill>
                  <a:prstClr val="black"/>
                </a:solidFill>
                <a:effectLst/>
                <a:uLnTx/>
                <a:uFillTx/>
                <a:latin typeface="Trebuchet MS"/>
                <a:ea typeface="+mn-ea"/>
                <a:cs typeface="Trebuchet MS"/>
              </a:rPr>
              <a:t>language </a:t>
            </a:r>
            <a:r>
              <a:rPr kumimoji="0" sz="2000" b="0" i="0" u="none" strike="noStrike" kern="1200" cap="none" spc="-140" normalizeH="0" baseline="0" noProof="0" dirty="0">
                <a:ln>
                  <a:noFill/>
                </a:ln>
                <a:solidFill>
                  <a:prstClr val="black"/>
                </a:solidFill>
                <a:effectLst/>
                <a:uLnTx/>
                <a:uFillTx/>
                <a:latin typeface="Trebuchet MS"/>
                <a:ea typeface="+mn-ea"/>
                <a:cs typeface="Trebuchet MS"/>
              </a:rPr>
              <a:t>that </a:t>
            </a:r>
            <a:r>
              <a:rPr kumimoji="0" sz="2000" b="0" i="0" u="none" strike="noStrike" kern="1200" cap="none" spc="-130" normalizeH="0" baseline="0" noProof="0" dirty="0">
                <a:ln>
                  <a:noFill/>
                </a:ln>
                <a:solidFill>
                  <a:prstClr val="black"/>
                </a:solidFill>
                <a:effectLst/>
                <a:uLnTx/>
                <a:uFillTx/>
                <a:latin typeface="Trebuchet MS"/>
                <a:ea typeface="+mn-ea"/>
                <a:cs typeface="Trebuchet MS"/>
              </a:rPr>
              <a:t>reveals  </a:t>
            </a:r>
            <a:r>
              <a:rPr kumimoji="0" sz="2000" b="0" i="0" u="none" strike="noStrike" kern="1200" cap="none" spc="-100" normalizeH="0" baseline="0" noProof="0" dirty="0">
                <a:ln>
                  <a:noFill/>
                </a:ln>
                <a:solidFill>
                  <a:prstClr val="black"/>
                </a:solidFill>
                <a:effectLst/>
                <a:uLnTx/>
                <a:uFillTx/>
                <a:latin typeface="Trebuchet MS"/>
                <a:ea typeface="+mn-ea"/>
                <a:cs typeface="Trebuchet MS"/>
              </a:rPr>
              <a:t>their </a:t>
            </a:r>
            <a:r>
              <a:rPr kumimoji="0" sz="2000" b="0" i="0" u="none" strike="noStrike" kern="1200" cap="none" spc="-90" normalizeH="0" baseline="0" noProof="0" dirty="0">
                <a:ln>
                  <a:noFill/>
                </a:ln>
                <a:solidFill>
                  <a:prstClr val="black"/>
                </a:solidFill>
                <a:effectLst/>
                <a:uLnTx/>
                <a:uFillTx/>
                <a:latin typeface="Trebuchet MS"/>
                <a:ea typeface="+mn-ea"/>
                <a:cs typeface="Trebuchet MS"/>
              </a:rPr>
              <a:t>personal  </a:t>
            </a:r>
            <a:r>
              <a:rPr kumimoji="0" sz="2000" b="0" i="0" u="none" strike="noStrike" kern="1200" cap="none" spc="-150" normalizeH="0" baseline="0" noProof="0" dirty="0">
                <a:ln>
                  <a:noFill/>
                </a:ln>
                <a:solidFill>
                  <a:prstClr val="black"/>
                </a:solidFill>
                <a:effectLst/>
                <a:uLnTx/>
                <a:uFillTx/>
                <a:latin typeface="Trebuchet MS"/>
                <a:ea typeface="+mn-ea"/>
                <a:cs typeface="Trebuchet MS"/>
              </a:rPr>
              <a:t>beliefs/attitudes </a:t>
            </a:r>
            <a:r>
              <a:rPr kumimoji="0" sz="2000" b="0" i="0" u="none" strike="noStrike" kern="1200" cap="none" spc="-114" normalizeH="0" baseline="0" noProof="0" dirty="0">
                <a:ln>
                  <a:noFill/>
                </a:ln>
                <a:solidFill>
                  <a:prstClr val="black"/>
                </a:solidFill>
                <a:effectLst/>
                <a:uLnTx/>
                <a:uFillTx/>
                <a:latin typeface="Trebuchet MS"/>
                <a:ea typeface="+mn-ea"/>
                <a:cs typeface="Trebuchet MS"/>
              </a:rPr>
              <a:t>regarding  </a:t>
            </a:r>
            <a:r>
              <a:rPr kumimoji="0" sz="2000" b="0" i="0" u="none" strike="noStrike" kern="1200" cap="none" spc="-85" normalizeH="0" baseline="0" noProof="0" dirty="0">
                <a:ln>
                  <a:noFill/>
                </a:ln>
                <a:solidFill>
                  <a:prstClr val="black"/>
                </a:solidFill>
                <a:effectLst/>
                <a:uLnTx/>
                <a:uFillTx/>
                <a:latin typeface="Trebuchet MS"/>
                <a:ea typeface="+mn-ea"/>
                <a:cs typeface="Trebuchet MS"/>
              </a:rPr>
              <a:t>women </a:t>
            </a:r>
            <a:r>
              <a:rPr kumimoji="0" sz="2000" b="0" i="0" u="none" strike="noStrike" kern="1200" cap="none" spc="-135" normalizeH="0" baseline="0" noProof="0" dirty="0">
                <a:ln>
                  <a:noFill/>
                </a:ln>
                <a:solidFill>
                  <a:prstClr val="black"/>
                </a:solidFill>
                <a:effectLst/>
                <a:uLnTx/>
                <a:uFillTx/>
                <a:latin typeface="Trebuchet MS"/>
                <a:ea typeface="+mn-ea"/>
                <a:cs typeface="Trebuchet MS"/>
              </a:rPr>
              <a:t>and </a:t>
            </a:r>
            <a:r>
              <a:rPr kumimoji="0" sz="2000" b="0" i="0" u="none" strike="noStrike" kern="1200" cap="none" spc="-120" normalizeH="0" baseline="0" noProof="0" dirty="0">
                <a:ln>
                  <a:noFill/>
                </a:ln>
                <a:solidFill>
                  <a:prstClr val="black"/>
                </a:solidFill>
                <a:effectLst/>
                <a:uLnTx/>
                <a:uFillTx/>
                <a:latin typeface="Trebuchet MS"/>
                <a:ea typeface="+mn-ea"/>
                <a:cs typeface="Trebuchet MS"/>
              </a:rPr>
              <a:t>men </a:t>
            </a:r>
            <a:r>
              <a:rPr kumimoji="0" sz="2000" b="0" i="0" u="none" strike="noStrike" kern="1200" cap="none" spc="-135" normalizeH="0" baseline="0" noProof="0" dirty="0">
                <a:ln>
                  <a:noFill/>
                </a:ln>
                <a:solidFill>
                  <a:prstClr val="black"/>
                </a:solidFill>
                <a:effectLst/>
                <a:uLnTx/>
                <a:uFillTx/>
                <a:latin typeface="Trebuchet MS"/>
                <a:ea typeface="+mn-ea"/>
                <a:cs typeface="Trebuchet MS"/>
              </a:rPr>
              <a:t>and </a:t>
            </a:r>
            <a:r>
              <a:rPr kumimoji="0" sz="2000" b="0" i="0" u="none" strike="noStrike" kern="1200" cap="none" spc="-120" normalizeH="0" baseline="0" noProof="0" dirty="0">
                <a:ln>
                  <a:noFill/>
                </a:ln>
                <a:solidFill>
                  <a:prstClr val="black"/>
                </a:solidFill>
                <a:effectLst/>
                <a:uLnTx/>
                <a:uFillTx/>
                <a:latin typeface="Trebuchet MS"/>
                <a:ea typeface="+mn-ea"/>
                <a:cs typeface="Trebuchet MS"/>
              </a:rPr>
              <a:t>the  </a:t>
            </a:r>
            <a:r>
              <a:rPr kumimoji="0" sz="2000" b="0" i="0" u="none" strike="noStrike" kern="1200" cap="none" spc="-105" normalizeH="0" baseline="0" noProof="0" dirty="0">
                <a:ln>
                  <a:noFill/>
                </a:ln>
                <a:solidFill>
                  <a:prstClr val="black"/>
                </a:solidFill>
                <a:effectLst/>
                <a:uLnTx/>
                <a:uFillTx/>
                <a:latin typeface="Trebuchet MS"/>
                <a:ea typeface="+mn-ea"/>
                <a:cs typeface="Trebuchet MS"/>
              </a:rPr>
              <a:t>social </a:t>
            </a:r>
            <a:r>
              <a:rPr kumimoji="0" sz="2000" b="0" i="0" u="none" strike="noStrike" kern="1200" cap="none" spc="-45" normalizeH="0" baseline="0" noProof="0" dirty="0">
                <a:ln>
                  <a:noFill/>
                </a:ln>
                <a:solidFill>
                  <a:prstClr val="black"/>
                </a:solidFill>
                <a:effectLst/>
                <a:uLnTx/>
                <a:uFillTx/>
                <a:latin typeface="Trebuchet MS"/>
                <a:ea typeface="+mn-ea"/>
                <a:cs typeface="Trebuchet MS"/>
              </a:rPr>
              <a:t>norms </a:t>
            </a:r>
            <a:r>
              <a:rPr kumimoji="0" sz="2000" b="0" i="0" u="none" strike="noStrike" kern="1200" cap="none" spc="-130" normalizeH="0" baseline="0" noProof="0" dirty="0">
                <a:ln>
                  <a:noFill/>
                </a:ln>
                <a:solidFill>
                  <a:prstClr val="black"/>
                </a:solidFill>
                <a:effectLst/>
                <a:uLnTx/>
                <a:uFillTx/>
                <a:latin typeface="Trebuchet MS"/>
                <a:ea typeface="+mn-ea"/>
                <a:cs typeface="Trebuchet MS"/>
              </a:rPr>
              <a:t>related </a:t>
            </a:r>
            <a:r>
              <a:rPr kumimoji="0" sz="2000" b="0" i="0" u="none" strike="noStrike" kern="1200" cap="none" spc="-50" normalizeH="0" baseline="0" noProof="0" dirty="0">
                <a:ln>
                  <a:noFill/>
                </a:ln>
                <a:solidFill>
                  <a:prstClr val="black"/>
                </a:solidFill>
                <a:effectLst/>
                <a:uLnTx/>
                <a:uFillTx/>
                <a:latin typeface="Trebuchet MS"/>
                <a:ea typeface="+mn-ea"/>
                <a:cs typeface="Trebuchet MS"/>
              </a:rPr>
              <a:t>to  </a:t>
            </a:r>
            <a:r>
              <a:rPr kumimoji="0" sz="2000" b="0" i="0" u="none" strike="noStrike" kern="1200" cap="none" spc="-135" normalizeH="0" baseline="0" noProof="0" dirty="0">
                <a:ln>
                  <a:noFill/>
                </a:ln>
                <a:solidFill>
                  <a:prstClr val="black"/>
                </a:solidFill>
                <a:effectLst/>
                <a:uLnTx/>
                <a:uFillTx/>
                <a:latin typeface="Trebuchet MS"/>
                <a:ea typeface="+mn-ea"/>
                <a:cs typeface="Trebuchet MS"/>
              </a:rPr>
              <a:t>women’s and </a:t>
            </a:r>
            <a:r>
              <a:rPr kumimoji="0" sz="2000" b="0" i="0" u="none" strike="noStrike" kern="1200" cap="none" spc="-170" normalizeH="0" baseline="0" noProof="0" dirty="0">
                <a:ln>
                  <a:noFill/>
                </a:ln>
                <a:solidFill>
                  <a:prstClr val="black"/>
                </a:solidFill>
                <a:effectLst/>
                <a:uLnTx/>
                <a:uFillTx/>
                <a:latin typeface="Trebuchet MS"/>
                <a:ea typeface="+mn-ea"/>
                <a:cs typeface="Trebuchet MS"/>
              </a:rPr>
              <a:t>men’s </a:t>
            </a:r>
            <a:r>
              <a:rPr kumimoji="0" sz="2000" b="0" i="0" u="none" strike="noStrike" kern="1200" cap="none" spc="-70" normalizeH="0" baseline="0" noProof="0" dirty="0">
                <a:ln>
                  <a:noFill/>
                </a:ln>
                <a:solidFill>
                  <a:prstClr val="black"/>
                </a:solidFill>
                <a:effectLst/>
                <a:uLnTx/>
                <a:uFillTx/>
                <a:latin typeface="Trebuchet MS"/>
                <a:ea typeface="+mn-ea"/>
                <a:cs typeface="Trebuchet MS"/>
              </a:rPr>
              <a:t>roles  </a:t>
            </a:r>
            <a:r>
              <a:rPr kumimoji="0" sz="2000" b="0" i="0" u="none" strike="noStrike" kern="1200" cap="none" spc="-135" normalizeH="0" baseline="0" noProof="0" dirty="0">
                <a:ln>
                  <a:noFill/>
                </a:ln>
                <a:solidFill>
                  <a:prstClr val="black"/>
                </a:solidFill>
                <a:effectLst/>
                <a:uLnTx/>
                <a:uFillTx/>
                <a:latin typeface="Trebuchet MS"/>
                <a:ea typeface="+mn-ea"/>
                <a:cs typeface="Trebuchet MS"/>
              </a:rPr>
              <a:t>and</a:t>
            </a:r>
            <a:r>
              <a:rPr kumimoji="0" sz="2000" b="0" i="0" u="none" strike="noStrike" kern="1200" cap="none" spc="-65" normalizeH="0" baseline="0" noProof="0" dirty="0">
                <a:ln>
                  <a:noFill/>
                </a:ln>
                <a:solidFill>
                  <a:prstClr val="black"/>
                </a:solidFill>
                <a:effectLst/>
                <a:uLnTx/>
                <a:uFillTx/>
                <a:latin typeface="Trebuchet MS"/>
                <a:ea typeface="+mn-ea"/>
                <a:cs typeface="Trebuchet MS"/>
              </a:rPr>
              <a:t> </a:t>
            </a:r>
            <a:r>
              <a:rPr kumimoji="0" sz="2000" b="0" i="0" u="none" strike="noStrike" kern="1200" cap="none" spc="-110" normalizeH="0" baseline="0" noProof="0" dirty="0">
                <a:ln>
                  <a:noFill/>
                </a:ln>
                <a:solidFill>
                  <a:prstClr val="black"/>
                </a:solidFill>
                <a:effectLst/>
                <a:uLnTx/>
                <a:uFillTx/>
                <a:latin typeface="Trebuchet MS"/>
                <a:ea typeface="+mn-ea"/>
                <a:cs typeface="Trebuchet MS"/>
              </a:rPr>
              <a:t>responsibilities</a:t>
            </a:r>
            <a:r>
              <a:rPr kumimoji="0" sz="2000" b="0" i="0" u="none" strike="noStrike" kern="1200" cap="none" spc="-110" normalizeH="0" baseline="0" noProof="0" dirty="0">
                <a:ln>
                  <a:noFill/>
                </a:ln>
                <a:solidFill>
                  <a:srgbClr val="8D8D8D"/>
                </a:solidFill>
                <a:effectLst/>
                <a:uLnTx/>
                <a:uFillTx/>
                <a:latin typeface="Trebuchet MS"/>
                <a:ea typeface="+mn-ea"/>
                <a:cs typeface="Trebuchet MS"/>
              </a:rPr>
              <a:t>.</a:t>
            </a:r>
            <a:endParaRPr kumimoji="0" sz="2000" b="0" i="0" u="none" strike="noStrike" kern="1200" cap="none" spc="0" normalizeH="0" baseline="0" noProof="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626580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3335">
              <a:lnSpc>
                <a:spcPct val="100000"/>
              </a:lnSpc>
              <a:spcBef>
                <a:spcPts val="95"/>
              </a:spcBef>
            </a:pPr>
            <a:r>
              <a:rPr spc="-235" dirty="0"/>
              <a:t>Teacher </a:t>
            </a:r>
            <a:r>
              <a:rPr spc="-215" dirty="0"/>
              <a:t>Biases,</a:t>
            </a:r>
            <a:r>
              <a:rPr spc="-310" dirty="0"/>
              <a:t> </a:t>
            </a:r>
            <a:r>
              <a:rPr spc="-215" dirty="0"/>
              <a:t>cont.</a:t>
            </a:r>
          </a:p>
        </p:txBody>
      </p:sp>
      <p:sp>
        <p:nvSpPr>
          <p:cNvPr id="3" name="object 3"/>
          <p:cNvSpPr/>
          <p:nvPr/>
        </p:nvSpPr>
        <p:spPr>
          <a:xfrm>
            <a:off x="2858719" y="2232355"/>
            <a:ext cx="3217773" cy="2279256"/>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 name="object 4"/>
          <p:cNvSpPr/>
          <p:nvPr/>
        </p:nvSpPr>
        <p:spPr>
          <a:xfrm>
            <a:off x="5560900" y="1339974"/>
            <a:ext cx="3282950" cy="1409065"/>
          </a:xfrm>
          <a:custGeom>
            <a:avLst/>
            <a:gdLst/>
            <a:ahLst/>
            <a:cxnLst/>
            <a:rect l="l" t="t" r="r" b="b"/>
            <a:pathLst>
              <a:path w="3282950" h="1409064">
                <a:moveTo>
                  <a:pt x="2105048" y="1275311"/>
                </a:moveTo>
                <a:lnTo>
                  <a:pt x="1253234" y="1275311"/>
                </a:lnTo>
                <a:lnTo>
                  <a:pt x="1288806" y="1302910"/>
                </a:lnTo>
                <a:lnTo>
                  <a:pt x="1329276" y="1327776"/>
                </a:lnTo>
                <a:lnTo>
                  <a:pt x="1374179" y="1349706"/>
                </a:lnTo>
                <a:lnTo>
                  <a:pt x="1423051" y="1368498"/>
                </a:lnTo>
                <a:lnTo>
                  <a:pt x="1475427" y="1383949"/>
                </a:lnTo>
                <a:lnTo>
                  <a:pt x="1530843" y="1395859"/>
                </a:lnTo>
                <a:lnTo>
                  <a:pt x="1585171" y="1403658"/>
                </a:lnTo>
                <a:lnTo>
                  <a:pt x="1639515" y="1407904"/>
                </a:lnTo>
                <a:lnTo>
                  <a:pt x="1693484" y="1408719"/>
                </a:lnTo>
                <a:lnTo>
                  <a:pt x="1746689" y="1406225"/>
                </a:lnTo>
                <a:lnTo>
                  <a:pt x="1798739" y="1400545"/>
                </a:lnTo>
                <a:lnTo>
                  <a:pt x="1849245" y="1391802"/>
                </a:lnTo>
                <a:lnTo>
                  <a:pt x="1897816" y="1380116"/>
                </a:lnTo>
                <a:lnTo>
                  <a:pt x="1944064" y="1365612"/>
                </a:lnTo>
                <a:lnTo>
                  <a:pt x="1987599" y="1348410"/>
                </a:lnTo>
                <a:lnTo>
                  <a:pt x="2028029" y="1328634"/>
                </a:lnTo>
                <a:lnTo>
                  <a:pt x="2064966" y="1306405"/>
                </a:lnTo>
                <a:lnTo>
                  <a:pt x="2098020" y="1281847"/>
                </a:lnTo>
                <a:lnTo>
                  <a:pt x="2105048" y="1275311"/>
                </a:lnTo>
                <a:close/>
              </a:path>
              <a:path w="3282950" h="1409064">
                <a:moveTo>
                  <a:pt x="2724450" y="1151638"/>
                </a:moveTo>
                <a:lnTo>
                  <a:pt x="442771" y="1151638"/>
                </a:lnTo>
                <a:lnTo>
                  <a:pt x="444803" y="1153708"/>
                </a:lnTo>
                <a:lnTo>
                  <a:pt x="478505" y="1183909"/>
                </a:lnTo>
                <a:lnTo>
                  <a:pt x="511337" y="1207916"/>
                </a:lnTo>
                <a:lnTo>
                  <a:pt x="547182" y="1229801"/>
                </a:lnTo>
                <a:lnTo>
                  <a:pt x="585755" y="1249523"/>
                </a:lnTo>
                <a:lnTo>
                  <a:pt x="626772" y="1267041"/>
                </a:lnTo>
                <a:lnTo>
                  <a:pt x="669950" y="1282314"/>
                </a:lnTo>
                <a:lnTo>
                  <a:pt x="715004" y="1295299"/>
                </a:lnTo>
                <a:lnTo>
                  <a:pt x="761650" y="1305955"/>
                </a:lnTo>
                <a:lnTo>
                  <a:pt x="809605" y="1314241"/>
                </a:lnTo>
                <a:lnTo>
                  <a:pt x="858585" y="1320115"/>
                </a:lnTo>
                <a:lnTo>
                  <a:pt x="908305" y="1323536"/>
                </a:lnTo>
                <a:lnTo>
                  <a:pt x="958482" y="1324463"/>
                </a:lnTo>
                <a:lnTo>
                  <a:pt x="1008831" y="1322853"/>
                </a:lnTo>
                <a:lnTo>
                  <a:pt x="1059070" y="1318666"/>
                </a:lnTo>
                <a:lnTo>
                  <a:pt x="1108913" y="1311860"/>
                </a:lnTo>
                <a:lnTo>
                  <a:pt x="1158078" y="1302393"/>
                </a:lnTo>
                <a:lnTo>
                  <a:pt x="1206279" y="1290223"/>
                </a:lnTo>
                <a:lnTo>
                  <a:pt x="1253234" y="1275311"/>
                </a:lnTo>
                <a:lnTo>
                  <a:pt x="2105048" y="1275311"/>
                </a:lnTo>
                <a:lnTo>
                  <a:pt x="2126801" y="1255081"/>
                </a:lnTo>
                <a:lnTo>
                  <a:pt x="2150918" y="1226229"/>
                </a:lnTo>
                <a:lnTo>
                  <a:pt x="2169983" y="1195415"/>
                </a:lnTo>
                <a:lnTo>
                  <a:pt x="2633916" y="1195415"/>
                </a:lnTo>
                <a:lnTo>
                  <a:pt x="2668136" y="1182151"/>
                </a:lnTo>
                <a:lnTo>
                  <a:pt x="2710610" y="1160673"/>
                </a:lnTo>
                <a:lnTo>
                  <a:pt x="2724450" y="1151638"/>
                </a:lnTo>
                <a:close/>
              </a:path>
              <a:path w="3282950" h="1409064">
                <a:moveTo>
                  <a:pt x="2633916" y="1195415"/>
                </a:moveTo>
                <a:lnTo>
                  <a:pt x="2169983" y="1195415"/>
                </a:lnTo>
                <a:lnTo>
                  <a:pt x="2212424" y="1209047"/>
                </a:lnTo>
                <a:lnTo>
                  <a:pt x="2256970" y="1219827"/>
                </a:lnTo>
                <a:lnTo>
                  <a:pt x="2303202" y="1227682"/>
                </a:lnTo>
                <a:lnTo>
                  <a:pt x="2350699" y="1232540"/>
                </a:lnTo>
                <a:lnTo>
                  <a:pt x="2399040" y="1234328"/>
                </a:lnTo>
                <a:lnTo>
                  <a:pt x="2458665" y="1232265"/>
                </a:lnTo>
                <a:lnTo>
                  <a:pt x="2515914" y="1225713"/>
                </a:lnTo>
                <a:lnTo>
                  <a:pt x="2570260" y="1214974"/>
                </a:lnTo>
                <a:lnTo>
                  <a:pt x="2621177" y="1200353"/>
                </a:lnTo>
                <a:lnTo>
                  <a:pt x="2633916" y="1195415"/>
                </a:lnTo>
                <a:close/>
              </a:path>
              <a:path w="3282950" h="1409064">
                <a:moveTo>
                  <a:pt x="785837" y="124137"/>
                </a:moveTo>
                <a:lnTo>
                  <a:pt x="737055" y="126634"/>
                </a:lnTo>
                <a:lnTo>
                  <a:pt x="678275" y="133340"/>
                </a:lnTo>
                <a:lnTo>
                  <a:pt x="622398" y="143732"/>
                </a:lnTo>
                <a:lnTo>
                  <a:pt x="569753" y="157557"/>
                </a:lnTo>
                <a:lnTo>
                  <a:pt x="520669" y="174563"/>
                </a:lnTo>
                <a:lnTo>
                  <a:pt x="475477" y="194495"/>
                </a:lnTo>
                <a:lnTo>
                  <a:pt x="434504" y="217101"/>
                </a:lnTo>
                <a:lnTo>
                  <a:pt x="398081" y="242128"/>
                </a:lnTo>
                <a:lnTo>
                  <a:pt x="366536" y="269322"/>
                </a:lnTo>
                <a:lnTo>
                  <a:pt x="340199" y="298432"/>
                </a:lnTo>
                <a:lnTo>
                  <a:pt x="304466" y="361383"/>
                </a:lnTo>
                <a:lnTo>
                  <a:pt x="293515" y="428956"/>
                </a:lnTo>
                <a:lnTo>
                  <a:pt x="298156" y="463844"/>
                </a:lnTo>
                <a:lnTo>
                  <a:pt x="295387" y="468226"/>
                </a:lnTo>
                <a:lnTo>
                  <a:pt x="244197" y="473751"/>
                </a:lnTo>
                <a:lnTo>
                  <a:pt x="195702" y="483789"/>
                </a:lnTo>
                <a:lnTo>
                  <a:pt x="150699" y="498041"/>
                </a:lnTo>
                <a:lnTo>
                  <a:pt x="109982" y="516204"/>
                </a:lnTo>
                <a:lnTo>
                  <a:pt x="74346" y="537981"/>
                </a:lnTo>
                <a:lnTo>
                  <a:pt x="44587" y="563069"/>
                </a:lnTo>
                <a:lnTo>
                  <a:pt x="16776" y="598760"/>
                </a:lnTo>
                <a:lnTo>
                  <a:pt x="2071" y="635855"/>
                </a:lnTo>
                <a:lnTo>
                  <a:pt x="0" y="673288"/>
                </a:lnTo>
                <a:lnTo>
                  <a:pt x="10086" y="709994"/>
                </a:lnTo>
                <a:lnTo>
                  <a:pt x="31857" y="744906"/>
                </a:lnTo>
                <a:lnTo>
                  <a:pt x="64838" y="776959"/>
                </a:lnTo>
                <a:lnTo>
                  <a:pt x="108555" y="805085"/>
                </a:lnTo>
                <a:lnTo>
                  <a:pt x="162532" y="828220"/>
                </a:lnTo>
                <a:lnTo>
                  <a:pt x="119236" y="861887"/>
                </a:lnTo>
                <a:lnTo>
                  <a:pt x="89758" y="899767"/>
                </a:lnTo>
                <a:lnTo>
                  <a:pt x="74896" y="940450"/>
                </a:lnTo>
                <a:lnTo>
                  <a:pt x="75448" y="982525"/>
                </a:lnTo>
                <a:lnTo>
                  <a:pt x="109479" y="1047973"/>
                </a:lnTo>
                <a:lnTo>
                  <a:pt x="139805" y="1076159"/>
                </a:lnTo>
                <a:lnTo>
                  <a:pt x="177622" y="1100682"/>
                </a:lnTo>
                <a:lnTo>
                  <a:pt x="221894" y="1121064"/>
                </a:lnTo>
                <a:lnTo>
                  <a:pt x="271582" y="1136829"/>
                </a:lnTo>
                <a:lnTo>
                  <a:pt x="325649" y="1147498"/>
                </a:lnTo>
                <a:lnTo>
                  <a:pt x="383057" y="1152594"/>
                </a:lnTo>
                <a:lnTo>
                  <a:pt x="442771" y="1151638"/>
                </a:lnTo>
                <a:lnTo>
                  <a:pt x="2724450" y="1151638"/>
                </a:lnTo>
                <a:lnTo>
                  <a:pt x="2779993" y="1109095"/>
                </a:lnTo>
                <a:lnTo>
                  <a:pt x="2805848" y="1079603"/>
                </a:lnTo>
                <a:lnTo>
                  <a:pt x="2837248" y="1014726"/>
                </a:lnTo>
                <a:lnTo>
                  <a:pt x="2841737" y="979947"/>
                </a:lnTo>
                <a:lnTo>
                  <a:pt x="2893626" y="974007"/>
                </a:lnTo>
                <a:lnTo>
                  <a:pt x="2944004" y="965027"/>
                </a:lnTo>
                <a:lnTo>
                  <a:pt x="2992485" y="953102"/>
                </a:lnTo>
                <a:lnTo>
                  <a:pt x="3038687" y="938325"/>
                </a:lnTo>
                <a:lnTo>
                  <a:pt x="3082224" y="920790"/>
                </a:lnTo>
                <a:lnTo>
                  <a:pt x="3130951" y="895967"/>
                </a:lnTo>
                <a:lnTo>
                  <a:pt x="3173095" y="868430"/>
                </a:lnTo>
                <a:lnTo>
                  <a:pt x="3208567" y="838575"/>
                </a:lnTo>
                <a:lnTo>
                  <a:pt x="3237278" y="806796"/>
                </a:lnTo>
                <a:lnTo>
                  <a:pt x="3259140" y="773488"/>
                </a:lnTo>
                <a:lnTo>
                  <a:pt x="3281963" y="703864"/>
                </a:lnTo>
                <a:lnTo>
                  <a:pt x="3282747" y="668338"/>
                </a:lnTo>
                <a:lnTo>
                  <a:pt x="3276327" y="632863"/>
                </a:lnTo>
                <a:lnTo>
                  <a:pt x="3262615" y="597834"/>
                </a:lnTo>
                <a:lnTo>
                  <a:pt x="3241522" y="563644"/>
                </a:lnTo>
                <a:lnTo>
                  <a:pt x="3212960" y="530690"/>
                </a:lnTo>
                <a:lnTo>
                  <a:pt x="3176839" y="499366"/>
                </a:lnTo>
                <a:lnTo>
                  <a:pt x="3182165" y="491723"/>
                </a:lnTo>
                <a:lnTo>
                  <a:pt x="3206862" y="433746"/>
                </a:lnTo>
                <a:lnTo>
                  <a:pt x="3209559" y="399520"/>
                </a:lnTo>
                <a:lnTo>
                  <a:pt x="3203912" y="365999"/>
                </a:lnTo>
                <a:lnTo>
                  <a:pt x="3169345" y="302868"/>
                </a:lnTo>
                <a:lnTo>
                  <a:pt x="3141303" y="274159"/>
                </a:lnTo>
                <a:lnTo>
                  <a:pt x="3106676" y="247955"/>
                </a:lnTo>
                <a:lnTo>
                  <a:pt x="3065903" y="224707"/>
                </a:lnTo>
                <a:lnTo>
                  <a:pt x="3019424" y="204863"/>
                </a:lnTo>
                <a:lnTo>
                  <a:pt x="2967678" y="188875"/>
                </a:lnTo>
                <a:lnTo>
                  <a:pt x="2911104" y="177192"/>
                </a:lnTo>
                <a:lnTo>
                  <a:pt x="2905435" y="165000"/>
                </a:lnTo>
                <a:lnTo>
                  <a:pt x="1065312" y="165000"/>
                </a:lnTo>
                <a:lnTo>
                  <a:pt x="1021927" y="151728"/>
                </a:lnTo>
                <a:lnTo>
                  <a:pt x="976833" y="140991"/>
                </a:lnTo>
                <a:lnTo>
                  <a:pt x="930352" y="132826"/>
                </a:lnTo>
                <a:lnTo>
                  <a:pt x="882810" y="127271"/>
                </a:lnTo>
                <a:lnTo>
                  <a:pt x="834530" y="124362"/>
                </a:lnTo>
                <a:lnTo>
                  <a:pt x="785837" y="124137"/>
                </a:lnTo>
                <a:close/>
              </a:path>
              <a:path w="3282950" h="1409064">
                <a:moveTo>
                  <a:pt x="1406402" y="39399"/>
                </a:moveTo>
                <a:lnTo>
                  <a:pt x="1354733" y="42610"/>
                </a:lnTo>
                <a:lnTo>
                  <a:pt x="1304340" y="49623"/>
                </a:lnTo>
                <a:lnTo>
                  <a:pt x="1255876" y="60321"/>
                </a:lnTo>
                <a:lnTo>
                  <a:pt x="1209993" y="74587"/>
                </a:lnTo>
                <a:lnTo>
                  <a:pt x="1167342" y="92305"/>
                </a:lnTo>
                <a:lnTo>
                  <a:pt x="1128577" y="113358"/>
                </a:lnTo>
                <a:lnTo>
                  <a:pt x="1094350" y="137629"/>
                </a:lnTo>
                <a:lnTo>
                  <a:pt x="1065312" y="165000"/>
                </a:lnTo>
                <a:lnTo>
                  <a:pt x="2905435" y="165000"/>
                </a:lnTo>
                <a:lnTo>
                  <a:pt x="2894434" y="141343"/>
                </a:lnTo>
                <a:lnTo>
                  <a:pt x="2867661" y="107936"/>
                </a:lnTo>
                <a:lnTo>
                  <a:pt x="2866905" y="107304"/>
                </a:lnTo>
                <a:lnTo>
                  <a:pt x="1706890" y="107304"/>
                </a:lnTo>
                <a:lnTo>
                  <a:pt x="1685289" y="95731"/>
                </a:lnTo>
                <a:lnTo>
                  <a:pt x="1638148" y="75499"/>
                </a:lnTo>
                <a:lnTo>
                  <a:pt x="1562544" y="53751"/>
                </a:lnTo>
                <a:lnTo>
                  <a:pt x="1510960" y="44853"/>
                </a:lnTo>
                <a:lnTo>
                  <a:pt x="1458695" y="40108"/>
                </a:lnTo>
                <a:lnTo>
                  <a:pt x="1406402" y="39399"/>
                </a:lnTo>
                <a:close/>
              </a:path>
              <a:path w="3282950" h="1409064">
                <a:moveTo>
                  <a:pt x="1998556" y="0"/>
                </a:moveTo>
                <a:lnTo>
                  <a:pt x="1947672" y="2767"/>
                </a:lnTo>
                <a:lnTo>
                  <a:pt x="1898335" y="10021"/>
                </a:lnTo>
                <a:lnTo>
                  <a:pt x="1851460" y="21581"/>
                </a:lnTo>
                <a:lnTo>
                  <a:pt x="1807963" y="37268"/>
                </a:lnTo>
                <a:lnTo>
                  <a:pt x="1768759" y="56904"/>
                </a:lnTo>
                <a:lnTo>
                  <a:pt x="1734763" y="80309"/>
                </a:lnTo>
                <a:lnTo>
                  <a:pt x="1706890" y="107304"/>
                </a:lnTo>
                <a:lnTo>
                  <a:pt x="2866905" y="107304"/>
                </a:lnTo>
                <a:lnTo>
                  <a:pt x="2831491" y="77687"/>
                </a:lnTo>
                <a:lnTo>
                  <a:pt x="2829138" y="76304"/>
                </a:lnTo>
                <a:lnTo>
                  <a:pt x="2266922" y="76304"/>
                </a:lnTo>
                <a:lnTo>
                  <a:pt x="2242281" y="59489"/>
                </a:lnTo>
                <a:lnTo>
                  <a:pt x="2184203" y="31398"/>
                </a:lnTo>
                <a:lnTo>
                  <a:pt x="2101305" y="8636"/>
                </a:lnTo>
                <a:lnTo>
                  <a:pt x="2050072" y="1896"/>
                </a:lnTo>
                <a:lnTo>
                  <a:pt x="1998556" y="0"/>
                </a:lnTo>
                <a:close/>
              </a:path>
              <a:path w="3282950" h="1409064">
                <a:moveTo>
                  <a:pt x="2543611" y="337"/>
                </a:moveTo>
                <a:lnTo>
                  <a:pt x="2492345" y="2803"/>
                </a:lnTo>
                <a:lnTo>
                  <a:pt x="2442068" y="9398"/>
                </a:lnTo>
                <a:lnTo>
                  <a:pt x="2393583" y="20084"/>
                </a:lnTo>
                <a:lnTo>
                  <a:pt x="2347695" y="34823"/>
                </a:lnTo>
                <a:lnTo>
                  <a:pt x="2305207" y="53576"/>
                </a:lnTo>
                <a:lnTo>
                  <a:pt x="2266922" y="76304"/>
                </a:lnTo>
                <a:lnTo>
                  <a:pt x="2829138" y="76304"/>
                </a:lnTo>
                <a:lnTo>
                  <a:pt x="2786632" y="51310"/>
                </a:lnTo>
                <a:lnTo>
                  <a:pt x="2742481" y="32547"/>
                </a:lnTo>
                <a:lnTo>
                  <a:pt x="2695300" y="18107"/>
                </a:lnTo>
                <a:lnTo>
                  <a:pt x="2645892" y="7951"/>
                </a:lnTo>
                <a:lnTo>
                  <a:pt x="2595061" y="2040"/>
                </a:lnTo>
                <a:lnTo>
                  <a:pt x="2543611" y="337"/>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 name="object 5"/>
          <p:cNvSpPr/>
          <p:nvPr/>
        </p:nvSpPr>
        <p:spPr>
          <a:xfrm>
            <a:off x="5486641" y="3299942"/>
            <a:ext cx="78232" cy="78231"/>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 name="object 6"/>
          <p:cNvSpPr/>
          <p:nvPr/>
        </p:nvSpPr>
        <p:spPr>
          <a:xfrm>
            <a:off x="5721006" y="3048901"/>
            <a:ext cx="156463" cy="156464"/>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 name="object 7"/>
          <p:cNvSpPr/>
          <p:nvPr/>
        </p:nvSpPr>
        <p:spPr>
          <a:xfrm>
            <a:off x="6017209" y="2749943"/>
            <a:ext cx="234696" cy="234696"/>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8" name="object 8"/>
          <p:cNvSpPr/>
          <p:nvPr/>
        </p:nvSpPr>
        <p:spPr>
          <a:xfrm>
            <a:off x="5560900" y="1339974"/>
            <a:ext cx="3282950" cy="1409065"/>
          </a:xfrm>
          <a:custGeom>
            <a:avLst/>
            <a:gdLst/>
            <a:ahLst/>
            <a:cxnLst/>
            <a:rect l="l" t="t" r="r" b="b"/>
            <a:pathLst>
              <a:path w="3282950" h="1409064">
                <a:moveTo>
                  <a:pt x="298156" y="463844"/>
                </a:moveTo>
                <a:lnTo>
                  <a:pt x="293515" y="428956"/>
                </a:lnTo>
                <a:lnTo>
                  <a:pt x="295728" y="394718"/>
                </a:lnTo>
                <a:lnTo>
                  <a:pt x="304466" y="361383"/>
                </a:lnTo>
                <a:lnTo>
                  <a:pt x="340199" y="298432"/>
                </a:lnTo>
                <a:lnTo>
                  <a:pt x="366536" y="269322"/>
                </a:lnTo>
                <a:lnTo>
                  <a:pt x="398081" y="242128"/>
                </a:lnTo>
                <a:lnTo>
                  <a:pt x="434504" y="217101"/>
                </a:lnTo>
                <a:lnTo>
                  <a:pt x="475477" y="194495"/>
                </a:lnTo>
                <a:lnTo>
                  <a:pt x="520669" y="174563"/>
                </a:lnTo>
                <a:lnTo>
                  <a:pt x="569753" y="157557"/>
                </a:lnTo>
                <a:lnTo>
                  <a:pt x="622398" y="143732"/>
                </a:lnTo>
                <a:lnTo>
                  <a:pt x="678275" y="133340"/>
                </a:lnTo>
                <a:lnTo>
                  <a:pt x="737055" y="126634"/>
                </a:lnTo>
                <a:lnTo>
                  <a:pt x="785837" y="124137"/>
                </a:lnTo>
                <a:lnTo>
                  <a:pt x="834530" y="124362"/>
                </a:lnTo>
                <a:lnTo>
                  <a:pt x="882810" y="127271"/>
                </a:lnTo>
                <a:lnTo>
                  <a:pt x="930352" y="132826"/>
                </a:lnTo>
                <a:lnTo>
                  <a:pt x="976833" y="140991"/>
                </a:lnTo>
                <a:lnTo>
                  <a:pt x="1021927" y="151728"/>
                </a:lnTo>
                <a:lnTo>
                  <a:pt x="1065312" y="165000"/>
                </a:lnTo>
                <a:lnTo>
                  <a:pt x="1094350" y="137629"/>
                </a:lnTo>
                <a:lnTo>
                  <a:pt x="1128577" y="113358"/>
                </a:lnTo>
                <a:lnTo>
                  <a:pt x="1167342" y="92305"/>
                </a:lnTo>
                <a:lnTo>
                  <a:pt x="1209993" y="74587"/>
                </a:lnTo>
                <a:lnTo>
                  <a:pt x="1255876" y="60321"/>
                </a:lnTo>
                <a:lnTo>
                  <a:pt x="1304340" y="49623"/>
                </a:lnTo>
                <a:lnTo>
                  <a:pt x="1354733" y="42610"/>
                </a:lnTo>
                <a:lnTo>
                  <a:pt x="1406402" y="39399"/>
                </a:lnTo>
                <a:lnTo>
                  <a:pt x="1458695" y="40108"/>
                </a:lnTo>
                <a:lnTo>
                  <a:pt x="1510960" y="44853"/>
                </a:lnTo>
                <a:lnTo>
                  <a:pt x="1562544" y="53751"/>
                </a:lnTo>
                <a:lnTo>
                  <a:pt x="1612796" y="66918"/>
                </a:lnTo>
                <a:lnTo>
                  <a:pt x="1662344" y="85116"/>
                </a:lnTo>
                <a:lnTo>
                  <a:pt x="1706890" y="107304"/>
                </a:lnTo>
                <a:lnTo>
                  <a:pt x="1734763" y="80309"/>
                </a:lnTo>
                <a:lnTo>
                  <a:pt x="1768759" y="56904"/>
                </a:lnTo>
                <a:lnTo>
                  <a:pt x="1807963" y="37268"/>
                </a:lnTo>
                <a:lnTo>
                  <a:pt x="1851460" y="21581"/>
                </a:lnTo>
                <a:lnTo>
                  <a:pt x="1898335" y="10021"/>
                </a:lnTo>
                <a:lnTo>
                  <a:pt x="1947672" y="2767"/>
                </a:lnTo>
                <a:lnTo>
                  <a:pt x="1998556" y="0"/>
                </a:lnTo>
                <a:lnTo>
                  <a:pt x="2050072" y="1896"/>
                </a:lnTo>
                <a:lnTo>
                  <a:pt x="2101305" y="8636"/>
                </a:lnTo>
                <a:lnTo>
                  <a:pt x="2151340" y="20398"/>
                </a:lnTo>
                <a:lnTo>
                  <a:pt x="2214613" y="44474"/>
                </a:lnTo>
                <a:lnTo>
                  <a:pt x="2266922" y="76304"/>
                </a:lnTo>
                <a:lnTo>
                  <a:pt x="2305207" y="53576"/>
                </a:lnTo>
                <a:lnTo>
                  <a:pt x="2347695" y="34823"/>
                </a:lnTo>
                <a:lnTo>
                  <a:pt x="2393583" y="20084"/>
                </a:lnTo>
                <a:lnTo>
                  <a:pt x="2442068" y="9398"/>
                </a:lnTo>
                <a:lnTo>
                  <a:pt x="2492345" y="2803"/>
                </a:lnTo>
                <a:lnTo>
                  <a:pt x="2543611" y="337"/>
                </a:lnTo>
                <a:lnTo>
                  <a:pt x="2595061" y="2040"/>
                </a:lnTo>
                <a:lnTo>
                  <a:pt x="2645892" y="7951"/>
                </a:lnTo>
                <a:lnTo>
                  <a:pt x="2695300" y="18107"/>
                </a:lnTo>
                <a:lnTo>
                  <a:pt x="2742481" y="32547"/>
                </a:lnTo>
                <a:lnTo>
                  <a:pt x="2786632" y="51310"/>
                </a:lnTo>
                <a:lnTo>
                  <a:pt x="2831491" y="77687"/>
                </a:lnTo>
                <a:lnTo>
                  <a:pt x="2867661" y="107936"/>
                </a:lnTo>
                <a:lnTo>
                  <a:pt x="2894434" y="141343"/>
                </a:lnTo>
                <a:lnTo>
                  <a:pt x="2911104" y="177192"/>
                </a:lnTo>
                <a:lnTo>
                  <a:pt x="2967678" y="188875"/>
                </a:lnTo>
                <a:lnTo>
                  <a:pt x="3019424" y="204863"/>
                </a:lnTo>
                <a:lnTo>
                  <a:pt x="3065903" y="224707"/>
                </a:lnTo>
                <a:lnTo>
                  <a:pt x="3106676" y="247955"/>
                </a:lnTo>
                <a:lnTo>
                  <a:pt x="3141303" y="274159"/>
                </a:lnTo>
                <a:lnTo>
                  <a:pt x="3169345" y="302868"/>
                </a:lnTo>
                <a:lnTo>
                  <a:pt x="3203912" y="365999"/>
                </a:lnTo>
                <a:lnTo>
                  <a:pt x="3209559" y="399520"/>
                </a:lnTo>
                <a:lnTo>
                  <a:pt x="3206862" y="433746"/>
                </a:lnTo>
                <a:lnTo>
                  <a:pt x="3191441" y="476147"/>
                </a:lnTo>
                <a:lnTo>
                  <a:pt x="3176839" y="499366"/>
                </a:lnTo>
                <a:lnTo>
                  <a:pt x="3212960" y="530690"/>
                </a:lnTo>
                <a:lnTo>
                  <a:pt x="3241522" y="563644"/>
                </a:lnTo>
                <a:lnTo>
                  <a:pt x="3262615" y="597834"/>
                </a:lnTo>
                <a:lnTo>
                  <a:pt x="3276327" y="632863"/>
                </a:lnTo>
                <a:lnTo>
                  <a:pt x="3282747" y="668338"/>
                </a:lnTo>
                <a:lnTo>
                  <a:pt x="3281963" y="703864"/>
                </a:lnTo>
                <a:lnTo>
                  <a:pt x="3259140" y="773488"/>
                </a:lnTo>
                <a:lnTo>
                  <a:pt x="3237278" y="806796"/>
                </a:lnTo>
                <a:lnTo>
                  <a:pt x="3208567" y="838575"/>
                </a:lnTo>
                <a:lnTo>
                  <a:pt x="3173095" y="868430"/>
                </a:lnTo>
                <a:lnTo>
                  <a:pt x="3130951" y="895967"/>
                </a:lnTo>
                <a:lnTo>
                  <a:pt x="3082224" y="920790"/>
                </a:lnTo>
                <a:lnTo>
                  <a:pt x="3038687" y="938325"/>
                </a:lnTo>
                <a:lnTo>
                  <a:pt x="2992485" y="953102"/>
                </a:lnTo>
                <a:lnTo>
                  <a:pt x="2944004" y="965027"/>
                </a:lnTo>
                <a:lnTo>
                  <a:pt x="2893626" y="974007"/>
                </a:lnTo>
                <a:lnTo>
                  <a:pt x="2841737" y="979947"/>
                </a:lnTo>
                <a:lnTo>
                  <a:pt x="2837248" y="1014726"/>
                </a:lnTo>
                <a:lnTo>
                  <a:pt x="2805848" y="1079603"/>
                </a:lnTo>
                <a:lnTo>
                  <a:pt x="2779993" y="1109095"/>
                </a:lnTo>
                <a:lnTo>
                  <a:pt x="2748071" y="1136220"/>
                </a:lnTo>
                <a:lnTo>
                  <a:pt x="2710610" y="1160673"/>
                </a:lnTo>
                <a:lnTo>
                  <a:pt x="2668136" y="1182151"/>
                </a:lnTo>
                <a:lnTo>
                  <a:pt x="2621177" y="1200353"/>
                </a:lnTo>
                <a:lnTo>
                  <a:pt x="2570260" y="1214974"/>
                </a:lnTo>
                <a:lnTo>
                  <a:pt x="2515914" y="1225713"/>
                </a:lnTo>
                <a:lnTo>
                  <a:pt x="2458665" y="1232265"/>
                </a:lnTo>
                <a:lnTo>
                  <a:pt x="2399040" y="1234328"/>
                </a:lnTo>
                <a:lnTo>
                  <a:pt x="2350699" y="1232540"/>
                </a:lnTo>
                <a:lnTo>
                  <a:pt x="2303202" y="1227682"/>
                </a:lnTo>
                <a:lnTo>
                  <a:pt x="2256970" y="1219827"/>
                </a:lnTo>
                <a:lnTo>
                  <a:pt x="2212424" y="1209047"/>
                </a:lnTo>
                <a:lnTo>
                  <a:pt x="2169983" y="1195415"/>
                </a:lnTo>
                <a:lnTo>
                  <a:pt x="2150918" y="1226229"/>
                </a:lnTo>
                <a:lnTo>
                  <a:pt x="2098020" y="1281847"/>
                </a:lnTo>
                <a:lnTo>
                  <a:pt x="2064966" y="1306405"/>
                </a:lnTo>
                <a:lnTo>
                  <a:pt x="2028029" y="1328634"/>
                </a:lnTo>
                <a:lnTo>
                  <a:pt x="1987599" y="1348410"/>
                </a:lnTo>
                <a:lnTo>
                  <a:pt x="1944064" y="1365612"/>
                </a:lnTo>
                <a:lnTo>
                  <a:pt x="1897816" y="1380116"/>
                </a:lnTo>
                <a:lnTo>
                  <a:pt x="1849245" y="1391802"/>
                </a:lnTo>
                <a:lnTo>
                  <a:pt x="1798739" y="1400545"/>
                </a:lnTo>
                <a:lnTo>
                  <a:pt x="1746689" y="1406225"/>
                </a:lnTo>
                <a:lnTo>
                  <a:pt x="1693484" y="1408719"/>
                </a:lnTo>
                <a:lnTo>
                  <a:pt x="1639515" y="1407904"/>
                </a:lnTo>
                <a:lnTo>
                  <a:pt x="1585171" y="1403658"/>
                </a:lnTo>
                <a:lnTo>
                  <a:pt x="1530843" y="1395859"/>
                </a:lnTo>
                <a:lnTo>
                  <a:pt x="1475427" y="1383949"/>
                </a:lnTo>
                <a:lnTo>
                  <a:pt x="1423051" y="1368498"/>
                </a:lnTo>
                <a:lnTo>
                  <a:pt x="1374179" y="1349706"/>
                </a:lnTo>
                <a:lnTo>
                  <a:pt x="1329276" y="1327776"/>
                </a:lnTo>
                <a:lnTo>
                  <a:pt x="1288806" y="1302910"/>
                </a:lnTo>
                <a:lnTo>
                  <a:pt x="1253234" y="1275311"/>
                </a:lnTo>
                <a:lnTo>
                  <a:pt x="1206279" y="1290223"/>
                </a:lnTo>
                <a:lnTo>
                  <a:pt x="1158078" y="1302393"/>
                </a:lnTo>
                <a:lnTo>
                  <a:pt x="1108913" y="1311860"/>
                </a:lnTo>
                <a:lnTo>
                  <a:pt x="1059070" y="1318666"/>
                </a:lnTo>
                <a:lnTo>
                  <a:pt x="1008831" y="1322853"/>
                </a:lnTo>
                <a:lnTo>
                  <a:pt x="958482" y="1324463"/>
                </a:lnTo>
                <a:lnTo>
                  <a:pt x="908305" y="1323536"/>
                </a:lnTo>
                <a:lnTo>
                  <a:pt x="858585" y="1320115"/>
                </a:lnTo>
                <a:lnTo>
                  <a:pt x="809605" y="1314241"/>
                </a:lnTo>
                <a:lnTo>
                  <a:pt x="761650" y="1305955"/>
                </a:lnTo>
                <a:lnTo>
                  <a:pt x="715004" y="1295299"/>
                </a:lnTo>
                <a:lnTo>
                  <a:pt x="669950" y="1282314"/>
                </a:lnTo>
                <a:lnTo>
                  <a:pt x="626772" y="1267041"/>
                </a:lnTo>
                <a:lnTo>
                  <a:pt x="585755" y="1249523"/>
                </a:lnTo>
                <a:lnTo>
                  <a:pt x="547182" y="1229801"/>
                </a:lnTo>
                <a:lnTo>
                  <a:pt x="511337" y="1207916"/>
                </a:lnTo>
                <a:lnTo>
                  <a:pt x="478505" y="1183909"/>
                </a:lnTo>
                <a:lnTo>
                  <a:pt x="448968" y="1157823"/>
                </a:lnTo>
                <a:lnTo>
                  <a:pt x="442771" y="1151638"/>
                </a:lnTo>
                <a:lnTo>
                  <a:pt x="383057" y="1152594"/>
                </a:lnTo>
                <a:lnTo>
                  <a:pt x="325649" y="1147498"/>
                </a:lnTo>
                <a:lnTo>
                  <a:pt x="271582" y="1136829"/>
                </a:lnTo>
                <a:lnTo>
                  <a:pt x="221894" y="1121064"/>
                </a:lnTo>
                <a:lnTo>
                  <a:pt x="177622" y="1100682"/>
                </a:lnTo>
                <a:lnTo>
                  <a:pt x="139805" y="1076159"/>
                </a:lnTo>
                <a:lnTo>
                  <a:pt x="109479" y="1047973"/>
                </a:lnTo>
                <a:lnTo>
                  <a:pt x="87681" y="1016603"/>
                </a:lnTo>
                <a:lnTo>
                  <a:pt x="74896" y="940450"/>
                </a:lnTo>
                <a:lnTo>
                  <a:pt x="89758" y="899767"/>
                </a:lnTo>
                <a:lnTo>
                  <a:pt x="119236" y="861887"/>
                </a:lnTo>
                <a:lnTo>
                  <a:pt x="162532" y="828220"/>
                </a:lnTo>
                <a:lnTo>
                  <a:pt x="108555" y="805085"/>
                </a:lnTo>
                <a:lnTo>
                  <a:pt x="64838" y="776959"/>
                </a:lnTo>
                <a:lnTo>
                  <a:pt x="31857" y="744906"/>
                </a:lnTo>
                <a:lnTo>
                  <a:pt x="10086" y="709994"/>
                </a:lnTo>
                <a:lnTo>
                  <a:pt x="0" y="673288"/>
                </a:lnTo>
                <a:lnTo>
                  <a:pt x="2071" y="635855"/>
                </a:lnTo>
                <a:lnTo>
                  <a:pt x="16776" y="598760"/>
                </a:lnTo>
                <a:lnTo>
                  <a:pt x="44587" y="563069"/>
                </a:lnTo>
                <a:lnTo>
                  <a:pt x="74346" y="537981"/>
                </a:lnTo>
                <a:lnTo>
                  <a:pt x="109982" y="516204"/>
                </a:lnTo>
                <a:lnTo>
                  <a:pt x="150699" y="498041"/>
                </a:lnTo>
                <a:lnTo>
                  <a:pt x="195702" y="483789"/>
                </a:lnTo>
                <a:lnTo>
                  <a:pt x="244197" y="473751"/>
                </a:lnTo>
                <a:lnTo>
                  <a:pt x="295387" y="468226"/>
                </a:lnTo>
                <a:lnTo>
                  <a:pt x="298156" y="463844"/>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9" name="object 9"/>
          <p:cNvSpPr/>
          <p:nvPr/>
        </p:nvSpPr>
        <p:spPr>
          <a:xfrm>
            <a:off x="5474068" y="3287369"/>
            <a:ext cx="103378" cy="103377"/>
          </a:xfrm>
          <a:prstGeom prst="rect">
            <a:avLst/>
          </a:prstGeom>
          <a:blipFill>
            <a:blip r:embed="rId7"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0" name="object 10"/>
          <p:cNvSpPr/>
          <p:nvPr/>
        </p:nvSpPr>
        <p:spPr>
          <a:xfrm>
            <a:off x="5708434" y="3036328"/>
            <a:ext cx="181610" cy="181610"/>
          </a:xfrm>
          <a:prstGeom prst="rect">
            <a:avLst/>
          </a:prstGeom>
          <a:blipFill>
            <a:blip r:embed="rId8"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1" name="object 11"/>
          <p:cNvSpPr/>
          <p:nvPr/>
        </p:nvSpPr>
        <p:spPr>
          <a:xfrm>
            <a:off x="6017209" y="2749943"/>
            <a:ext cx="234950" cy="234950"/>
          </a:xfrm>
          <a:custGeom>
            <a:avLst/>
            <a:gdLst/>
            <a:ahLst/>
            <a:cxnLst/>
            <a:rect l="l" t="t" r="r" b="b"/>
            <a:pathLst>
              <a:path w="234950" h="234950">
                <a:moveTo>
                  <a:pt x="234696" y="117348"/>
                </a:moveTo>
                <a:lnTo>
                  <a:pt x="225474" y="163024"/>
                </a:lnTo>
                <a:lnTo>
                  <a:pt x="200325" y="200325"/>
                </a:lnTo>
                <a:lnTo>
                  <a:pt x="163024" y="225474"/>
                </a:lnTo>
                <a:lnTo>
                  <a:pt x="117348" y="234696"/>
                </a:lnTo>
                <a:lnTo>
                  <a:pt x="71671" y="225474"/>
                </a:lnTo>
                <a:lnTo>
                  <a:pt x="34370" y="200325"/>
                </a:lnTo>
                <a:lnTo>
                  <a:pt x="9221" y="163024"/>
                </a:lnTo>
                <a:lnTo>
                  <a:pt x="0" y="117348"/>
                </a:lnTo>
                <a:lnTo>
                  <a:pt x="9221" y="71671"/>
                </a:lnTo>
                <a:lnTo>
                  <a:pt x="34370" y="34370"/>
                </a:lnTo>
                <a:lnTo>
                  <a:pt x="71671" y="9221"/>
                </a:lnTo>
                <a:lnTo>
                  <a:pt x="117348" y="0"/>
                </a:lnTo>
                <a:lnTo>
                  <a:pt x="163024" y="9221"/>
                </a:lnTo>
                <a:lnTo>
                  <a:pt x="200325" y="34370"/>
                </a:lnTo>
                <a:lnTo>
                  <a:pt x="225474" y="71671"/>
                </a:lnTo>
                <a:lnTo>
                  <a:pt x="234696" y="117348"/>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2" name="object 12"/>
          <p:cNvSpPr/>
          <p:nvPr/>
        </p:nvSpPr>
        <p:spPr>
          <a:xfrm>
            <a:off x="5726963" y="2162708"/>
            <a:ext cx="192405" cy="26034"/>
          </a:xfrm>
          <a:custGeom>
            <a:avLst/>
            <a:gdLst/>
            <a:ahLst/>
            <a:cxnLst/>
            <a:rect l="l" t="t" r="r" b="b"/>
            <a:pathLst>
              <a:path w="192404" h="26035">
                <a:moveTo>
                  <a:pt x="192303" y="25984"/>
                </a:moveTo>
                <a:lnTo>
                  <a:pt x="142108" y="26031"/>
                </a:lnTo>
                <a:lnTo>
                  <a:pt x="92765" y="21640"/>
                </a:lnTo>
                <a:lnTo>
                  <a:pt x="45115" y="12925"/>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3" name="object 13"/>
          <p:cNvSpPr/>
          <p:nvPr/>
        </p:nvSpPr>
        <p:spPr>
          <a:xfrm>
            <a:off x="6004801" y="2472994"/>
            <a:ext cx="84455" cy="12700"/>
          </a:xfrm>
          <a:custGeom>
            <a:avLst/>
            <a:gdLst/>
            <a:ahLst/>
            <a:cxnLst/>
            <a:rect l="l" t="t" r="r" b="b"/>
            <a:pathLst>
              <a:path w="84454" h="12700">
                <a:moveTo>
                  <a:pt x="84137" y="0"/>
                </a:moveTo>
                <a:lnTo>
                  <a:pt x="63665" y="4318"/>
                </a:lnTo>
                <a:lnTo>
                  <a:pt x="42773" y="7837"/>
                </a:lnTo>
                <a:lnTo>
                  <a:pt x="21529" y="10549"/>
                </a:lnTo>
                <a:lnTo>
                  <a:pt x="0" y="12445"/>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4" name="object 14"/>
          <p:cNvSpPr/>
          <p:nvPr/>
        </p:nvSpPr>
        <p:spPr>
          <a:xfrm>
            <a:off x="6763257" y="2552890"/>
            <a:ext cx="50800" cy="57150"/>
          </a:xfrm>
          <a:custGeom>
            <a:avLst/>
            <a:gdLst/>
            <a:ahLst/>
            <a:cxnLst/>
            <a:rect l="l" t="t" r="r" b="b"/>
            <a:pathLst>
              <a:path w="50800" h="57150">
                <a:moveTo>
                  <a:pt x="50698" y="56718"/>
                </a:moveTo>
                <a:lnTo>
                  <a:pt x="36100" y="43150"/>
                </a:lnTo>
                <a:lnTo>
                  <a:pt x="22767" y="29154"/>
                </a:lnTo>
                <a:lnTo>
                  <a:pt x="10725" y="14761"/>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5" name="object 15"/>
          <p:cNvSpPr/>
          <p:nvPr/>
        </p:nvSpPr>
        <p:spPr>
          <a:xfrm>
            <a:off x="7731226" y="2468181"/>
            <a:ext cx="20320" cy="62230"/>
          </a:xfrm>
          <a:custGeom>
            <a:avLst/>
            <a:gdLst/>
            <a:ahLst/>
            <a:cxnLst/>
            <a:rect l="l" t="t" r="r" b="b"/>
            <a:pathLst>
              <a:path w="20320" h="62230">
                <a:moveTo>
                  <a:pt x="20243" y="0"/>
                </a:moveTo>
                <a:lnTo>
                  <a:pt x="17293" y="15772"/>
                </a:lnTo>
                <a:lnTo>
                  <a:pt x="12927" y="31424"/>
                </a:lnTo>
                <a:lnTo>
                  <a:pt x="7158" y="46921"/>
                </a:lnTo>
                <a:lnTo>
                  <a:pt x="0" y="62229"/>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6" name="object 16"/>
          <p:cNvSpPr/>
          <p:nvPr/>
        </p:nvSpPr>
        <p:spPr>
          <a:xfrm>
            <a:off x="8153984" y="2083638"/>
            <a:ext cx="247015" cy="233045"/>
          </a:xfrm>
          <a:custGeom>
            <a:avLst/>
            <a:gdLst/>
            <a:ahLst/>
            <a:cxnLst/>
            <a:rect l="l" t="t" r="r" b="b"/>
            <a:pathLst>
              <a:path w="247015" h="233044">
                <a:moveTo>
                  <a:pt x="0" y="0"/>
                </a:moveTo>
                <a:lnTo>
                  <a:pt x="54351" y="18367"/>
                </a:lnTo>
                <a:lnTo>
                  <a:pt x="102956" y="40704"/>
                </a:lnTo>
                <a:lnTo>
                  <a:pt x="145331" y="66556"/>
                </a:lnTo>
                <a:lnTo>
                  <a:pt x="180992" y="95467"/>
                </a:lnTo>
                <a:lnTo>
                  <a:pt x="209456" y="126981"/>
                </a:lnTo>
                <a:lnTo>
                  <a:pt x="230241" y="160643"/>
                </a:lnTo>
                <a:lnTo>
                  <a:pt x="242862" y="195997"/>
                </a:lnTo>
                <a:lnTo>
                  <a:pt x="246837" y="232587"/>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7" name="object 17"/>
          <p:cNvSpPr/>
          <p:nvPr/>
        </p:nvSpPr>
        <p:spPr>
          <a:xfrm>
            <a:off x="8626284" y="1835899"/>
            <a:ext cx="110489" cy="87630"/>
          </a:xfrm>
          <a:custGeom>
            <a:avLst/>
            <a:gdLst/>
            <a:ahLst/>
            <a:cxnLst/>
            <a:rect l="l" t="t" r="r" b="b"/>
            <a:pathLst>
              <a:path w="110490" h="87630">
                <a:moveTo>
                  <a:pt x="109905" y="0"/>
                </a:moveTo>
                <a:lnTo>
                  <a:pt x="89039" y="24490"/>
                </a:lnTo>
                <a:lnTo>
                  <a:pt x="63582" y="47336"/>
                </a:lnTo>
                <a:lnTo>
                  <a:pt x="33810" y="68319"/>
                </a:lnTo>
                <a:lnTo>
                  <a:pt x="0" y="87223"/>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8" name="object 18"/>
          <p:cNvSpPr/>
          <p:nvPr/>
        </p:nvSpPr>
        <p:spPr>
          <a:xfrm>
            <a:off x="8472461" y="1512277"/>
            <a:ext cx="6350" cy="41275"/>
          </a:xfrm>
          <a:custGeom>
            <a:avLst/>
            <a:gdLst/>
            <a:ahLst/>
            <a:cxnLst/>
            <a:rect l="l" t="t" r="r" b="b"/>
            <a:pathLst>
              <a:path w="6350" h="41275">
                <a:moveTo>
                  <a:pt x="0" y="0"/>
                </a:moveTo>
                <a:lnTo>
                  <a:pt x="2721" y="10226"/>
                </a:lnTo>
                <a:lnTo>
                  <a:pt x="4597" y="20512"/>
                </a:lnTo>
                <a:lnTo>
                  <a:pt x="5625" y="30837"/>
                </a:lnTo>
                <a:lnTo>
                  <a:pt x="5803" y="41186"/>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19" name="object 19"/>
          <p:cNvSpPr/>
          <p:nvPr/>
        </p:nvSpPr>
        <p:spPr>
          <a:xfrm>
            <a:off x="7770520" y="1411706"/>
            <a:ext cx="56515" cy="52705"/>
          </a:xfrm>
          <a:custGeom>
            <a:avLst/>
            <a:gdLst/>
            <a:ahLst/>
            <a:cxnLst/>
            <a:rect l="l" t="t" r="r" b="b"/>
            <a:pathLst>
              <a:path w="56515" h="52705">
                <a:moveTo>
                  <a:pt x="0" y="52527"/>
                </a:moveTo>
                <a:lnTo>
                  <a:pt x="11604" y="38529"/>
                </a:lnTo>
                <a:lnTo>
                  <a:pt x="24893" y="25072"/>
                </a:lnTo>
                <a:lnTo>
                  <a:pt x="39813" y="12211"/>
                </a:lnTo>
                <a:lnTo>
                  <a:pt x="56311"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0" name="object 20"/>
          <p:cNvSpPr/>
          <p:nvPr/>
        </p:nvSpPr>
        <p:spPr>
          <a:xfrm>
            <a:off x="7243876" y="1443964"/>
            <a:ext cx="27305" cy="45720"/>
          </a:xfrm>
          <a:custGeom>
            <a:avLst/>
            <a:gdLst/>
            <a:ahLst/>
            <a:cxnLst/>
            <a:rect l="l" t="t" r="r" b="b"/>
            <a:pathLst>
              <a:path w="27304" h="45719">
                <a:moveTo>
                  <a:pt x="0" y="45300"/>
                </a:moveTo>
                <a:lnTo>
                  <a:pt x="5001" y="33616"/>
                </a:lnTo>
                <a:lnTo>
                  <a:pt x="11229" y="22150"/>
                </a:lnTo>
                <a:lnTo>
                  <a:pt x="18663" y="10934"/>
                </a:lnTo>
                <a:lnTo>
                  <a:pt x="27279"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1" name="object 21"/>
          <p:cNvSpPr/>
          <p:nvPr/>
        </p:nvSpPr>
        <p:spPr>
          <a:xfrm>
            <a:off x="6625831" y="1504645"/>
            <a:ext cx="99060" cy="44450"/>
          </a:xfrm>
          <a:custGeom>
            <a:avLst/>
            <a:gdLst/>
            <a:ahLst/>
            <a:cxnLst/>
            <a:rect l="l" t="t" r="r" b="b"/>
            <a:pathLst>
              <a:path w="99059" h="44450">
                <a:moveTo>
                  <a:pt x="0" y="0"/>
                </a:moveTo>
                <a:lnTo>
                  <a:pt x="26353" y="9662"/>
                </a:lnTo>
                <a:lnTo>
                  <a:pt x="51630" y="20229"/>
                </a:lnTo>
                <a:lnTo>
                  <a:pt x="75761" y="31670"/>
                </a:lnTo>
                <a:lnTo>
                  <a:pt x="98678" y="43954"/>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2" name="object 22"/>
          <p:cNvSpPr/>
          <p:nvPr/>
        </p:nvSpPr>
        <p:spPr>
          <a:xfrm>
            <a:off x="5859081" y="1803831"/>
            <a:ext cx="17780" cy="46355"/>
          </a:xfrm>
          <a:custGeom>
            <a:avLst/>
            <a:gdLst/>
            <a:ahLst/>
            <a:cxnLst/>
            <a:rect l="l" t="t" r="r" b="b"/>
            <a:pathLst>
              <a:path w="17779" h="46355">
                <a:moveTo>
                  <a:pt x="17221" y="46240"/>
                </a:moveTo>
                <a:lnTo>
                  <a:pt x="11742" y="34841"/>
                </a:lnTo>
                <a:lnTo>
                  <a:pt x="7043" y="23325"/>
                </a:lnTo>
                <a:lnTo>
                  <a:pt x="3128" y="11706"/>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3" name="object 23"/>
          <p:cNvSpPr txBox="1"/>
          <p:nvPr/>
        </p:nvSpPr>
        <p:spPr>
          <a:xfrm>
            <a:off x="6258382" y="1619707"/>
            <a:ext cx="1654810" cy="757555"/>
          </a:xfrm>
          <a:prstGeom prst="rect">
            <a:avLst/>
          </a:prstGeom>
        </p:spPr>
        <p:txBody>
          <a:bodyPr vert="horz" wrap="square" lIns="0" tIns="12700" rIns="0" bIns="0" rtlCol="0">
            <a:spAutoFit/>
          </a:bodyPr>
          <a:lstStyle/>
          <a:p>
            <a:pPr marL="12700" marR="5080" lvl="0" indent="0" algn="ctr" defTabSz="914400" rtl="0" eaLnBrk="1" fontAlgn="auto" latinLnBrk="0" hangingPunct="1">
              <a:lnSpc>
                <a:spcPct val="100000"/>
              </a:lnSpc>
              <a:spcBef>
                <a:spcPts val="100"/>
              </a:spcBef>
              <a:spcAft>
                <a:spcPts val="0"/>
              </a:spcAft>
              <a:buClrTx/>
              <a:buSzTx/>
              <a:buFontTx/>
              <a:buNone/>
              <a:tabLst/>
              <a:defRPr/>
            </a:pPr>
            <a:r>
              <a:rPr kumimoji="0" sz="1600" b="0" i="0" u="none" strike="noStrike" kern="1200" cap="none" spc="-45" normalizeH="0" baseline="0" noProof="0" dirty="0">
                <a:ln>
                  <a:noFill/>
                </a:ln>
                <a:solidFill>
                  <a:prstClr val="black"/>
                </a:solidFill>
                <a:effectLst/>
                <a:uLnTx/>
                <a:uFillTx/>
                <a:latin typeface="Trebuchet MS"/>
                <a:ea typeface="+mn-ea"/>
                <a:cs typeface="Trebuchet MS"/>
              </a:rPr>
              <a:t>“Women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are </a:t>
            </a:r>
            <a:r>
              <a:rPr kumimoji="0" sz="1600" b="0" i="0" u="none" strike="noStrike" kern="1200" cap="none" spc="-55" normalizeH="0" baseline="0" noProof="0" dirty="0">
                <a:ln>
                  <a:noFill/>
                </a:ln>
                <a:solidFill>
                  <a:prstClr val="black"/>
                </a:solidFill>
                <a:effectLst/>
                <a:uLnTx/>
                <a:uFillTx/>
                <a:latin typeface="Trebuchet MS"/>
                <a:ea typeface="+mn-ea"/>
                <a:cs typeface="Trebuchet MS"/>
              </a:rPr>
              <a:t>not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as  </a:t>
            </a:r>
            <a:r>
              <a:rPr kumimoji="0" sz="1600" b="0" i="0" u="none" strike="noStrike" kern="1200" cap="none" spc="-45" normalizeH="0" baseline="0" noProof="0" dirty="0">
                <a:ln>
                  <a:noFill/>
                </a:ln>
                <a:solidFill>
                  <a:prstClr val="black"/>
                </a:solidFill>
                <a:effectLst/>
                <a:uLnTx/>
                <a:uFillTx/>
                <a:latin typeface="Trebuchet MS"/>
                <a:ea typeface="+mn-ea"/>
                <a:cs typeface="Trebuchet MS"/>
              </a:rPr>
              <a:t>good </a:t>
            </a:r>
            <a:r>
              <a:rPr kumimoji="0" sz="1600" b="0" i="0" u="none" strike="noStrike" kern="1200" cap="none" spc="-130" normalizeH="0" baseline="0" noProof="0" dirty="0">
                <a:ln>
                  <a:noFill/>
                </a:ln>
                <a:solidFill>
                  <a:prstClr val="black"/>
                </a:solidFill>
                <a:effectLst/>
                <a:uLnTx/>
                <a:uFillTx/>
                <a:latin typeface="Trebuchet MS"/>
                <a:ea typeface="+mn-ea"/>
                <a:cs typeface="Trebuchet MS"/>
              </a:rPr>
              <a:t>at </a:t>
            </a:r>
            <a:r>
              <a:rPr kumimoji="0" sz="1600" b="0" i="0" u="none" strike="noStrike" kern="1200" cap="none" spc="-90" normalizeH="0" baseline="0" noProof="0" dirty="0">
                <a:ln>
                  <a:noFill/>
                </a:ln>
                <a:solidFill>
                  <a:prstClr val="black"/>
                </a:solidFill>
                <a:effectLst/>
                <a:uLnTx/>
                <a:uFillTx/>
                <a:latin typeface="Trebuchet MS"/>
                <a:ea typeface="+mn-ea"/>
                <a:cs typeface="Trebuchet MS"/>
              </a:rPr>
              <a:t>science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as  </a:t>
            </a:r>
            <a:r>
              <a:rPr kumimoji="0" sz="1600" b="0" i="0" u="none" strike="noStrike" kern="1200" cap="none" spc="-200" normalizeH="0" baseline="0" noProof="0" dirty="0">
                <a:ln>
                  <a:noFill/>
                </a:ln>
                <a:solidFill>
                  <a:prstClr val="black"/>
                </a:solidFill>
                <a:effectLst/>
                <a:uLnTx/>
                <a:uFillTx/>
                <a:latin typeface="Trebuchet MS"/>
                <a:ea typeface="+mn-ea"/>
                <a:cs typeface="Trebuchet MS"/>
              </a:rPr>
              <a:t>men.”</a:t>
            </a:r>
            <a:endParaRPr kumimoji="0" sz="1600" b="0" i="0" u="none" strike="noStrike" kern="1200" cap="none" spc="0" normalizeH="0" baseline="0" noProof="0">
              <a:ln>
                <a:noFill/>
              </a:ln>
              <a:solidFill>
                <a:prstClr val="black"/>
              </a:solidFill>
              <a:effectLst/>
              <a:uLnTx/>
              <a:uFillTx/>
              <a:latin typeface="Trebuchet MS"/>
              <a:ea typeface="+mn-ea"/>
              <a:cs typeface="Trebuchet MS"/>
            </a:endParaRPr>
          </a:p>
        </p:txBody>
      </p:sp>
      <p:sp>
        <p:nvSpPr>
          <p:cNvPr id="24" name="object 24"/>
          <p:cNvSpPr/>
          <p:nvPr/>
        </p:nvSpPr>
        <p:spPr>
          <a:xfrm>
            <a:off x="247877" y="4351027"/>
            <a:ext cx="3335654" cy="2211070"/>
          </a:xfrm>
          <a:custGeom>
            <a:avLst/>
            <a:gdLst/>
            <a:ahLst/>
            <a:cxnLst/>
            <a:rect l="l" t="t" r="r" b="b"/>
            <a:pathLst>
              <a:path w="3335654" h="2211070">
                <a:moveTo>
                  <a:pt x="2139018" y="2001220"/>
                </a:moveTo>
                <a:lnTo>
                  <a:pt x="1273363" y="2001220"/>
                </a:lnTo>
                <a:lnTo>
                  <a:pt x="1304020" y="2038600"/>
                </a:lnTo>
                <a:lnTo>
                  <a:pt x="1338383" y="2072862"/>
                </a:lnTo>
                <a:lnTo>
                  <a:pt x="1376153" y="2103805"/>
                </a:lnTo>
                <a:lnTo>
                  <a:pt x="1417032" y="2131230"/>
                </a:lnTo>
                <a:lnTo>
                  <a:pt x="1460724" y="2154937"/>
                </a:lnTo>
                <a:lnTo>
                  <a:pt x="1506931" y="2174727"/>
                </a:lnTo>
                <a:lnTo>
                  <a:pt x="1555353" y="2190399"/>
                </a:lnTo>
                <a:lnTo>
                  <a:pt x="1604039" y="2201489"/>
                </a:lnTo>
                <a:lnTo>
                  <a:pt x="1652773" y="2208221"/>
                </a:lnTo>
                <a:lnTo>
                  <a:pt x="1701284" y="2210726"/>
                </a:lnTo>
                <a:lnTo>
                  <a:pt x="1749299" y="2209137"/>
                </a:lnTo>
                <a:lnTo>
                  <a:pt x="1796547" y="2203586"/>
                </a:lnTo>
                <a:lnTo>
                  <a:pt x="1842755" y="2194204"/>
                </a:lnTo>
                <a:lnTo>
                  <a:pt x="1887651" y="2181123"/>
                </a:lnTo>
                <a:lnTo>
                  <a:pt x="1930963" y="2164474"/>
                </a:lnTo>
                <a:lnTo>
                  <a:pt x="1972419" y="2144390"/>
                </a:lnTo>
                <a:lnTo>
                  <a:pt x="2011747" y="2121003"/>
                </a:lnTo>
                <a:lnTo>
                  <a:pt x="2048674" y="2094444"/>
                </a:lnTo>
                <a:lnTo>
                  <a:pt x="2082930" y="2064844"/>
                </a:lnTo>
                <a:lnTo>
                  <a:pt x="2114241" y="2032336"/>
                </a:lnTo>
                <a:lnTo>
                  <a:pt x="2139018" y="2001220"/>
                </a:lnTo>
                <a:close/>
              </a:path>
              <a:path w="3335654" h="2211070">
                <a:moveTo>
                  <a:pt x="2768909" y="1807139"/>
                </a:moveTo>
                <a:lnTo>
                  <a:pt x="450098" y="1807139"/>
                </a:lnTo>
                <a:lnTo>
                  <a:pt x="452155" y="1810403"/>
                </a:lnTo>
                <a:lnTo>
                  <a:pt x="483244" y="1853841"/>
                </a:lnTo>
                <a:lnTo>
                  <a:pt x="512826" y="1888190"/>
                </a:lnTo>
                <a:lnTo>
                  <a:pt x="544933" y="1919853"/>
                </a:lnTo>
                <a:lnTo>
                  <a:pt x="579355" y="1948783"/>
                </a:lnTo>
                <a:lnTo>
                  <a:pt x="615882" y="1974933"/>
                </a:lnTo>
                <a:lnTo>
                  <a:pt x="654304" y="1998254"/>
                </a:lnTo>
                <a:lnTo>
                  <a:pt x="694409" y="2018700"/>
                </a:lnTo>
                <a:lnTo>
                  <a:pt x="735988" y="2036222"/>
                </a:lnTo>
                <a:lnTo>
                  <a:pt x="778831" y="2050774"/>
                </a:lnTo>
                <a:lnTo>
                  <a:pt x="822727" y="2062309"/>
                </a:lnTo>
                <a:lnTo>
                  <a:pt x="867466" y="2070777"/>
                </a:lnTo>
                <a:lnTo>
                  <a:pt x="912838" y="2076133"/>
                </a:lnTo>
                <a:lnTo>
                  <a:pt x="958633" y="2078329"/>
                </a:lnTo>
                <a:lnTo>
                  <a:pt x="1004639" y="2077316"/>
                </a:lnTo>
                <a:lnTo>
                  <a:pt x="1050648" y="2073049"/>
                </a:lnTo>
                <a:lnTo>
                  <a:pt x="1096449" y="2065478"/>
                </a:lnTo>
                <a:lnTo>
                  <a:pt x="1141831" y="2054558"/>
                </a:lnTo>
                <a:lnTo>
                  <a:pt x="1186584" y="2040239"/>
                </a:lnTo>
                <a:lnTo>
                  <a:pt x="1230498" y="2022476"/>
                </a:lnTo>
                <a:lnTo>
                  <a:pt x="1273363" y="2001220"/>
                </a:lnTo>
                <a:lnTo>
                  <a:pt x="2139018" y="2001220"/>
                </a:lnTo>
                <a:lnTo>
                  <a:pt x="2142337" y="1997052"/>
                </a:lnTo>
                <a:lnTo>
                  <a:pt x="2166943" y="1959123"/>
                </a:lnTo>
                <a:lnTo>
                  <a:pt x="2187789" y="1918681"/>
                </a:lnTo>
                <a:lnTo>
                  <a:pt x="2204603" y="1875858"/>
                </a:lnTo>
                <a:lnTo>
                  <a:pt x="2676189" y="1875858"/>
                </a:lnTo>
                <a:lnTo>
                  <a:pt x="2701425" y="1861163"/>
                </a:lnTo>
                <a:lnTo>
                  <a:pt x="2737086" y="1835387"/>
                </a:lnTo>
                <a:lnTo>
                  <a:pt x="2768909" y="1807139"/>
                </a:lnTo>
                <a:close/>
              </a:path>
              <a:path w="3335654" h="2211070">
                <a:moveTo>
                  <a:pt x="2676189" y="1875858"/>
                </a:moveTo>
                <a:lnTo>
                  <a:pt x="2204603" y="1875858"/>
                </a:lnTo>
                <a:lnTo>
                  <a:pt x="2247711" y="1897247"/>
                </a:lnTo>
                <a:lnTo>
                  <a:pt x="2292960" y="1914157"/>
                </a:lnTo>
                <a:lnTo>
                  <a:pt x="2339921" y="1926476"/>
                </a:lnTo>
                <a:lnTo>
                  <a:pt x="2388166" y="1934092"/>
                </a:lnTo>
                <a:lnTo>
                  <a:pt x="2437267" y="1936895"/>
                </a:lnTo>
                <a:lnTo>
                  <a:pt x="2485897" y="1934886"/>
                </a:lnTo>
                <a:lnTo>
                  <a:pt x="2533051" y="1928308"/>
                </a:lnTo>
                <a:lnTo>
                  <a:pt x="2578455" y="1917403"/>
                </a:lnTo>
                <a:lnTo>
                  <a:pt x="2621835" y="1902415"/>
                </a:lnTo>
                <a:lnTo>
                  <a:pt x="2662916" y="1883587"/>
                </a:lnTo>
                <a:lnTo>
                  <a:pt x="2676189" y="1875858"/>
                </a:lnTo>
                <a:close/>
              </a:path>
              <a:path w="3335654" h="2211070">
                <a:moveTo>
                  <a:pt x="798586" y="194727"/>
                </a:moveTo>
                <a:lnTo>
                  <a:pt x="749030" y="198646"/>
                </a:lnTo>
                <a:lnTo>
                  <a:pt x="699654" y="206881"/>
                </a:lnTo>
                <a:lnTo>
                  <a:pt x="652237" y="219087"/>
                </a:lnTo>
                <a:lnTo>
                  <a:pt x="606968" y="235042"/>
                </a:lnTo>
                <a:lnTo>
                  <a:pt x="564031" y="254523"/>
                </a:lnTo>
                <a:lnTo>
                  <a:pt x="523615" y="277310"/>
                </a:lnTo>
                <a:lnTo>
                  <a:pt x="485906" y="303179"/>
                </a:lnTo>
                <a:lnTo>
                  <a:pt x="451091" y="331910"/>
                </a:lnTo>
                <a:lnTo>
                  <a:pt x="419357" y="363281"/>
                </a:lnTo>
                <a:lnTo>
                  <a:pt x="390890" y="397070"/>
                </a:lnTo>
                <a:lnTo>
                  <a:pt x="365877" y="433055"/>
                </a:lnTo>
                <a:lnTo>
                  <a:pt x="344506" y="471015"/>
                </a:lnTo>
                <a:lnTo>
                  <a:pt x="326962" y="510727"/>
                </a:lnTo>
                <a:lnTo>
                  <a:pt x="313432" y="551970"/>
                </a:lnTo>
                <a:lnTo>
                  <a:pt x="304105" y="594522"/>
                </a:lnTo>
                <a:lnTo>
                  <a:pt x="299165" y="638162"/>
                </a:lnTo>
                <a:lnTo>
                  <a:pt x="298800" y="682667"/>
                </a:lnTo>
                <a:lnTo>
                  <a:pt x="303197" y="727816"/>
                </a:lnTo>
                <a:lnTo>
                  <a:pt x="300390" y="734700"/>
                </a:lnTo>
                <a:lnTo>
                  <a:pt x="248390" y="743366"/>
                </a:lnTo>
                <a:lnTo>
                  <a:pt x="199128" y="759118"/>
                </a:lnTo>
                <a:lnTo>
                  <a:pt x="153410" y="781482"/>
                </a:lnTo>
                <a:lnTo>
                  <a:pt x="112046" y="809985"/>
                </a:lnTo>
                <a:lnTo>
                  <a:pt x="75845" y="844155"/>
                </a:lnTo>
                <a:lnTo>
                  <a:pt x="45616" y="883518"/>
                </a:lnTo>
                <a:lnTo>
                  <a:pt x="23730" y="923964"/>
                </a:lnTo>
                <a:lnTo>
                  <a:pt x="8956" y="965816"/>
                </a:lnTo>
                <a:lnTo>
                  <a:pt x="1107" y="1008433"/>
                </a:lnTo>
                <a:lnTo>
                  <a:pt x="0" y="1051169"/>
                </a:lnTo>
                <a:lnTo>
                  <a:pt x="5447" y="1093381"/>
                </a:lnTo>
                <a:lnTo>
                  <a:pt x="17265" y="1134426"/>
                </a:lnTo>
                <a:lnTo>
                  <a:pt x="35268" y="1173660"/>
                </a:lnTo>
                <a:lnTo>
                  <a:pt x="59271" y="1210439"/>
                </a:lnTo>
                <a:lnTo>
                  <a:pt x="89089" y="1244119"/>
                </a:lnTo>
                <a:lnTo>
                  <a:pt x="124536" y="1274057"/>
                </a:lnTo>
                <a:lnTo>
                  <a:pt x="165427" y="1299609"/>
                </a:lnTo>
                <a:lnTo>
                  <a:pt x="129146" y="1341281"/>
                </a:lnTo>
                <a:lnTo>
                  <a:pt x="101746" y="1387467"/>
                </a:lnTo>
                <a:lnTo>
                  <a:pt x="83641" y="1437034"/>
                </a:lnTo>
                <a:lnTo>
                  <a:pt x="75245" y="1488847"/>
                </a:lnTo>
                <a:lnTo>
                  <a:pt x="76972" y="1541772"/>
                </a:lnTo>
                <a:lnTo>
                  <a:pt x="86383" y="1585819"/>
                </a:lnTo>
                <a:lnTo>
                  <a:pt x="102428" y="1627114"/>
                </a:lnTo>
                <a:lnTo>
                  <a:pt x="124529" y="1665244"/>
                </a:lnTo>
                <a:lnTo>
                  <a:pt x="152109" y="1699800"/>
                </a:lnTo>
                <a:lnTo>
                  <a:pt x="184590" y="1730372"/>
                </a:lnTo>
                <a:lnTo>
                  <a:pt x="221397" y="1756549"/>
                </a:lnTo>
                <a:lnTo>
                  <a:pt x="261951" y="1777920"/>
                </a:lnTo>
                <a:lnTo>
                  <a:pt x="305675" y="1794075"/>
                </a:lnTo>
                <a:lnTo>
                  <a:pt x="351993" y="1804603"/>
                </a:lnTo>
                <a:lnTo>
                  <a:pt x="400326" y="1809095"/>
                </a:lnTo>
                <a:lnTo>
                  <a:pt x="450098" y="1807139"/>
                </a:lnTo>
                <a:lnTo>
                  <a:pt x="2768909" y="1807139"/>
                </a:lnTo>
                <a:lnTo>
                  <a:pt x="2798770" y="1774752"/>
                </a:lnTo>
                <a:lnTo>
                  <a:pt x="2824244" y="1740380"/>
                </a:lnTo>
                <a:lnTo>
                  <a:pt x="2845774" y="1703630"/>
                </a:lnTo>
                <a:lnTo>
                  <a:pt x="2863085" y="1664746"/>
                </a:lnTo>
                <a:lnTo>
                  <a:pt x="2875902" y="1623970"/>
                </a:lnTo>
                <a:lnTo>
                  <a:pt x="2883953" y="1581548"/>
                </a:lnTo>
                <a:lnTo>
                  <a:pt x="2886961" y="1537721"/>
                </a:lnTo>
                <a:lnTo>
                  <a:pt x="2939671" y="1528397"/>
                </a:lnTo>
                <a:lnTo>
                  <a:pt x="2990845" y="1514302"/>
                </a:lnTo>
                <a:lnTo>
                  <a:pt x="3040094" y="1495584"/>
                </a:lnTo>
                <a:lnTo>
                  <a:pt x="3087028" y="1472391"/>
                </a:lnTo>
                <a:lnTo>
                  <a:pt x="3131258" y="1444871"/>
                </a:lnTo>
                <a:lnTo>
                  <a:pt x="3169707" y="1415492"/>
                </a:lnTo>
                <a:lnTo>
                  <a:pt x="3204257" y="1383537"/>
                </a:lnTo>
                <a:lnTo>
                  <a:pt x="3234869" y="1349283"/>
                </a:lnTo>
                <a:lnTo>
                  <a:pt x="3261502" y="1313008"/>
                </a:lnTo>
                <a:lnTo>
                  <a:pt x="3284116" y="1274988"/>
                </a:lnTo>
                <a:lnTo>
                  <a:pt x="3302672" y="1235501"/>
                </a:lnTo>
                <a:lnTo>
                  <a:pt x="3317128" y="1194824"/>
                </a:lnTo>
                <a:lnTo>
                  <a:pt x="3327444" y="1153234"/>
                </a:lnTo>
                <a:lnTo>
                  <a:pt x="3333580" y="1111008"/>
                </a:lnTo>
                <a:lnTo>
                  <a:pt x="3335497" y="1068422"/>
                </a:lnTo>
                <a:lnTo>
                  <a:pt x="3333152" y="1025756"/>
                </a:lnTo>
                <a:lnTo>
                  <a:pt x="3326507" y="983284"/>
                </a:lnTo>
                <a:lnTo>
                  <a:pt x="3315521" y="941285"/>
                </a:lnTo>
                <a:lnTo>
                  <a:pt x="3300153" y="900036"/>
                </a:lnTo>
                <a:lnTo>
                  <a:pt x="3280364" y="859813"/>
                </a:lnTo>
                <a:lnTo>
                  <a:pt x="3256113" y="820895"/>
                </a:lnTo>
                <a:lnTo>
                  <a:pt x="3227359" y="783557"/>
                </a:lnTo>
                <a:lnTo>
                  <a:pt x="3232768" y="771567"/>
                </a:lnTo>
                <a:lnTo>
                  <a:pt x="3246193" y="734687"/>
                </a:lnTo>
                <a:lnTo>
                  <a:pt x="3256656" y="688898"/>
                </a:lnTo>
                <a:lnTo>
                  <a:pt x="3260680" y="643317"/>
                </a:lnTo>
                <a:lnTo>
                  <a:pt x="3258537" y="598369"/>
                </a:lnTo>
                <a:lnTo>
                  <a:pt x="3250496" y="554485"/>
                </a:lnTo>
                <a:lnTo>
                  <a:pt x="3236830" y="512091"/>
                </a:lnTo>
                <a:lnTo>
                  <a:pt x="3217808" y="471617"/>
                </a:lnTo>
                <a:lnTo>
                  <a:pt x="3193700" y="433489"/>
                </a:lnTo>
                <a:lnTo>
                  <a:pt x="3164778" y="398137"/>
                </a:lnTo>
                <a:lnTo>
                  <a:pt x="3131312" y="365987"/>
                </a:lnTo>
                <a:lnTo>
                  <a:pt x="3093573" y="337469"/>
                </a:lnTo>
                <a:lnTo>
                  <a:pt x="3051831" y="313010"/>
                </a:lnTo>
                <a:lnTo>
                  <a:pt x="3006356" y="293039"/>
                </a:lnTo>
                <a:lnTo>
                  <a:pt x="2957421" y="277982"/>
                </a:lnTo>
                <a:lnTo>
                  <a:pt x="2952058" y="258856"/>
                </a:lnTo>
                <a:lnTo>
                  <a:pt x="1082482" y="258856"/>
                </a:lnTo>
                <a:lnTo>
                  <a:pt x="1038408" y="238030"/>
                </a:lnTo>
                <a:lnTo>
                  <a:pt x="992599" y="221180"/>
                </a:lnTo>
                <a:lnTo>
                  <a:pt x="945384" y="208366"/>
                </a:lnTo>
                <a:lnTo>
                  <a:pt x="897091" y="199646"/>
                </a:lnTo>
                <a:lnTo>
                  <a:pt x="848049" y="195080"/>
                </a:lnTo>
                <a:lnTo>
                  <a:pt x="798586" y="194727"/>
                </a:lnTo>
                <a:close/>
              </a:path>
              <a:path w="3335654" h="2211070">
                <a:moveTo>
                  <a:pt x="1459273" y="61625"/>
                </a:moveTo>
                <a:lnTo>
                  <a:pt x="1413864" y="62572"/>
                </a:lnTo>
                <a:lnTo>
                  <a:pt x="1369059" y="68000"/>
                </a:lnTo>
                <a:lnTo>
                  <a:pt x="1325277" y="77792"/>
                </a:lnTo>
                <a:lnTo>
                  <a:pt x="1282935" y="91834"/>
                </a:lnTo>
                <a:lnTo>
                  <a:pt x="1242449" y="110009"/>
                </a:lnTo>
                <a:lnTo>
                  <a:pt x="1204238" y="132203"/>
                </a:lnTo>
                <a:lnTo>
                  <a:pt x="1168718" y="158301"/>
                </a:lnTo>
                <a:lnTo>
                  <a:pt x="1136307" y="188185"/>
                </a:lnTo>
                <a:lnTo>
                  <a:pt x="1107423" y="221742"/>
                </a:lnTo>
                <a:lnTo>
                  <a:pt x="1082482" y="258856"/>
                </a:lnTo>
                <a:lnTo>
                  <a:pt x="2952058" y="258856"/>
                </a:lnTo>
                <a:lnTo>
                  <a:pt x="2944723" y="232701"/>
                </a:lnTo>
                <a:lnTo>
                  <a:pt x="2925363" y="189732"/>
                </a:lnTo>
                <a:lnTo>
                  <a:pt x="2911657" y="168318"/>
                </a:lnTo>
                <a:lnTo>
                  <a:pt x="1734182" y="168318"/>
                </a:lnTo>
                <a:lnTo>
                  <a:pt x="1712240" y="150160"/>
                </a:lnTo>
                <a:lnTo>
                  <a:pt x="1664365" y="118410"/>
                </a:lnTo>
                <a:lnTo>
                  <a:pt x="1594958" y="86818"/>
                </a:lnTo>
                <a:lnTo>
                  <a:pt x="1550238" y="73632"/>
                </a:lnTo>
                <a:lnTo>
                  <a:pt x="1504870" y="65273"/>
                </a:lnTo>
                <a:lnTo>
                  <a:pt x="1459273" y="61625"/>
                </a:lnTo>
                <a:close/>
              </a:path>
              <a:path w="3335654" h="2211070">
                <a:moveTo>
                  <a:pt x="2044714" y="0"/>
                </a:moveTo>
                <a:lnTo>
                  <a:pt x="1997440" y="1861"/>
                </a:lnTo>
                <a:lnTo>
                  <a:pt x="1951186" y="9624"/>
                </a:lnTo>
                <a:lnTo>
                  <a:pt x="1906649" y="23078"/>
                </a:lnTo>
                <a:lnTo>
                  <a:pt x="1864529" y="42011"/>
                </a:lnTo>
                <a:lnTo>
                  <a:pt x="1825523" y="66212"/>
                </a:lnTo>
                <a:lnTo>
                  <a:pt x="1790332" y="95471"/>
                </a:lnTo>
                <a:lnTo>
                  <a:pt x="1759652" y="129577"/>
                </a:lnTo>
                <a:lnTo>
                  <a:pt x="1734182" y="168318"/>
                </a:lnTo>
                <a:lnTo>
                  <a:pt x="2911657" y="168318"/>
                </a:lnTo>
                <a:lnTo>
                  <a:pt x="2899708" y="149650"/>
                </a:lnTo>
                <a:lnTo>
                  <a:pt x="2873839" y="119652"/>
                </a:lnTo>
                <a:lnTo>
                  <a:pt x="2303079" y="119652"/>
                </a:lnTo>
                <a:lnTo>
                  <a:pt x="2278043" y="93272"/>
                </a:lnTo>
                <a:lnTo>
                  <a:pt x="2219047" y="49196"/>
                </a:lnTo>
                <a:lnTo>
                  <a:pt x="2139526" y="14824"/>
                </a:lnTo>
                <a:lnTo>
                  <a:pt x="2092309" y="4250"/>
                </a:lnTo>
                <a:lnTo>
                  <a:pt x="2044714" y="0"/>
                </a:lnTo>
                <a:close/>
              </a:path>
              <a:path w="3335654" h="2211070">
                <a:moveTo>
                  <a:pt x="2605927" y="771"/>
                </a:moveTo>
                <a:lnTo>
                  <a:pt x="2558015" y="1575"/>
                </a:lnTo>
                <a:lnTo>
                  <a:pt x="2510604" y="7850"/>
                </a:lnTo>
                <a:lnTo>
                  <a:pt x="2464324" y="19549"/>
                </a:lnTo>
                <a:lnTo>
                  <a:pt x="2419802" y="36625"/>
                </a:lnTo>
                <a:lnTo>
                  <a:pt x="2377668" y="59032"/>
                </a:lnTo>
                <a:lnTo>
                  <a:pt x="2338550" y="86723"/>
                </a:lnTo>
                <a:lnTo>
                  <a:pt x="2303079" y="119652"/>
                </a:lnTo>
                <a:lnTo>
                  <a:pt x="2873839" y="119652"/>
                </a:lnTo>
                <a:lnTo>
                  <a:pt x="2830992" y="80447"/>
                </a:lnTo>
                <a:lnTo>
                  <a:pt x="2790008" y="53196"/>
                </a:lnTo>
                <a:lnTo>
                  <a:pt x="2746381" y="31650"/>
                </a:lnTo>
                <a:lnTo>
                  <a:pt x="2700739" y="15762"/>
                </a:lnTo>
                <a:lnTo>
                  <a:pt x="2653712" y="5484"/>
                </a:lnTo>
                <a:lnTo>
                  <a:pt x="2605927" y="771"/>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5" name="object 25"/>
          <p:cNvSpPr/>
          <p:nvPr/>
        </p:nvSpPr>
        <p:spPr>
          <a:xfrm>
            <a:off x="3180016" y="3572967"/>
            <a:ext cx="122770" cy="122758"/>
          </a:xfrm>
          <a:prstGeom prst="rect">
            <a:avLst/>
          </a:prstGeom>
          <a:blipFill>
            <a:blip r:embed="rId9"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6" name="object 26"/>
          <p:cNvSpPr/>
          <p:nvPr/>
        </p:nvSpPr>
        <p:spPr>
          <a:xfrm>
            <a:off x="2943110" y="3751872"/>
            <a:ext cx="245529" cy="245541"/>
          </a:xfrm>
          <a:prstGeom prst="rect">
            <a:avLst/>
          </a:prstGeom>
          <a:blipFill>
            <a:blip r:embed="rId10"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7" name="object 27"/>
          <p:cNvSpPr/>
          <p:nvPr/>
        </p:nvSpPr>
        <p:spPr>
          <a:xfrm>
            <a:off x="2633776" y="4029913"/>
            <a:ext cx="368300" cy="368300"/>
          </a:xfrm>
          <a:custGeom>
            <a:avLst/>
            <a:gdLst/>
            <a:ahLst/>
            <a:cxnLst/>
            <a:rect l="l" t="t" r="r" b="b"/>
            <a:pathLst>
              <a:path w="368300" h="368300">
                <a:moveTo>
                  <a:pt x="184150" y="0"/>
                </a:moveTo>
                <a:lnTo>
                  <a:pt x="135196" y="6578"/>
                </a:lnTo>
                <a:lnTo>
                  <a:pt x="91206" y="25142"/>
                </a:lnTo>
                <a:lnTo>
                  <a:pt x="53936" y="53936"/>
                </a:lnTo>
                <a:lnTo>
                  <a:pt x="25142" y="91206"/>
                </a:lnTo>
                <a:lnTo>
                  <a:pt x="6578" y="135196"/>
                </a:lnTo>
                <a:lnTo>
                  <a:pt x="0" y="184149"/>
                </a:lnTo>
                <a:lnTo>
                  <a:pt x="6578" y="233103"/>
                </a:lnTo>
                <a:lnTo>
                  <a:pt x="25142" y="277093"/>
                </a:lnTo>
                <a:lnTo>
                  <a:pt x="53936" y="314363"/>
                </a:lnTo>
                <a:lnTo>
                  <a:pt x="91206" y="343157"/>
                </a:lnTo>
                <a:lnTo>
                  <a:pt x="135196" y="361721"/>
                </a:lnTo>
                <a:lnTo>
                  <a:pt x="184150" y="368299"/>
                </a:lnTo>
                <a:lnTo>
                  <a:pt x="233103" y="361721"/>
                </a:lnTo>
                <a:lnTo>
                  <a:pt x="277093" y="343157"/>
                </a:lnTo>
                <a:lnTo>
                  <a:pt x="314363" y="314363"/>
                </a:lnTo>
                <a:lnTo>
                  <a:pt x="343157" y="277093"/>
                </a:lnTo>
                <a:lnTo>
                  <a:pt x="361721" y="233103"/>
                </a:lnTo>
                <a:lnTo>
                  <a:pt x="368300" y="184149"/>
                </a:lnTo>
                <a:lnTo>
                  <a:pt x="361721" y="135196"/>
                </a:lnTo>
                <a:lnTo>
                  <a:pt x="343157" y="91206"/>
                </a:lnTo>
                <a:lnTo>
                  <a:pt x="314363" y="53936"/>
                </a:lnTo>
                <a:lnTo>
                  <a:pt x="277093" y="25142"/>
                </a:lnTo>
                <a:lnTo>
                  <a:pt x="233103" y="6578"/>
                </a:lnTo>
                <a:lnTo>
                  <a:pt x="184150" y="0"/>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8" name="object 28"/>
          <p:cNvSpPr/>
          <p:nvPr/>
        </p:nvSpPr>
        <p:spPr>
          <a:xfrm>
            <a:off x="247877" y="4351027"/>
            <a:ext cx="3335654" cy="2211070"/>
          </a:xfrm>
          <a:custGeom>
            <a:avLst/>
            <a:gdLst/>
            <a:ahLst/>
            <a:cxnLst/>
            <a:rect l="l" t="t" r="r" b="b"/>
            <a:pathLst>
              <a:path w="3335654" h="2211070">
                <a:moveTo>
                  <a:pt x="303197" y="727816"/>
                </a:moveTo>
                <a:lnTo>
                  <a:pt x="298800" y="682667"/>
                </a:lnTo>
                <a:lnTo>
                  <a:pt x="299165" y="638162"/>
                </a:lnTo>
                <a:lnTo>
                  <a:pt x="304105" y="594522"/>
                </a:lnTo>
                <a:lnTo>
                  <a:pt x="313432" y="551970"/>
                </a:lnTo>
                <a:lnTo>
                  <a:pt x="326962" y="510727"/>
                </a:lnTo>
                <a:lnTo>
                  <a:pt x="344506" y="471015"/>
                </a:lnTo>
                <a:lnTo>
                  <a:pt x="365877" y="433055"/>
                </a:lnTo>
                <a:lnTo>
                  <a:pt x="390890" y="397070"/>
                </a:lnTo>
                <a:lnTo>
                  <a:pt x="419357" y="363281"/>
                </a:lnTo>
                <a:lnTo>
                  <a:pt x="451091" y="331910"/>
                </a:lnTo>
                <a:lnTo>
                  <a:pt x="485906" y="303179"/>
                </a:lnTo>
                <a:lnTo>
                  <a:pt x="523615" y="277310"/>
                </a:lnTo>
                <a:lnTo>
                  <a:pt x="564031" y="254523"/>
                </a:lnTo>
                <a:lnTo>
                  <a:pt x="606968" y="235042"/>
                </a:lnTo>
                <a:lnTo>
                  <a:pt x="652237" y="219087"/>
                </a:lnTo>
                <a:lnTo>
                  <a:pt x="699654" y="206881"/>
                </a:lnTo>
                <a:lnTo>
                  <a:pt x="749030" y="198646"/>
                </a:lnTo>
                <a:lnTo>
                  <a:pt x="798586" y="194727"/>
                </a:lnTo>
                <a:lnTo>
                  <a:pt x="848049" y="195080"/>
                </a:lnTo>
                <a:lnTo>
                  <a:pt x="897091" y="199646"/>
                </a:lnTo>
                <a:lnTo>
                  <a:pt x="945384" y="208366"/>
                </a:lnTo>
                <a:lnTo>
                  <a:pt x="992599" y="221180"/>
                </a:lnTo>
                <a:lnTo>
                  <a:pt x="1038408" y="238030"/>
                </a:lnTo>
                <a:lnTo>
                  <a:pt x="1082482" y="258856"/>
                </a:lnTo>
                <a:lnTo>
                  <a:pt x="1107423" y="221742"/>
                </a:lnTo>
                <a:lnTo>
                  <a:pt x="1136307" y="188185"/>
                </a:lnTo>
                <a:lnTo>
                  <a:pt x="1168718" y="158301"/>
                </a:lnTo>
                <a:lnTo>
                  <a:pt x="1204238" y="132203"/>
                </a:lnTo>
                <a:lnTo>
                  <a:pt x="1242449" y="110009"/>
                </a:lnTo>
                <a:lnTo>
                  <a:pt x="1282935" y="91834"/>
                </a:lnTo>
                <a:lnTo>
                  <a:pt x="1325277" y="77792"/>
                </a:lnTo>
                <a:lnTo>
                  <a:pt x="1369059" y="68000"/>
                </a:lnTo>
                <a:lnTo>
                  <a:pt x="1413864" y="62572"/>
                </a:lnTo>
                <a:lnTo>
                  <a:pt x="1459273" y="61625"/>
                </a:lnTo>
                <a:lnTo>
                  <a:pt x="1504870" y="65273"/>
                </a:lnTo>
                <a:lnTo>
                  <a:pt x="1550238" y="73632"/>
                </a:lnTo>
                <a:lnTo>
                  <a:pt x="1594958" y="86818"/>
                </a:lnTo>
                <a:lnTo>
                  <a:pt x="1638615" y="104945"/>
                </a:lnTo>
                <a:lnTo>
                  <a:pt x="1688937" y="133502"/>
                </a:lnTo>
                <a:lnTo>
                  <a:pt x="1734182" y="168318"/>
                </a:lnTo>
                <a:lnTo>
                  <a:pt x="1759652" y="129577"/>
                </a:lnTo>
                <a:lnTo>
                  <a:pt x="1790332" y="95471"/>
                </a:lnTo>
                <a:lnTo>
                  <a:pt x="1825523" y="66212"/>
                </a:lnTo>
                <a:lnTo>
                  <a:pt x="1864529" y="42011"/>
                </a:lnTo>
                <a:lnTo>
                  <a:pt x="1906649" y="23078"/>
                </a:lnTo>
                <a:lnTo>
                  <a:pt x="1951186" y="9624"/>
                </a:lnTo>
                <a:lnTo>
                  <a:pt x="1997440" y="1861"/>
                </a:lnTo>
                <a:lnTo>
                  <a:pt x="2044714" y="0"/>
                </a:lnTo>
                <a:lnTo>
                  <a:pt x="2092309" y="4250"/>
                </a:lnTo>
                <a:lnTo>
                  <a:pt x="2139526" y="14824"/>
                </a:lnTo>
                <a:lnTo>
                  <a:pt x="2185667" y="31933"/>
                </a:lnTo>
                <a:lnTo>
                  <a:pt x="2249936" y="69715"/>
                </a:lnTo>
                <a:lnTo>
                  <a:pt x="2303079" y="119652"/>
                </a:lnTo>
                <a:lnTo>
                  <a:pt x="2338550" y="86723"/>
                </a:lnTo>
                <a:lnTo>
                  <a:pt x="2377668" y="59032"/>
                </a:lnTo>
                <a:lnTo>
                  <a:pt x="2419802" y="36625"/>
                </a:lnTo>
                <a:lnTo>
                  <a:pt x="2464324" y="19549"/>
                </a:lnTo>
                <a:lnTo>
                  <a:pt x="2510604" y="7850"/>
                </a:lnTo>
                <a:lnTo>
                  <a:pt x="2558015" y="1575"/>
                </a:lnTo>
                <a:lnTo>
                  <a:pt x="2605927" y="771"/>
                </a:lnTo>
                <a:lnTo>
                  <a:pt x="2653712" y="5484"/>
                </a:lnTo>
                <a:lnTo>
                  <a:pt x="2700739" y="15762"/>
                </a:lnTo>
                <a:lnTo>
                  <a:pt x="2746381" y="31650"/>
                </a:lnTo>
                <a:lnTo>
                  <a:pt x="2790008" y="53196"/>
                </a:lnTo>
                <a:lnTo>
                  <a:pt x="2830992" y="80447"/>
                </a:lnTo>
                <a:lnTo>
                  <a:pt x="2868129" y="113030"/>
                </a:lnTo>
                <a:lnTo>
                  <a:pt x="2899708" y="149650"/>
                </a:lnTo>
                <a:lnTo>
                  <a:pt x="2925363" y="189732"/>
                </a:lnTo>
                <a:lnTo>
                  <a:pt x="2944723" y="232701"/>
                </a:lnTo>
                <a:lnTo>
                  <a:pt x="2957421" y="277982"/>
                </a:lnTo>
                <a:lnTo>
                  <a:pt x="3006356" y="293039"/>
                </a:lnTo>
                <a:lnTo>
                  <a:pt x="3051831" y="313010"/>
                </a:lnTo>
                <a:lnTo>
                  <a:pt x="3093573" y="337469"/>
                </a:lnTo>
                <a:lnTo>
                  <a:pt x="3131312" y="365987"/>
                </a:lnTo>
                <a:lnTo>
                  <a:pt x="3164778" y="398137"/>
                </a:lnTo>
                <a:lnTo>
                  <a:pt x="3193700" y="433489"/>
                </a:lnTo>
                <a:lnTo>
                  <a:pt x="3217808" y="471617"/>
                </a:lnTo>
                <a:lnTo>
                  <a:pt x="3236830" y="512091"/>
                </a:lnTo>
                <a:lnTo>
                  <a:pt x="3250496" y="554485"/>
                </a:lnTo>
                <a:lnTo>
                  <a:pt x="3258537" y="598369"/>
                </a:lnTo>
                <a:lnTo>
                  <a:pt x="3260680" y="643317"/>
                </a:lnTo>
                <a:lnTo>
                  <a:pt x="3256656" y="688898"/>
                </a:lnTo>
                <a:lnTo>
                  <a:pt x="3246193" y="734687"/>
                </a:lnTo>
                <a:lnTo>
                  <a:pt x="3232768" y="771567"/>
                </a:lnTo>
                <a:lnTo>
                  <a:pt x="3227359" y="783557"/>
                </a:lnTo>
                <a:lnTo>
                  <a:pt x="3256113" y="820895"/>
                </a:lnTo>
                <a:lnTo>
                  <a:pt x="3280364" y="859813"/>
                </a:lnTo>
                <a:lnTo>
                  <a:pt x="3300153" y="900036"/>
                </a:lnTo>
                <a:lnTo>
                  <a:pt x="3315521" y="941285"/>
                </a:lnTo>
                <a:lnTo>
                  <a:pt x="3326507" y="983284"/>
                </a:lnTo>
                <a:lnTo>
                  <a:pt x="3333152" y="1025756"/>
                </a:lnTo>
                <a:lnTo>
                  <a:pt x="3335497" y="1068422"/>
                </a:lnTo>
                <a:lnTo>
                  <a:pt x="3333580" y="1111008"/>
                </a:lnTo>
                <a:lnTo>
                  <a:pt x="3327444" y="1153234"/>
                </a:lnTo>
                <a:lnTo>
                  <a:pt x="3317128" y="1194824"/>
                </a:lnTo>
                <a:lnTo>
                  <a:pt x="3302672" y="1235501"/>
                </a:lnTo>
                <a:lnTo>
                  <a:pt x="3284116" y="1274988"/>
                </a:lnTo>
                <a:lnTo>
                  <a:pt x="3261502" y="1313008"/>
                </a:lnTo>
                <a:lnTo>
                  <a:pt x="3234869" y="1349283"/>
                </a:lnTo>
                <a:lnTo>
                  <a:pt x="3204257" y="1383537"/>
                </a:lnTo>
                <a:lnTo>
                  <a:pt x="3169707" y="1415492"/>
                </a:lnTo>
                <a:lnTo>
                  <a:pt x="3131258" y="1444871"/>
                </a:lnTo>
                <a:lnTo>
                  <a:pt x="3087028" y="1472391"/>
                </a:lnTo>
                <a:lnTo>
                  <a:pt x="3040094" y="1495584"/>
                </a:lnTo>
                <a:lnTo>
                  <a:pt x="2990845" y="1514302"/>
                </a:lnTo>
                <a:lnTo>
                  <a:pt x="2939671" y="1528397"/>
                </a:lnTo>
                <a:lnTo>
                  <a:pt x="2886961" y="1537721"/>
                </a:lnTo>
                <a:lnTo>
                  <a:pt x="2883953" y="1581548"/>
                </a:lnTo>
                <a:lnTo>
                  <a:pt x="2875902" y="1623970"/>
                </a:lnTo>
                <a:lnTo>
                  <a:pt x="2863085" y="1664746"/>
                </a:lnTo>
                <a:lnTo>
                  <a:pt x="2845774" y="1703630"/>
                </a:lnTo>
                <a:lnTo>
                  <a:pt x="2824244" y="1740380"/>
                </a:lnTo>
                <a:lnTo>
                  <a:pt x="2798770" y="1774752"/>
                </a:lnTo>
                <a:lnTo>
                  <a:pt x="2769626" y="1806502"/>
                </a:lnTo>
                <a:lnTo>
                  <a:pt x="2737086" y="1835387"/>
                </a:lnTo>
                <a:lnTo>
                  <a:pt x="2701425" y="1861163"/>
                </a:lnTo>
                <a:lnTo>
                  <a:pt x="2662916" y="1883587"/>
                </a:lnTo>
                <a:lnTo>
                  <a:pt x="2621835" y="1902415"/>
                </a:lnTo>
                <a:lnTo>
                  <a:pt x="2578455" y="1917403"/>
                </a:lnTo>
                <a:lnTo>
                  <a:pt x="2533051" y="1928308"/>
                </a:lnTo>
                <a:lnTo>
                  <a:pt x="2485897" y="1934886"/>
                </a:lnTo>
                <a:lnTo>
                  <a:pt x="2437267" y="1936895"/>
                </a:lnTo>
                <a:lnTo>
                  <a:pt x="2388166" y="1934092"/>
                </a:lnTo>
                <a:lnTo>
                  <a:pt x="2339921" y="1926476"/>
                </a:lnTo>
                <a:lnTo>
                  <a:pt x="2292960" y="1914157"/>
                </a:lnTo>
                <a:lnTo>
                  <a:pt x="2247711" y="1897247"/>
                </a:lnTo>
                <a:lnTo>
                  <a:pt x="2204603" y="1875858"/>
                </a:lnTo>
                <a:lnTo>
                  <a:pt x="2187789" y="1918681"/>
                </a:lnTo>
                <a:lnTo>
                  <a:pt x="2166943" y="1959123"/>
                </a:lnTo>
                <a:lnTo>
                  <a:pt x="2142337" y="1997052"/>
                </a:lnTo>
                <a:lnTo>
                  <a:pt x="2114241" y="2032336"/>
                </a:lnTo>
                <a:lnTo>
                  <a:pt x="2082930" y="2064844"/>
                </a:lnTo>
                <a:lnTo>
                  <a:pt x="2048674" y="2094444"/>
                </a:lnTo>
                <a:lnTo>
                  <a:pt x="2011747" y="2121003"/>
                </a:lnTo>
                <a:lnTo>
                  <a:pt x="1972419" y="2144390"/>
                </a:lnTo>
                <a:lnTo>
                  <a:pt x="1930963" y="2164474"/>
                </a:lnTo>
                <a:lnTo>
                  <a:pt x="1887651" y="2181123"/>
                </a:lnTo>
                <a:lnTo>
                  <a:pt x="1842755" y="2194204"/>
                </a:lnTo>
                <a:lnTo>
                  <a:pt x="1796547" y="2203586"/>
                </a:lnTo>
                <a:lnTo>
                  <a:pt x="1749299" y="2209137"/>
                </a:lnTo>
                <a:lnTo>
                  <a:pt x="1701284" y="2210726"/>
                </a:lnTo>
                <a:lnTo>
                  <a:pt x="1652773" y="2208221"/>
                </a:lnTo>
                <a:lnTo>
                  <a:pt x="1604039" y="2201489"/>
                </a:lnTo>
                <a:lnTo>
                  <a:pt x="1555353" y="2190399"/>
                </a:lnTo>
                <a:lnTo>
                  <a:pt x="1506931" y="2174727"/>
                </a:lnTo>
                <a:lnTo>
                  <a:pt x="1460724" y="2154937"/>
                </a:lnTo>
                <a:lnTo>
                  <a:pt x="1417032" y="2131230"/>
                </a:lnTo>
                <a:lnTo>
                  <a:pt x="1376153" y="2103805"/>
                </a:lnTo>
                <a:lnTo>
                  <a:pt x="1338383" y="2072862"/>
                </a:lnTo>
                <a:lnTo>
                  <a:pt x="1304020" y="2038600"/>
                </a:lnTo>
                <a:lnTo>
                  <a:pt x="1273363" y="2001220"/>
                </a:lnTo>
                <a:lnTo>
                  <a:pt x="1230498" y="2022476"/>
                </a:lnTo>
                <a:lnTo>
                  <a:pt x="1186584" y="2040239"/>
                </a:lnTo>
                <a:lnTo>
                  <a:pt x="1141831" y="2054558"/>
                </a:lnTo>
                <a:lnTo>
                  <a:pt x="1096449" y="2065478"/>
                </a:lnTo>
                <a:lnTo>
                  <a:pt x="1050648" y="2073049"/>
                </a:lnTo>
                <a:lnTo>
                  <a:pt x="1004639" y="2077316"/>
                </a:lnTo>
                <a:lnTo>
                  <a:pt x="958633" y="2078329"/>
                </a:lnTo>
                <a:lnTo>
                  <a:pt x="912838" y="2076133"/>
                </a:lnTo>
                <a:lnTo>
                  <a:pt x="867466" y="2070777"/>
                </a:lnTo>
                <a:lnTo>
                  <a:pt x="822727" y="2062309"/>
                </a:lnTo>
                <a:lnTo>
                  <a:pt x="778831" y="2050774"/>
                </a:lnTo>
                <a:lnTo>
                  <a:pt x="735988" y="2036222"/>
                </a:lnTo>
                <a:lnTo>
                  <a:pt x="694409" y="2018700"/>
                </a:lnTo>
                <a:lnTo>
                  <a:pt x="654304" y="1998254"/>
                </a:lnTo>
                <a:lnTo>
                  <a:pt x="615882" y="1974933"/>
                </a:lnTo>
                <a:lnTo>
                  <a:pt x="579355" y="1948783"/>
                </a:lnTo>
                <a:lnTo>
                  <a:pt x="544933" y="1919853"/>
                </a:lnTo>
                <a:lnTo>
                  <a:pt x="512826" y="1888190"/>
                </a:lnTo>
                <a:lnTo>
                  <a:pt x="483244" y="1853841"/>
                </a:lnTo>
                <a:lnTo>
                  <a:pt x="456397" y="1816854"/>
                </a:lnTo>
                <a:lnTo>
                  <a:pt x="450098" y="1807139"/>
                </a:lnTo>
                <a:lnTo>
                  <a:pt x="400326" y="1809095"/>
                </a:lnTo>
                <a:lnTo>
                  <a:pt x="351993" y="1804603"/>
                </a:lnTo>
                <a:lnTo>
                  <a:pt x="305675" y="1794075"/>
                </a:lnTo>
                <a:lnTo>
                  <a:pt x="261951" y="1777920"/>
                </a:lnTo>
                <a:lnTo>
                  <a:pt x="221397" y="1756549"/>
                </a:lnTo>
                <a:lnTo>
                  <a:pt x="184590" y="1730372"/>
                </a:lnTo>
                <a:lnTo>
                  <a:pt x="152109" y="1699800"/>
                </a:lnTo>
                <a:lnTo>
                  <a:pt x="124529" y="1665244"/>
                </a:lnTo>
                <a:lnTo>
                  <a:pt x="102428" y="1627114"/>
                </a:lnTo>
                <a:lnTo>
                  <a:pt x="86383" y="1585819"/>
                </a:lnTo>
                <a:lnTo>
                  <a:pt x="76972" y="1541772"/>
                </a:lnTo>
                <a:lnTo>
                  <a:pt x="75245" y="1488847"/>
                </a:lnTo>
                <a:lnTo>
                  <a:pt x="83641" y="1437034"/>
                </a:lnTo>
                <a:lnTo>
                  <a:pt x="101746" y="1387467"/>
                </a:lnTo>
                <a:lnTo>
                  <a:pt x="129146" y="1341281"/>
                </a:lnTo>
                <a:lnTo>
                  <a:pt x="165427" y="1299609"/>
                </a:lnTo>
                <a:lnTo>
                  <a:pt x="124536" y="1274057"/>
                </a:lnTo>
                <a:lnTo>
                  <a:pt x="89089" y="1244119"/>
                </a:lnTo>
                <a:lnTo>
                  <a:pt x="59271" y="1210439"/>
                </a:lnTo>
                <a:lnTo>
                  <a:pt x="35268" y="1173660"/>
                </a:lnTo>
                <a:lnTo>
                  <a:pt x="17265" y="1134426"/>
                </a:lnTo>
                <a:lnTo>
                  <a:pt x="5447" y="1093381"/>
                </a:lnTo>
                <a:lnTo>
                  <a:pt x="0" y="1051169"/>
                </a:lnTo>
                <a:lnTo>
                  <a:pt x="1107" y="1008433"/>
                </a:lnTo>
                <a:lnTo>
                  <a:pt x="8956" y="965816"/>
                </a:lnTo>
                <a:lnTo>
                  <a:pt x="23730" y="923964"/>
                </a:lnTo>
                <a:lnTo>
                  <a:pt x="45616" y="883518"/>
                </a:lnTo>
                <a:lnTo>
                  <a:pt x="75845" y="844155"/>
                </a:lnTo>
                <a:lnTo>
                  <a:pt x="112046" y="809985"/>
                </a:lnTo>
                <a:lnTo>
                  <a:pt x="153410" y="781482"/>
                </a:lnTo>
                <a:lnTo>
                  <a:pt x="199128" y="759118"/>
                </a:lnTo>
                <a:lnTo>
                  <a:pt x="248390" y="743366"/>
                </a:lnTo>
                <a:lnTo>
                  <a:pt x="300390" y="734700"/>
                </a:lnTo>
                <a:lnTo>
                  <a:pt x="303197" y="727816"/>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29" name="object 29"/>
          <p:cNvSpPr/>
          <p:nvPr/>
        </p:nvSpPr>
        <p:spPr>
          <a:xfrm>
            <a:off x="3167443" y="3560394"/>
            <a:ext cx="147916" cy="147904"/>
          </a:xfrm>
          <a:prstGeom prst="rect">
            <a:avLst/>
          </a:prstGeom>
          <a:blipFill>
            <a:blip r:embed="rId1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0" name="object 30"/>
          <p:cNvSpPr/>
          <p:nvPr/>
        </p:nvSpPr>
        <p:spPr>
          <a:xfrm>
            <a:off x="2943110" y="3751872"/>
            <a:ext cx="245745" cy="245745"/>
          </a:xfrm>
          <a:custGeom>
            <a:avLst/>
            <a:gdLst/>
            <a:ahLst/>
            <a:cxnLst/>
            <a:rect l="l" t="t" r="r" b="b"/>
            <a:pathLst>
              <a:path w="245744" h="245745">
                <a:moveTo>
                  <a:pt x="245529" y="122770"/>
                </a:moveTo>
                <a:lnTo>
                  <a:pt x="235881" y="170559"/>
                </a:lnTo>
                <a:lnTo>
                  <a:pt x="209570" y="209583"/>
                </a:lnTo>
                <a:lnTo>
                  <a:pt x="170546" y="235893"/>
                </a:lnTo>
                <a:lnTo>
                  <a:pt x="122758" y="245541"/>
                </a:lnTo>
                <a:lnTo>
                  <a:pt x="74977" y="235893"/>
                </a:lnTo>
                <a:lnTo>
                  <a:pt x="35956" y="209583"/>
                </a:lnTo>
                <a:lnTo>
                  <a:pt x="9647" y="170559"/>
                </a:lnTo>
                <a:lnTo>
                  <a:pt x="0" y="122770"/>
                </a:lnTo>
                <a:lnTo>
                  <a:pt x="9647" y="74982"/>
                </a:lnTo>
                <a:lnTo>
                  <a:pt x="35956" y="35958"/>
                </a:lnTo>
                <a:lnTo>
                  <a:pt x="74977" y="9647"/>
                </a:lnTo>
                <a:lnTo>
                  <a:pt x="122758" y="0"/>
                </a:lnTo>
                <a:lnTo>
                  <a:pt x="170546" y="9647"/>
                </a:lnTo>
                <a:lnTo>
                  <a:pt x="209570" y="35958"/>
                </a:lnTo>
                <a:lnTo>
                  <a:pt x="235881" y="74982"/>
                </a:lnTo>
                <a:lnTo>
                  <a:pt x="245529" y="122770"/>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1" name="object 31"/>
          <p:cNvSpPr/>
          <p:nvPr/>
        </p:nvSpPr>
        <p:spPr>
          <a:xfrm>
            <a:off x="2633776" y="4029913"/>
            <a:ext cx="368300" cy="368300"/>
          </a:xfrm>
          <a:custGeom>
            <a:avLst/>
            <a:gdLst/>
            <a:ahLst/>
            <a:cxnLst/>
            <a:rect l="l" t="t" r="r" b="b"/>
            <a:pathLst>
              <a:path w="368300" h="368300">
                <a:moveTo>
                  <a:pt x="368300" y="184149"/>
                </a:moveTo>
                <a:lnTo>
                  <a:pt x="361721" y="233103"/>
                </a:lnTo>
                <a:lnTo>
                  <a:pt x="343157" y="277093"/>
                </a:lnTo>
                <a:lnTo>
                  <a:pt x="314363" y="314363"/>
                </a:lnTo>
                <a:lnTo>
                  <a:pt x="277093" y="343157"/>
                </a:lnTo>
                <a:lnTo>
                  <a:pt x="233103" y="361721"/>
                </a:lnTo>
                <a:lnTo>
                  <a:pt x="184150" y="368299"/>
                </a:lnTo>
                <a:lnTo>
                  <a:pt x="135196" y="361721"/>
                </a:lnTo>
                <a:lnTo>
                  <a:pt x="91206" y="343157"/>
                </a:lnTo>
                <a:lnTo>
                  <a:pt x="53936" y="314363"/>
                </a:lnTo>
                <a:lnTo>
                  <a:pt x="25142" y="277093"/>
                </a:lnTo>
                <a:lnTo>
                  <a:pt x="6578" y="233103"/>
                </a:lnTo>
                <a:lnTo>
                  <a:pt x="0" y="184149"/>
                </a:lnTo>
                <a:lnTo>
                  <a:pt x="6578" y="135196"/>
                </a:lnTo>
                <a:lnTo>
                  <a:pt x="25142" y="91206"/>
                </a:lnTo>
                <a:lnTo>
                  <a:pt x="53936" y="53936"/>
                </a:lnTo>
                <a:lnTo>
                  <a:pt x="91206" y="25142"/>
                </a:lnTo>
                <a:lnTo>
                  <a:pt x="135196" y="6578"/>
                </a:lnTo>
                <a:lnTo>
                  <a:pt x="184150" y="0"/>
                </a:lnTo>
                <a:lnTo>
                  <a:pt x="233103" y="6578"/>
                </a:lnTo>
                <a:lnTo>
                  <a:pt x="277093" y="25142"/>
                </a:lnTo>
                <a:lnTo>
                  <a:pt x="314363" y="53936"/>
                </a:lnTo>
                <a:lnTo>
                  <a:pt x="343157" y="91206"/>
                </a:lnTo>
                <a:lnTo>
                  <a:pt x="361721" y="135196"/>
                </a:lnTo>
                <a:lnTo>
                  <a:pt x="368300" y="184149"/>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2" name="object 32"/>
          <p:cNvSpPr/>
          <p:nvPr/>
        </p:nvSpPr>
        <p:spPr>
          <a:xfrm>
            <a:off x="416876" y="5642039"/>
            <a:ext cx="195580" cy="41275"/>
          </a:xfrm>
          <a:custGeom>
            <a:avLst/>
            <a:gdLst/>
            <a:ahLst/>
            <a:cxnLst/>
            <a:rect l="l" t="t" r="r" b="b"/>
            <a:pathLst>
              <a:path w="195579" h="41275">
                <a:moveTo>
                  <a:pt x="195351" y="40766"/>
                </a:moveTo>
                <a:lnTo>
                  <a:pt x="144366" y="40837"/>
                </a:lnTo>
                <a:lnTo>
                  <a:pt x="94241" y="33947"/>
                </a:lnTo>
                <a:lnTo>
                  <a:pt x="45834" y="20275"/>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3" name="object 33"/>
          <p:cNvSpPr/>
          <p:nvPr/>
        </p:nvSpPr>
        <p:spPr>
          <a:xfrm>
            <a:off x="699121" y="6128957"/>
            <a:ext cx="85725" cy="19685"/>
          </a:xfrm>
          <a:custGeom>
            <a:avLst/>
            <a:gdLst/>
            <a:ahLst/>
            <a:cxnLst/>
            <a:rect l="l" t="t" r="r" b="b"/>
            <a:pathLst>
              <a:path w="85725" h="19685">
                <a:moveTo>
                  <a:pt x="85458" y="0"/>
                </a:moveTo>
                <a:lnTo>
                  <a:pt x="64665" y="6771"/>
                </a:lnTo>
                <a:lnTo>
                  <a:pt x="43443" y="12293"/>
                </a:lnTo>
                <a:lnTo>
                  <a:pt x="21864" y="16548"/>
                </a:lnTo>
                <a:lnTo>
                  <a:pt x="0" y="19519"/>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4" name="object 34"/>
          <p:cNvSpPr/>
          <p:nvPr/>
        </p:nvSpPr>
        <p:spPr>
          <a:xfrm>
            <a:off x="1469553" y="6254332"/>
            <a:ext cx="52069" cy="89535"/>
          </a:xfrm>
          <a:custGeom>
            <a:avLst/>
            <a:gdLst/>
            <a:ahLst/>
            <a:cxnLst/>
            <a:rect l="l" t="t" r="r" b="b"/>
            <a:pathLst>
              <a:path w="52069" h="89535">
                <a:moveTo>
                  <a:pt x="51498" y="89014"/>
                </a:moveTo>
                <a:lnTo>
                  <a:pt x="36670" y="67719"/>
                </a:lnTo>
                <a:lnTo>
                  <a:pt x="23125" y="45754"/>
                </a:lnTo>
                <a:lnTo>
                  <a:pt x="10891" y="23166"/>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5" name="object 35"/>
          <p:cNvSpPr/>
          <p:nvPr/>
        </p:nvSpPr>
        <p:spPr>
          <a:xfrm>
            <a:off x="2452813" y="6121388"/>
            <a:ext cx="20955" cy="97790"/>
          </a:xfrm>
          <a:custGeom>
            <a:avLst/>
            <a:gdLst/>
            <a:ahLst/>
            <a:cxnLst/>
            <a:rect l="l" t="t" r="r" b="b"/>
            <a:pathLst>
              <a:path w="20955" h="97789">
                <a:moveTo>
                  <a:pt x="20561" y="0"/>
                </a:moveTo>
                <a:lnTo>
                  <a:pt x="17564" y="24761"/>
                </a:lnTo>
                <a:lnTo>
                  <a:pt x="13133" y="49326"/>
                </a:lnTo>
                <a:lnTo>
                  <a:pt x="7275" y="73644"/>
                </a:lnTo>
                <a:lnTo>
                  <a:pt x="0" y="97663"/>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6" name="object 36"/>
          <p:cNvSpPr/>
          <p:nvPr/>
        </p:nvSpPr>
        <p:spPr>
          <a:xfrm>
            <a:off x="2882251" y="5517935"/>
            <a:ext cx="250825" cy="365125"/>
          </a:xfrm>
          <a:custGeom>
            <a:avLst/>
            <a:gdLst/>
            <a:ahLst/>
            <a:cxnLst/>
            <a:rect l="l" t="t" r="r" b="b"/>
            <a:pathLst>
              <a:path w="250825" h="365125">
                <a:moveTo>
                  <a:pt x="0" y="0"/>
                </a:moveTo>
                <a:lnTo>
                  <a:pt x="44618" y="22537"/>
                </a:lnTo>
                <a:lnTo>
                  <a:pt x="85564" y="49154"/>
                </a:lnTo>
                <a:lnTo>
                  <a:pt x="122586" y="79484"/>
                </a:lnTo>
                <a:lnTo>
                  <a:pt x="155432" y="113162"/>
                </a:lnTo>
                <a:lnTo>
                  <a:pt x="183851" y="149820"/>
                </a:lnTo>
                <a:lnTo>
                  <a:pt x="207591" y="189093"/>
                </a:lnTo>
                <a:lnTo>
                  <a:pt x="226401" y="230615"/>
                </a:lnTo>
                <a:lnTo>
                  <a:pt x="240030" y="274019"/>
                </a:lnTo>
                <a:lnTo>
                  <a:pt x="248225" y="318939"/>
                </a:lnTo>
                <a:lnTo>
                  <a:pt x="250736" y="36501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7" name="object 37"/>
          <p:cNvSpPr/>
          <p:nvPr/>
        </p:nvSpPr>
        <p:spPr>
          <a:xfrm>
            <a:off x="3362018" y="5129175"/>
            <a:ext cx="111760" cy="137160"/>
          </a:xfrm>
          <a:custGeom>
            <a:avLst/>
            <a:gdLst/>
            <a:ahLst/>
            <a:cxnLst/>
            <a:rect l="l" t="t" r="r" b="b"/>
            <a:pathLst>
              <a:path w="111760" h="137160">
                <a:moveTo>
                  <a:pt x="111645" y="0"/>
                </a:moveTo>
                <a:lnTo>
                  <a:pt x="90447" y="38435"/>
                </a:lnTo>
                <a:lnTo>
                  <a:pt x="64585" y="74287"/>
                </a:lnTo>
                <a:lnTo>
                  <a:pt x="34343" y="107211"/>
                </a:lnTo>
                <a:lnTo>
                  <a:pt x="0" y="136867"/>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8" name="object 38"/>
          <p:cNvSpPr/>
          <p:nvPr/>
        </p:nvSpPr>
        <p:spPr>
          <a:xfrm>
            <a:off x="3205758" y="4621340"/>
            <a:ext cx="6350" cy="64769"/>
          </a:xfrm>
          <a:custGeom>
            <a:avLst/>
            <a:gdLst/>
            <a:ahLst/>
            <a:cxnLst/>
            <a:rect l="l" t="t" r="r" b="b"/>
            <a:pathLst>
              <a:path w="6350" h="64770">
                <a:moveTo>
                  <a:pt x="0" y="0"/>
                </a:moveTo>
                <a:lnTo>
                  <a:pt x="2769" y="16047"/>
                </a:lnTo>
                <a:lnTo>
                  <a:pt x="4675" y="32186"/>
                </a:lnTo>
                <a:lnTo>
                  <a:pt x="5716" y="48389"/>
                </a:lnTo>
                <a:lnTo>
                  <a:pt x="5892" y="6463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39" name="object 39"/>
          <p:cNvSpPr/>
          <p:nvPr/>
        </p:nvSpPr>
        <p:spPr>
          <a:xfrm>
            <a:off x="2492729" y="4463505"/>
            <a:ext cx="57785" cy="82550"/>
          </a:xfrm>
          <a:custGeom>
            <a:avLst/>
            <a:gdLst/>
            <a:ahLst/>
            <a:cxnLst/>
            <a:rect l="l" t="t" r="r" b="b"/>
            <a:pathLst>
              <a:path w="57785" h="82550">
                <a:moveTo>
                  <a:pt x="0" y="82435"/>
                </a:moveTo>
                <a:lnTo>
                  <a:pt x="11789" y="60468"/>
                </a:lnTo>
                <a:lnTo>
                  <a:pt x="25290" y="39350"/>
                </a:lnTo>
                <a:lnTo>
                  <a:pt x="40446" y="19167"/>
                </a:lnTo>
                <a:lnTo>
                  <a:pt x="5720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0" name="object 40"/>
          <p:cNvSpPr/>
          <p:nvPr/>
        </p:nvSpPr>
        <p:spPr>
          <a:xfrm>
            <a:off x="1957767" y="4514127"/>
            <a:ext cx="27940" cy="71120"/>
          </a:xfrm>
          <a:custGeom>
            <a:avLst/>
            <a:gdLst/>
            <a:ahLst/>
            <a:cxnLst/>
            <a:rect l="l" t="t" r="r" b="b"/>
            <a:pathLst>
              <a:path w="27939" h="71120">
                <a:moveTo>
                  <a:pt x="0" y="71094"/>
                </a:moveTo>
                <a:lnTo>
                  <a:pt x="5078" y="52760"/>
                </a:lnTo>
                <a:lnTo>
                  <a:pt x="11401" y="34766"/>
                </a:lnTo>
                <a:lnTo>
                  <a:pt x="18948" y="17162"/>
                </a:lnTo>
                <a:lnTo>
                  <a:pt x="27698"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1" name="object 41"/>
          <p:cNvSpPr/>
          <p:nvPr/>
        </p:nvSpPr>
        <p:spPr>
          <a:xfrm>
            <a:off x="1329955" y="4609364"/>
            <a:ext cx="100330" cy="69215"/>
          </a:xfrm>
          <a:custGeom>
            <a:avLst/>
            <a:gdLst/>
            <a:ahLst/>
            <a:cxnLst/>
            <a:rect l="l" t="t" r="r" b="b"/>
            <a:pathLst>
              <a:path w="100330" h="69214">
                <a:moveTo>
                  <a:pt x="0" y="0"/>
                </a:moveTo>
                <a:lnTo>
                  <a:pt x="26767" y="15158"/>
                </a:lnTo>
                <a:lnTo>
                  <a:pt x="52444" y="31738"/>
                </a:lnTo>
                <a:lnTo>
                  <a:pt x="76959" y="49693"/>
                </a:lnTo>
                <a:lnTo>
                  <a:pt x="100241" y="68973"/>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2" name="object 42"/>
          <p:cNvSpPr/>
          <p:nvPr/>
        </p:nvSpPr>
        <p:spPr>
          <a:xfrm>
            <a:off x="551089" y="5078858"/>
            <a:ext cx="17780" cy="73025"/>
          </a:xfrm>
          <a:custGeom>
            <a:avLst/>
            <a:gdLst/>
            <a:ahLst/>
            <a:cxnLst/>
            <a:rect l="l" t="t" r="r" b="b"/>
            <a:pathLst>
              <a:path w="17779" h="73025">
                <a:moveTo>
                  <a:pt x="17487" y="72567"/>
                </a:moveTo>
                <a:lnTo>
                  <a:pt x="11926" y="54676"/>
                </a:lnTo>
                <a:lnTo>
                  <a:pt x="7153" y="36602"/>
                </a:lnTo>
                <a:lnTo>
                  <a:pt x="3175" y="18369"/>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3" name="object 43"/>
          <p:cNvSpPr txBox="1"/>
          <p:nvPr/>
        </p:nvSpPr>
        <p:spPr>
          <a:xfrm>
            <a:off x="848702" y="4888331"/>
            <a:ext cx="1896745" cy="1001394"/>
          </a:xfrm>
          <a:prstGeom prst="rect">
            <a:avLst/>
          </a:prstGeom>
        </p:spPr>
        <p:txBody>
          <a:bodyPr vert="horz" wrap="square" lIns="0" tIns="12700" rIns="0" bIns="0" rtlCol="0">
            <a:spAutoFit/>
          </a:bodyPr>
          <a:lstStyle/>
          <a:p>
            <a:pPr marL="12065" marR="5080" lvl="0" indent="0" algn="ctr" defTabSz="914400" rtl="0" eaLnBrk="1" fontAlgn="auto" latinLnBrk="0" hangingPunct="1">
              <a:lnSpc>
                <a:spcPct val="100000"/>
              </a:lnSpc>
              <a:spcBef>
                <a:spcPts val="100"/>
              </a:spcBef>
              <a:spcAft>
                <a:spcPts val="0"/>
              </a:spcAft>
              <a:buClrTx/>
              <a:buSzTx/>
              <a:buFontTx/>
              <a:buNone/>
              <a:tabLst/>
              <a:defRPr/>
            </a:pPr>
            <a:r>
              <a:rPr kumimoji="0" sz="1600" b="0" i="0" u="none" strike="noStrike" kern="1200" cap="none" spc="-45" normalizeH="0" baseline="0" noProof="0" dirty="0">
                <a:ln>
                  <a:noFill/>
                </a:ln>
                <a:solidFill>
                  <a:prstClr val="black"/>
                </a:solidFill>
                <a:effectLst/>
                <a:uLnTx/>
                <a:uFillTx/>
                <a:latin typeface="Trebuchet MS"/>
                <a:ea typeface="+mn-ea"/>
                <a:cs typeface="Trebuchet MS"/>
              </a:rPr>
              <a:t>“Women </a:t>
            </a:r>
            <a:r>
              <a:rPr kumimoji="0" sz="1600" b="0" i="0" u="none" strike="noStrike" kern="1200" cap="none" spc="-114" normalizeH="0" baseline="0" noProof="0" dirty="0">
                <a:ln>
                  <a:noFill/>
                </a:ln>
                <a:solidFill>
                  <a:prstClr val="black"/>
                </a:solidFill>
                <a:effectLst/>
                <a:uLnTx/>
                <a:uFillTx/>
                <a:latin typeface="Trebuchet MS"/>
                <a:ea typeface="+mn-ea"/>
                <a:cs typeface="Trebuchet MS"/>
              </a:rPr>
              <a:t>make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better  </a:t>
            </a:r>
            <a:r>
              <a:rPr kumimoji="0" sz="1600" b="0" i="0" u="none" strike="noStrike" kern="1200" cap="none" spc="-90" normalizeH="0" baseline="0" noProof="0" dirty="0">
                <a:ln>
                  <a:noFill/>
                </a:ln>
                <a:solidFill>
                  <a:prstClr val="black"/>
                </a:solidFill>
                <a:effectLst/>
                <a:uLnTx/>
                <a:uFillTx/>
                <a:latin typeface="Trebuchet MS"/>
                <a:ea typeface="+mn-ea"/>
                <a:cs typeface="Trebuchet MS"/>
              </a:rPr>
              <a:t>midwives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than </a:t>
            </a:r>
            <a:r>
              <a:rPr kumimoji="0" sz="1600" b="0" i="0" u="none" strike="noStrike" kern="1200" cap="none" spc="-40" normalizeH="0" baseline="0" noProof="0" dirty="0">
                <a:ln>
                  <a:noFill/>
                </a:ln>
                <a:solidFill>
                  <a:prstClr val="black"/>
                </a:solidFill>
                <a:effectLst/>
                <a:uLnTx/>
                <a:uFillTx/>
                <a:latin typeface="Trebuchet MS"/>
                <a:ea typeface="+mn-ea"/>
                <a:cs typeface="Trebuchet MS"/>
              </a:rPr>
              <a:t>doctors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because </a:t>
            </a:r>
            <a:r>
              <a:rPr kumimoji="0" sz="1600" b="0" i="0" u="none" strike="noStrike" kern="1200" cap="none" spc="-100" normalizeH="0" baseline="0" noProof="0" dirty="0">
                <a:ln>
                  <a:noFill/>
                </a:ln>
                <a:solidFill>
                  <a:prstClr val="black"/>
                </a:solidFill>
                <a:effectLst/>
                <a:uLnTx/>
                <a:uFillTx/>
                <a:latin typeface="Trebuchet MS"/>
                <a:ea typeface="+mn-ea"/>
                <a:cs typeface="Trebuchet MS"/>
              </a:rPr>
              <a:t>they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are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naturally</a:t>
            </a:r>
            <a:r>
              <a:rPr kumimoji="0" sz="1600" b="0" i="0" u="none" strike="noStrike" kern="1200" cap="none" spc="-55" normalizeH="0" baseline="0" noProof="0" dirty="0">
                <a:ln>
                  <a:noFill/>
                </a:ln>
                <a:solidFill>
                  <a:prstClr val="black"/>
                </a:solidFill>
                <a:effectLst/>
                <a:uLnTx/>
                <a:uFillTx/>
                <a:latin typeface="Trebuchet MS"/>
                <a:ea typeface="+mn-ea"/>
                <a:cs typeface="Trebuchet MS"/>
              </a:rPr>
              <a:t>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nurturing.”</a:t>
            </a:r>
            <a:endParaRPr kumimoji="0" sz="1600" b="0" i="0" u="none" strike="noStrike" kern="1200" cap="none" spc="0" normalizeH="0" baseline="0" noProof="0">
              <a:ln>
                <a:noFill/>
              </a:ln>
              <a:solidFill>
                <a:prstClr val="black"/>
              </a:solidFill>
              <a:effectLst/>
              <a:uLnTx/>
              <a:uFillTx/>
              <a:latin typeface="Trebuchet MS"/>
              <a:ea typeface="+mn-ea"/>
              <a:cs typeface="Trebuchet MS"/>
            </a:endParaRPr>
          </a:p>
        </p:txBody>
      </p:sp>
      <p:sp>
        <p:nvSpPr>
          <p:cNvPr id="44" name="object 44"/>
          <p:cNvSpPr/>
          <p:nvPr/>
        </p:nvSpPr>
        <p:spPr>
          <a:xfrm>
            <a:off x="247986" y="1341511"/>
            <a:ext cx="2767965" cy="1724660"/>
          </a:xfrm>
          <a:custGeom>
            <a:avLst/>
            <a:gdLst/>
            <a:ahLst/>
            <a:cxnLst/>
            <a:rect l="l" t="t" r="r" b="b"/>
            <a:pathLst>
              <a:path w="2767965" h="1724660">
                <a:moveTo>
                  <a:pt x="1774731" y="1561200"/>
                </a:moveTo>
                <a:lnTo>
                  <a:pt x="1056985" y="1561200"/>
                </a:lnTo>
                <a:lnTo>
                  <a:pt x="1086968" y="1594997"/>
                </a:lnTo>
                <a:lnTo>
                  <a:pt x="1121080" y="1625446"/>
                </a:lnTo>
                <a:lnTo>
                  <a:pt x="1158929" y="1652300"/>
                </a:lnTo>
                <a:lnTo>
                  <a:pt x="1200124" y="1675313"/>
                </a:lnTo>
                <a:lnTo>
                  <a:pt x="1244272" y="1694237"/>
                </a:lnTo>
                <a:lnTo>
                  <a:pt x="1290982" y="1708825"/>
                </a:lnTo>
                <a:lnTo>
                  <a:pt x="1340053" y="1718886"/>
                </a:lnTo>
                <a:lnTo>
                  <a:pt x="1389112" y="1723966"/>
                </a:lnTo>
                <a:lnTo>
                  <a:pt x="1437755" y="1724248"/>
                </a:lnTo>
                <a:lnTo>
                  <a:pt x="1485577" y="1719916"/>
                </a:lnTo>
                <a:lnTo>
                  <a:pt x="1532175" y="1711155"/>
                </a:lnTo>
                <a:lnTo>
                  <a:pt x="1577143" y="1698148"/>
                </a:lnTo>
                <a:lnTo>
                  <a:pt x="1620079" y="1681080"/>
                </a:lnTo>
                <a:lnTo>
                  <a:pt x="1660577" y="1660135"/>
                </a:lnTo>
                <a:lnTo>
                  <a:pt x="1698233" y="1635497"/>
                </a:lnTo>
                <a:lnTo>
                  <a:pt x="1732644" y="1607351"/>
                </a:lnTo>
                <a:lnTo>
                  <a:pt x="1763404" y="1575880"/>
                </a:lnTo>
                <a:lnTo>
                  <a:pt x="1774731" y="1561200"/>
                </a:lnTo>
                <a:close/>
              </a:path>
              <a:path w="2767965" h="1724660">
                <a:moveTo>
                  <a:pt x="2297116" y="1409753"/>
                </a:moveTo>
                <a:lnTo>
                  <a:pt x="373814" y="1409753"/>
                </a:lnTo>
                <a:lnTo>
                  <a:pt x="375515" y="1412293"/>
                </a:lnTo>
                <a:lnTo>
                  <a:pt x="407244" y="1453082"/>
                </a:lnTo>
                <a:lnTo>
                  <a:pt x="438933" y="1485611"/>
                </a:lnTo>
                <a:lnTo>
                  <a:pt x="473759" y="1514836"/>
                </a:lnTo>
                <a:lnTo>
                  <a:pt x="511383" y="1540685"/>
                </a:lnTo>
                <a:lnTo>
                  <a:pt x="551462" y="1563085"/>
                </a:lnTo>
                <a:lnTo>
                  <a:pt x="593656" y="1581965"/>
                </a:lnTo>
                <a:lnTo>
                  <a:pt x="637626" y="1597251"/>
                </a:lnTo>
                <a:lnTo>
                  <a:pt x="683028" y="1608871"/>
                </a:lnTo>
                <a:lnTo>
                  <a:pt x="729525" y="1616754"/>
                </a:lnTo>
                <a:lnTo>
                  <a:pt x="776773" y="1620827"/>
                </a:lnTo>
                <a:lnTo>
                  <a:pt x="824433" y="1621017"/>
                </a:lnTo>
                <a:lnTo>
                  <a:pt x="872165" y="1617252"/>
                </a:lnTo>
                <a:lnTo>
                  <a:pt x="919626" y="1609461"/>
                </a:lnTo>
                <a:lnTo>
                  <a:pt x="966477" y="1597570"/>
                </a:lnTo>
                <a:lnTo>
                  <a:pt x="1012377" y="1581507"/>
                </a:lnTo>
                <a:lnTo>
                  <a:pt x="1056985" y="1561200"/>
                </a:lnTo>
                <a:lnTo>
                  <a:pt x="1774731" y="1561200"/>
                </a:lnTo>
                <a:lnTo>
                  <a:pt x="1790110" y="1541268"/>
                </a:lnTo>
                <a:lnTo>
                  <a:pt x="1812357" y="1503700"/>
                </a:lnTo>
                <a:lnTo>
                  <a:pt x="1829742" y="1463359"/>
                </a:lnTo>
                <a:lnTo>
                  <a:pt x="2220796" y="1463359"/>
                </a:lnTo>
                <a:lnTo>
                  <a:pt x="2249650" y="1447113"/>
                </a:lnTo>
                <a:lnTo>
                  <a:pt x="2285454" y="1420811"/>
                </a:lnTo>
                <a:lnTo>
                  <a:pt x="2297116" y="1409753"/>
                </a:lnTo>
                <a:close/>
              </a:path>
              <a:path w="2767965" h="1724660">
                <a:moveTo>
                  <a:pt x="2220796" y="1463359"/>
                </a:moveTo>
                <a:lnTo>
                  <a:pt x="1829742" y="1463359"/>
                </a:lnTo>
                <a:lnTo>
                  <a:pt x="1874751" y="1483688"/>
                </a:lnTo>
                <a:lnTo>
                  <a:pt x="1922395" y="1498518"/>
                </a:lnTo>
                <a:lnTo>
                  <a:pt x="1971981" y="1507677"/>
                </a:lnTo>
                <a:lnTo>
                  <a:pt x="2022820" y="1510997"/>
                </a:lnTo>
                <a:lnTo>
                  <a:pt x="2073078" y="1508474"/>
                </a:lnTo>
                <a:lnTo>
                  <a:pt x="2121335" y="1500452"/>
                </a:lnTo>
                <a:lnTo>
                  <a:pt x="2167146" y="1487304"/>
                </a:lnTo>
                <a:lnTo>
                  <a:pt x="2210066" y="1469401"/>
                </a:lnTo>
                <a:lnTo>
                  <a:pt x="2220796" y="1463359"/>
                </a:lnTo>
                <a:close/>
              </a:path>
              <a:path w="2767965" h="1724660">
                <a:moveTo>
                  <a:pt x="669843" y="151326"/>
                </a:moveTo>
                <a:lnTo>
                  <a:pt x="621870" y="154574"/>
                </a:lnTo>
                <a:lnTo>
                  <a:pt x="572323" y="162785"/>
                </a:lnTo>
                <a:lnTo>
                  <a:pt x="525222" y="175510"/>
                </a:lnTo>
                <a:lnTo>
                  <a:pt x="480846" y="192438"/>
                </a:lnTo>
                <a:lnTo>
                  <a:pt x="439472" y="213261"/>
                </a:lnTo>
                <a:lnTo>
                  <a:pt x="401377" y="237668"/>
                </a:lnTo>
                <a:lnTo>
                  <a:pt x="366840" y="265350"/>
                </a:lnTo>
                <a:lnTo>
                  <a:pt x="336138" y="295996"/>
                </a:lnTo>
                <a:lnTo>
                  <a:pt x="309547" y="329297"/>
                </a:lnTo>
                <a:lnTo>
                  <a:pt x="287347" y="364943"/>
                </a:lnTo>
                <a:lnTo>
                  <a:pt x="269814" y="402623"/>
                </a:lnTo>
                <a:lnTo>
                  <a:pt x="257226" y="442030"/>
                </a:lnTo>
                <a:lnTo>
                  <a:pt x="249860" y="482851"/>
                </a:lnTo>
                <a:lnTo>
                  <a:pt x="247994" y="524778"/>
                </a:lnTo>
                <a:lnTo>
                  <a:pt x="251906" y="567501"/>
                </a:lnTo>
                <a:lnTo>
                  <a:pt x="249582" y="572873"/>
                </a:lnTo>
                <a:lnTo>
                  <a:pt x="198052" y="581668"/>
                </a:lnTo>
                <a:lnTo>
                  <a:pt x="149986" y="598314"/>
                </a:lnTo>
                <a:lnTo>
                  <a:pt x="106544" y="622176"/>
                </a:lnTo>
                <a:lnTo>
                  <a:pt x="68883" y="652618"/>
                </a:lnTo>
                <a:lnTo>
                  <a:pt x="38165" y="689002"/>
                </a:lnTo>
                <a:lnTo>
                  <a:pt x="16772" y="727743"/>
                </a:lnTo>
                <a:lnTo>
                  <a:pt x="4143" y="767958"/>
                </a:lnTo>
                <a:lnTo>
                  <a:pt x="0" y="808730"/>
                </a:lnTo>
                <a:lnTo>
                  <a:pt x="4059" y="849142"/>
                </a:lnTo>
                <a:lnTo>
                  <a:pt x="16042" y="888277"/>
                </a:lnTo>
                <a:lnTo>
                  <a:pt x="35666" y="925218"/>
                </a:lnTo>
                <a:lnTo>
                  <a:pt x="62651" y="959047"/>
                </a:lnTo>
                <a:lnTo>
                  <a:pt x="96716" y="988848"/>
                </a:lnTo>
                <a:lnTo>
                  <a:pt x="137581" y="1013703"/>
                </a:lnTo>
                <a:lnTo>
                  <a:pt x="101088" y="1054932"/>
                </a:lnTo>
                <a:lnTo>
                  <a:pt x="76242" y="1101322"/>
                </a:lnTo>
                <a:lnTo>
                  <a:pt x="63713" y="1151144"/>
                </a:lnTo>
                <a:lnTo>
                  <a:pt x="64175" y="1202666"/>
                </a:lnTo>
                <a:lnTo>
                  <a:pt x="74485" y="1244396"/>
                </a:lnTo>
                <a:lnTo>
                  <a:pt x="92859" y="1282810"/>
                </a:lnTo>
                <a:lnTo>
                  <a:pt x="118422" y="1317324"/>
                </a:lnTo>
                <a:lnTo>
                  <a:pt x="150301" y="1347352"/>
                </a:lnTo>
                <a:lnTo>
                  <a:pt x="187621" y="1372311"/>
                </a:lnTo>
                <a:lnTo>
                  <a:pt x="229506" y="1391615"/>
                </a:lnTo>
                <a:lnTo>
                  <a:pt x="275083" y="1404680"/>
                </a:lnTo>
                <a:lnTo>
                  <a:pt x="323477" y="1410921"/>
                </a:lnTo>
                <a:lnTo>
                  <a:pt x="373814" y="1409753"/>
                </a:lnTo>
                <a:lnTo>
                  <a:pt x="2297116" y="1409753"/>
                </a:lnTo>
                <a:lnTo>
                  <a:pt x="2343942" y="1357653"/>
                </a:lnTo>
                <a:lnTo>
                  <a:pt x="2365736" y="1321538"/>
                </a:lnTo>
                <a:lnTo>
                  <a:pt x="2381971" y="1282894"/>
                </a:lnTo>
                <a:lnTo>
                  <a:pt x="2392202" y="1242092"/>
                </a:lnTo>
                <a:lnTo>
                  <a:pt x="2395984" y="1199504"/>
                </a:lnTo>
                <a:lnTo>
                  <a:pt x="2450474" y="1189826"/>
                </a:lnTo>
                <a:lnTo>
                  <a:pt x="2502843" y="1174374"/>
                </a:lnTo>
                <a:lnTo>
                  <a:pt x="2552462" y="1153373"/>
                </a:lnTo>
                <a:lnTo>
                  <a:pt x="2598701" y="1127051"/>
                </a:lnTo>
                <a:lnTo>
                  <a:pt x="2639775" y="1096658"/>
                </a:lnTo>
                <a:lnTo>
                  <a:pt x="2675300" y="1062942"/>
                </a:lnTo>
                <a:lnTo>
                  <a:pt x="2705201" y="1026385"/>
                </a:lnTo>
                <a:lnTo>
                  <a:pt x="2729402" y="987471"/>
                </a:lnTo>
                <a:lnTo>
                  <a:pt x="2747831" y="946684"/>
                </a:lnTo>
                <a:lnTo>
                  <a:pt x="2760412" y="904508"/>
                </a:lnTo>
                <a:lnTo>
                  <a:pt x="2767069" y="861426"/>
                </a:lnTo>
                <a:lnTo>
                  <a:pt x="2767730" y="817922"/>
                </a:lnTo>
                <a:lnTo>
                  <a:pt x="2762318" y="774480"/>
                </a:lnTo>
                <a:lnTo>
                  <a:pt x="2750760" y="731583"/>
                </a:lnTo>
                <a:lnTo>
                  <a:pt x="2732980" y="689714"/>
                </a:lnTo>
                <a:lnTo>
                  <a:pt x="2708904" y="649358"/>
                </a:lnTo>
                <a:lnTo>
                  <a:pt x="2678457" y="610999"/>
                </a:lnTo>
                <a:lnTo>
                  <a:pt x="2682943" y="601645"/>
                </a:lnTo>
                <a:lnTo>
                  <a:pt x="2703757" y="530641"/>
                </a:lnTo>
                <a:lnTo>
                  <a:pt x="2706032" y="488732"/>
                </a:lnTo>
                <a:lnTo>
                  <a:pt x="2701273" y="447685"/>
                </a:lnTo>
                <a:lnTo>
                  <a:pt x="2689851" y="408050"/>
                </a:lnTo>
                <a:lnTo>
                  <a:pt x="2672136" y="370379"/>
                </a:lnTo>
                <a:lnTo>
                  <a:pt x="2648499" y="335223"/>
                </a:lnTo>
                <a:lnTo>
                  <a:pt x="2619311" y="303135"/>
                </a:lnTo>
                <a:lnTo>
                  <a:pt x="2584941" y="274664"/>
                </a:lnTo>
                <a:lnTo>
                  <a:pt x="2545762" y="250363"/>
                </a:lnTo>
                <a:lnTo>
                  <a:pt x="2502143" y="230782"/>
                </a:lnTo>
                <a:lnTo>
                  <a:pt x="2454455" y="216473"/>
                </a:lnTo>
                <a:lnTo>
                  <a:pt x="2449679" y="201551"/>
                </a:lnTo>
                <a:lnTo>
                  <a:pt x="898578" y="201551"/>
                </a:lnTo>
                <a:lnTo>
                  <a:pt x="855759" y="182891"/>
                </a:lnTo>
                <a:lnTo>
                  <a:pt x="811043" y="168465"/>
                </a:lnTo>
                <a:lnTo>
                  <a:pt x="764863" y="158345"/>
                </a:lnTo>
                <a:lnTo>
                  <a:pt x="717652" y="152608"/>
                </a:lnTo>
                <a:lnTo>
                  <a:pt x="669843" y="151326"/>
                </a:lnTo>
                <a:close/>
              </a:path>
              <a:path w="2767965" h="1724660">
                <a:moveTo>
                  <a:pt x="1218128" y="47887"/>
                </a:moveTo>
                <a:lnTo>
                  <a:pt x="1170163" y="48620"/>
                </a:lnTo>
                <a:lnTo>
                  <a:pt x="1123062" y="55003"/>
                </a:lnTo>
                <a:lnTo>
                  <a:pt x="1077539" y="66851"/>
                </a:lnTo>
                <a:lnTo>
                  <a:pt x="1034307" y="83977"/>
                </a:lnTo>
                <a:lnTo>
                  <a:pt x="994082" y="106195"/>
                </a:lnTo>
                <a:lnTo>
                  <a:pt x="957576" y="133321"/>
                </a:lnTo>
                <a:lnTo>
                  <a:pt x="925503" y="165168"/>
                </a:lnTo>
                <a:lnTo>
                  <a:pt x="898578" y="201551"/>
                </a:lnTo>
                <a:lnTo>
                  <a:pt x="2449679" y="201551"/>
                </a:lnTo>
                <a:lnTo>
                  <a:pt x="2440405" y="172576"/>
                </a:lnTo>
                <a:lnTo>
                  <a:pt x="2417836" y="131668"/>
                </a:lnTo>
                <a:lnTo>
                  <a:pt x="2417205" y="130901"/>
                </a:lnTo>
                <a:lnTo>
                  <a:pt x="1439382" y="130901"/>
                </a:lnTo>
                <a:lnTo>
                  <a:pt x="1421171" y="116728"/>
                </a:lnTo>
                <a:lnTo>
                  <a:pt x="1381439" y="91955"/>
                </a:lnTo>
                <a:lnTo>
                  <a:pt x="1313796" y="64115"/>
                </a:lnTo>
                <a:lnTo>
                  <a:pt x="1266244" y="52990"/>
                </a:lnTo>
                <a:lnTo>
                  <a:pt x="1218128" y="47887"/>
                </a:lnTo>
                <a:close/>
              </a:path>
              <a:path w="2767965" h="1724660">
                <a:moveTo>
                  <a:pt x="1670847" y="0"/>
                </a:moveTo>
                <a:lnTo>
                  <a:pt x="1623659" y="6165"/>
                </a:lnTo>
                <a:lnTo>
                  <a:pt x="1578503" y="18993"/>
                </a:lnTo>
                <a:lnTo>
                  <a:pt x="1536440" y="38180"/>
                </a:lnTo>
                <a:lnTo>
                  <a:pt x="1498526" y="63428"/>
                </a:lnTo>
                <a:lnTo>
                  <a:pt x="1465821" y="94435"/>
                </a:lnTo>
                <a:lnTo>
                  <a:pt x="1439382" y="130901"/>
                </a:lnTo>
                <a:lnTo>
                  <a:pt x="2417205" y="130901"/>
                </a:lnTo>
                <a:lnTo>
                  <a:pt x="2387344" y="94624"/>
                </a:lnTo>
                <a:lnTo>
                  <a:pt x="2385358" y="92928"/>
                </a:lnTo>
                <a:lnTo>
                  <a:pt x="1911453" y="92928"/>
                </a:lnTo>
                <a:lnTo>
                  <a:pt x="1890684" y="72341"/>
                </a:lnTo>
                <a:lnTo>
                  <a:pt x="1841730" y="37946"/>
                </a:lnTo>
                <a:lnTo>
                  <a:pt x="1767092" y="8854"/>
                </a:lnTo>
                <a:lnTo>
                  <a:pt x="1719011" y="795"/>
                </a:lnTo>
                <a:lnTo>
                  <a:pt x="1670847" y="0"/>
                </a:lnTo>
                <a:close/>
              </a:path>
              <a:path w="2767965" h="1724660">
                <a:moveTo>
                  <a:pt x="2170728" y="542"/>
                </a:moveTo>
                <a:lnTo>
                  <a:pt x="2123013" y="781"/>
                </a:lnTo>
                <a:lnTo>
                  <a:pt x="2075897" y="7168"/>
                </a:lnTo>
                <a:lnTo>
                  <a:pt x="2030280" y="19639"/>
                </a:lnTo>
                <a:lnTo>
                  <a:pt x="1987066" y="38131"/>
                </a:lnTo>
                <a:lnTo>
                  <a:pt x="1947157" y="62582"/>
                </a:lnTo>
                <a:lnTo>
                  <a:pt x="1911453" y="92928"/>
                </a:lnTo>
                <a:lnTo>
                  <a:pt x="2385358" y="92928"/>
                </a:lnTo>
                <a:lnTo>
                  <a:pt x="2349527" y="62321"/>
                </a:lnTo>
                <a:lnTo>
                  <a:pt x="2308440" y="37340"/>
                </a:lnTo>
                <a:lnTo>
                  <a:pt x="2264344" y="18759"/>
                </a:lnTo>
                <a:lnTo>
                  <a:pt x="2218139" y="6514"/>
                </a:lnTo>
                <a:lnTo>
                  <a:pt x="2170728" y="542"/>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5" name="object 45"/>
          <p:cNvSpPr/>
          <p:nvPr/>
        </p:nvSpPr>
        <p:spPr>
          <a:xfrm>
            <a:off x="2523870" y="3142297"/>
            <a:ext cx="252310" cy="258190"/>
          </a:xfrm>
          <a:prstGeom prst="rect">
            <a:avLst/>
          </a:prstGeom>
          <a:blipFill>
            <a:blip r:embed="rId1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6" name="object 46"/>
          <p:cNvSpPr/>
          <p:nvPr/>
        </p:nvSpPr>
        <p:spPr>
          <a:xfrm>
            <a:off x="2301430" y="2910408"/>
            <a:ext cx="287655" cy="287655"/>
          </a:xfrm>
          <a:custGeom>
            <a:avLst/>
            <a:gdLst/>
            <a:ahLst/>
            <a:cxnLst/>
            <a:rect l="l" t="t" r="r" b="b"/>
            <a:pathLst>
              <a:path w="287655" h="287655">
                <a:moveTo>
                  <a:pt x="143700" y="0"/>
                </a:moveTo>
                <a:lnTo>
                  <a:pt x="98280" y="7326"/>
                </a:lnTo>
                <a:lnTo>
                  <a:pt x="58833" y="27726"/>
                </a:lnTo>
                <a:lnTo>
                  <a:pt x="27726" y="58833"/>
                </a:lnTo>
                <a:lnTo>
                  <a:pt x="7326" y="98280"/>
                </a:lnTo>
                <a:lnTo>
                  <a:pt x="0" y="143700"/>
                </a:lnTo>
                <a:lnTo>
                  <a:pt x="7326" y="189120"/>
                </a:lnTo>
                <a:lnTo>
                  <a:pt x="27726" y="228567"/>
                </a:lnTo>
                <a:lnTo>
                  <a:pt x="58833" y="259674"/>
                </a:lnTo>
                <a:lnTo>
                  <a:pt x="98280" y="280074"/>
                </a:lnTo>
                <a:lnTo>
                  <a:pt x="143700" y="287400"/>
                </a:lnTo>
                <a:lnTo>
                  <a:pt x="189120" y="280074"/>
                </a:lnTo>
                <a:lnTo>
                  <a:pt x="228567" y="259674"/>
                </a:lnTo>
                <a:lnTo>
                  <a:pt x="259674" y="228567"/>
                </a:lnTo>
                <a:lnTo>
                  <a:pt x="280074" y="189120"/>
                </a:lnTo>
                <a:lnTo>
                  <a:pt x="287400" y="143700"/>
                </a:lnTo>
                <a:lnTo>
                  <a:pt x="280074" y="98280"/>
                </a:lnTo>
                <a:lnTo>
                  <a:pt x="259674" y="58833"/>
                </a:lnTo>
                <a:lnTo>
                  <a:pt x="228567" y="27726"/>
                </a:lnTo>
                <a:lnTo>
                  <a:pt x="189120" y="7326"/>
                </a:lnTo>
                <a:lnTo>
                  <a:pt x="143700" y="0"/>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7" name="object 47"/>
          <p:cNvSpPr/>
          <p:nvPr/>
        </p:nvSpPr>
        <p:spPr>
          <a:xfrm>
            <a:off x="247986" y="1341511"/>
            <a:ext cx="2767965" cy="1724660"/>
          </a:xfrm>
          <a:custGeom>
            <a:avLst/>
            <a:gdLst/>
            <a:ahLst/>
            <a:cxnLst/>
            <a:rect l="l" t="t" r="r" b="b"/>
            <a:pathLst>
              <a:path w="2767965" h="1724660">
                <a:moveTo>
                  <a:pt x="251906" y="567501"/>
                </a:moveTo>
                <a:lnTo>
                  <a:pt x="247994" y="524778"/>
                </a:lnTo>
                <a:lnTo>
                  <a:pt x="249860" y="482851"/>
                </a:lnTo>
                <a:lnTo>
                  <a:pt x="257226" y="442030"/>
                </a:lnTo>
                <a:lnTo>
                  <a:pt x="269814" y="402623"/>
                </a:lnTo>
                <a:lnTo>
                  <a:pt x="287347" y="364943"/>
                </a:lnTo>
                <a:lnTo>
                  <a:pt x="309547" y="329297"/>
                </a:lnTo>
                <a:lnTo>
                  <a:pt x="336138" y="295996"/>
                </a:lnTo>
                <a:lnTo>
                  <a:pt x="366840" y="265350"/>
                </a:lnTo>
                <a:lnTo>
                  <a:pt x="401377" y="237668"/>
                </a:lnTo>
                <a:lnTo>
                  <a:pt x="439472" y="213261"/>
                </a:lnTo>
                <a:lnTo>
                  <a:pt x="480846" y="192438"/>
                </a:lnTo>
                <a:lnTo>
                  <a:pt x="525222" y="175510"/>
                </a:lnTo>
                <a:lnTo>
                  <a:pt x="572323" y="162785"/>
                </a:lnTo>
                <a:lnTo>
                  <a:pt x="621870" y="154574"/>
                </a:lnTo>
                <a:lnTo>
                  <a:pt x="669843" y="151326"/>
                </a:lnTo>
                <a:lnTo>
                  <a:pt x="717652" y="152608"/>
                </a:lnTo>
                <a:lnTo>
                  <a:pt x="764863" y="158345"/>
                </a:lnTo>
                <a:lnTo>
                  <a:pt x="811043" y="168465"/>
                </a:lnTo>
                <a:lnTo>
                  <a:pt x="855759" y="182891"/>
                </a:lnTo>
                <a:lnTo>
                  <a:pt x="898578" y="201551"/>
                </a:lnTo>
                <a:lnTo>
                  <a:pt x="925503" y="165168"/>
                </a:lnTo>
                <a:lnTo>
                  <a:pt x="957576" y="133321"/>
                </a:lnTo>
                <a:lnTo>
                  <a:pt x="994082" y="106195"/>
                </a:lnTo>
                <a:lnTo>
                  <a:pt x="1034307" y="83977"/>
                </a:lnTo>
                <a:lnTo>
                  <a:pt x="1077539" y="66851"/>
                </a:lnTo>
                <a:lnTo>
                  <a:pt x="1123062" y="55003"/>
                </a:lnTo>
                <a:lnTo>
                  <a:pt x="1170163" y="48620"/>
                </a:lnTo>
                <a:lnTo>
                  <a:pt x="1218128" y="47887"/>
                </a:lnTo>
                <a:lnTo>
                  <a:pt x="1266244" y="52990"/>
                </a:lnTo>
                <a:lnTo>
                  <a:pt x="1313796" y="64115"/>
                </a:lnTo>
                <a:lnTo>
                  <a:pt x="1360070" y="81447"/>
                </a:lnTo>
                <a:lnTo>
                  <a:pt x="1401831" y="103731"/>
                </a:lnTo>
                <a:lnTo>
                  <a:pt x="1439382" y="130901"/>
                </a:lnTo>
                <a:lnTo>
                  <a:pt x="1465821" y="94435"/>
                </a:lnTo>
                <a:lnTo>
                  <a:pt x="1498526" y="63428"/>
                </a:lnTo>
                <a:lnTo>
                  <a:pt x="1536440" y="38180"/>
                </a:lnTo>
                <a:lnTo>
                  <a:pt x="1578503" y="18993"/>
                </a:lnTo>
                <a:lnTo>
                  <a:pt x="1623659" y="6165"/>
                </a:lnTo>
                <a:lnTo>
                  <a:pt x="1670847" y="0"/>
                </a:lnTo>
                <a:lnTo>
                  <a:pt x="1719011" y="795"/>
                </a:lnTo>
                <a:lnTo>
                  <a:pt x="1767092" y="8854"/>
                </a:lnTo>
                <a:lnTo>
                  <a:pt x="1814032" y="24475"/>
                </a:lnTo>
                <a:lnTo>
                  <a:pt x="1867362" y="53958"/>
                </a:lnTo>
                <a:lnTo>
                  <a:pt x="1911453" y="92928"/>
                </a:lnTo>
                <a:lnTo>
                  <a:pt x="1947157" y="62582"/>
                </a:lnTo>
                <a:lnTo>
                  <a:pt x="1987066" y="38131"/>
                </a:lnTo>
                <a:lnTo>
                  <a:pt x="2030280" y="19639"/>
                </a:lnTo>
                <a:lnTo>
                  <a:pt x="2075897" y="7168"/>
                </a:lnTo>
                <a:lnTo>
                  <a:pt x="2123013" y="781"/>
                </a:lnTo>
                <a:lnTo>
                  <a:pt x="2170728" y="542"/>
                </a:lnTo>
                <a:lnTo>
                  <a:pt x="2218139" y="6514"/>
                </a:lnTo>
                <a:lnTo>
                  <a:pt x="2264344" y="18759"/>
                </a:lnTo>
                <a:lnTo>
                  <a:pt x="2308440" y="37340"/>
                </a:lnTo>
                <a:lnTo>
                  <a:pt x="2349527" y="62321"/>
                </a:lnTo>
                <a:lnTo>
                  <a:pt x="2387344" y="94624"/>
                </a:lnTo>
                <a:lnTo>
                  <a:pt x="2417836" y="131668"/>
                </a:lnTo>
                <a:lnTo>
                  <a:pt x="2440405" y="172576"/>
                </a:lnTo>
                <a:lnTo>
                  <a:pt x="2454455" y="216473"/>
                </a:lnTo>
                <a:lnTo>
                  <a:pt x="2502143" y="230782"/>
                </a:lnTo>
                <a:lnTo>
                  <a:pt x="2545762" y="250363"/>
                </a:lnTo>
                <a:lnTo>
                  <a:pt x="2584941" y="274664"/>
                </a:lnTo>
                <a:lnTo>
                  <a:pt x="2619311" y="303135"/>
                </a:lnTo>
                <a:lnTo>
                  <a:pt x="2648499" y="335223"/>
                </a:lnTo>
                <a:lnTo>
                  <a:pt x="2672136" y="370379"/>
                </a:lnTo>
                <a:lnTo>
                  <a:pt x="2689851" y="408050"/>
                </a:lnTo>
                <a:lnTo>
                  <a:pt x="2701273" y="447685"/>
                </a:lnTo>
                <a:lnTo>
                  <a:pt x="2706032" y="488732"/>
                </a:lnTo>
                <a:lnTo>
                  <a:pt x="2703757" y="530641"/>
                </a:lnTo>
                <a:lnTo>
                  <a:pt x="2694078" y="572861"/>
                </a:lnTo>
                <a:lnTo>
                  <a:pt x="2678457" y="610999"/>
                </a:lnTo>
                <a:lnTo>
                  <a:pt x="2708904" y="649358"/>
                </a:lnTo>
                <a:lnTo>
                  <a:pt x="2732980" y="689714"/>
                </a:lnTo>
                <a:lnTo>
                  <a:pt x="2750760" y="731583"/>
                </a:lnTo>
                <a:lnTo>
                  <a:pt x="2762318" y="774480"/>
                </a:lnTo>
                <a:lnTo>
                  <a:pt x="2767730" y="817922"/>
                </a:lnTo>
                <a:lnTo>
                  <a:pt x="2767069" y="861426"/>
                </a:lnTo>
                <a:lnTo>
                  <a:pt x="2760412" y="904508"/>
                </a:lnTo>
                <a:lnTo>
                  <a:pt x="2747831" y="946684"/>
                </a:lnTo>
                <a:lnTo>
                  <a:pt x="2729402" y="987471"/>
                </a:lnTo>
                <a:lnTo>
                  <a:pt x="2705201" y="1026385"/>
                </a:lnTo>
                <a:lnTo>
                  <a:pt x="2675300" y="1062942"/>
                </a:lnTo>
                <a:lnTo>
                  <a:pt x="2639775" y="1096658"/>
                </a:lnTo>
                <a:lnTo>
                  <a:pt x="2598701" y="1127051"/>
                </a:lnTo>
                <a:lnTo>
                  <a:pt x="2552462" y="1153373"/>
                </a:lnTo>
                <a:lnTo>
                  <a:pt x="2502843" y="1174374"/>
                </a:lnTo>
                <a:lnTo>
                  <a:pt x="2450474" y="1189826"/>
                </a:lnTo>
                <a:lnTo>
                  <a:pt x="2395984" y="1199504"/>
                </a:lnTo>
                <a:lnTo>
                  <a:pt x="2392202" y="1242092"/>
                </a:lnTo>
                <a:lnTo>
                  <a:pt x="2381971" y="1282894"/>
                </a:lnTo>
                <a:lnTo>
                  <a:pt x="2365736" y="1321538"/>
                </a:lnTo>
                <a:lnTo>
                  <a:pt x="2343942" y="1357653"/>
                </a:lnTo>
                <a:lnTo>
                  <a:pt x="2317033" y="1390867"/>
                </a:lnTo>
                <a:lnTo>
                  <a:pt x="2285454" y="1420811"/>
                </a:lnTo>
                <a:lnTo>
                  <a:pt x="2249650" y="1447113"/>
                </a:lnTo>
                <a:lnTo>
                  <a:pt x="2210066" y="1469401"/>
                </a:lnTo>
                <a:lnTo>
                  <a:pt x="2167146" y="1487304"/>
                </a:lnTo>
                <a:lnTo>
                  <a:pt x="2121335" y="1500452"/>
                </a:lnTo>
                <a:lnTo>
                  <a:pt x="2073078" y="1508474"/>
                </a:lnTo>
                <a:lnTo>
                  <a:pt x="2022820" y="1510997"/>
                </a:lnTo>
                <a:lnTo>
                  <a:pt x="1971981" y="1507677"/>
                </a:lnTo>
                <a:lnTo>
                  <a:pt x="1922395" y="1498518"/>
                </a:lnTo>
                <a:lnTo>
                  <a:pt x="1874751" y="1483688"/>
                </a:lnTo>
                <a:lnTo>
                  <a:pt x="1829742" y="1463359"/>
                </a:lnTo>
                <a:lnTo>
                  <a:pt x="1812357" y="1503700"/>
                </a:lnTo>
                <a:lnTo>
                  <a:pt x="1790110" y="1541268"/>
                </a:lnTo>
                <a:lnTo>
                  <a:pt x="1763404" y="1575880"/>
                </a:lnTo>
                <a:lnTo>
                  <a:pt x="1732644" y="1607351"/>
                </a:lnTo>
                <a:lnTo>
                  <a:pt x="1698233" y="1635497"/>
                </a:lnTo>
                <a:lnTo>
                  <a:pt x="1660577" y="1660135"/>
                </a:lnTo>
                <a:lnTo>
                  <a:pt x="1620079" y="1681080"/>
                </a:lnTo>
                <a:lnTo>
                  <a:pt x="1577143" y="1698148"/>
                </a:lnTo>
                <a:lnTo>
                  <a:pt x="1532175" y="1711155"/>
                </a:lnTo>
                <a:lnTo>
                  <a:pt x="1485577" y="1719916"/>
                </a:lnTo>
                <a:lnTo>
                  <a:pt x="1437755" y="1724248"/>
                </a:lnTo>
                <a:lnTo>
                  <a:pt x="1389112" y="1723966"/>
                </a:lnTo>
                <a:lnTo>
                  <a:pt x="1340053" y="1718886"/>
                </a:lnTo>
                <a:lnTo>
                  <a:pt x="1290982" y="1708825"/>
                </a:lnTo>
                <a:lnTo>
                  <a:pt x="1244272" y="1694237"/>
                </a:lnTo>
                <a:lnTo>
                  <a:pt x="1200124" y="1675313"/>
                </a:lnTo>
                <a:lnTo>
                  <a:pt x="1158929" y="1652300"/>
                </a:lnTo>
                <a:lnTo>
                  <a:pt x="1121080" y="1625446"/>
                </a:lnTo>
                <a:lnTo>
                  <a:pt x="1086968" y="1594997"/>
                </a:lnTo>
                <a:lnTo>
                  <a:pt x="1056985" y="1561200"/>
                </a:lnTo>
                <a:lnTo>
                  <a:pt x="1012377" y="1581507"/>
                </a:lnTo>
                <a:lnTo>
                  <a:pt x="966477" y="1597570"/>
                </a:lnTo>
                <a:lnTo>
                  <a:pt x="919626" y="1609461"/>
                </a:lnTo>
                <a:lnTo>
                  <a:pt x="872165" y="1617252"/>
                </a:lnTo>
                <a:lnTo>
                  <a:pt x="824433" y="1621017"/>
                </a:lnTo>
                <a:lnTo>
                  <a:pt x="776773" y="1620827"/>
                </a:lnTo>
                <a:lnTo>
                  <a:pt x="729525" y="1616754"/>
                </a:lnTo>
                <a:lnTo>
                  <a:pt x="683028" y="1608871"/>
                </a:lnTo>
                <a:lnTo>
                  <a:pt x="637626" y="1597251"/>
                </a:lnTo>
                <a:lnTo>
                  <a:pt x="593656" y="1581965"/>
                </a:lnTo>
                <a:lnTo>
                  <a:pt x="551462" y="1563085"/>
                </a:lnTo>
                <a:lnTo>
                  <a:pt x="511383" y="1540685"/>
                </a:lnTo>
                <a:lnTo>
                  <a:pt x="473759" y="1514836"/>
                </a:lnTo>
                <a:lnTo>
                  <a:pt x="438933" y="1485611"/>
                </a:lnTo>
                <a:lnTo>
                  <a:pt x="407244" y="1453082"/>
                </a:lnTo>
                <a:lnTo>
                  <a:pt x="379033" y="1417322"/>
                </a:lnTo>
                <a:lnTo>
                  <a:pt x="373814" y="1409753"/>
                </a:lnTo>
                <a:lnTo>
                  <a:pt x="323477" y="1410921"/>
                </a:lnTo>
                <a:lnTo>
                  <a:pt x="275083" y="1404680"/>
                </a:lnTo>
                <a:lnTo>
                  <a:pt x="229506" y="1391615"/>
                </a:lnTo>
                <a:lnTo>
                  <a:pt x="187621" y="1372311"/>
                </a:lnTo>
                <a:lnTo>
                  <a:pt x="150301" y="1347352"/>
                </a:lnTo>
                <a:lnTo>
                  <a:pt x="118422" y="1317324"/>
                </a:lnTo>
                <a:lnTo>
                  <a:pt x="92859" y="1282810"/>
                </a:lnTo>
                <a:lnTo>
                  <a:pt x="74485" y="1244396"/>
                </a:lnTo>
                <a:lnTo>
                  <a:pt x="64175" y="1202666"/>
                </a:lnTo>
                <a:lnTo>
                  <a:pt x="63713" y="1151144"/>
                </a:lnTo>
                <a:lnTo>
                  <a:pt x="76242" y="1101322"/>
                </a:lnTo>
                <a:lnTo>
                  <a:pt x="101088" y="1054932"/>
                </a:lnTo>
                <a:lnTo>
                  <a:pt x="137581" y="1013703"/>
                </a:lnTo>
                <a:lnTo>
                  <a:pt x="96716" y="988848"/>
                </a:lnTo>
                <a:lnTo>
                  <a:pt x="62651" y="959047"/>
                </a:lnTo>
                <a:lnTo>
                  <a:pt x="35666" y="925218"/>
                </a:lnTo>
                <a:lnTo>
                  <a:pt x="16042" y="888277"/>
                </a:lnTo>
                <a:lnTo>
                  <a:pt x="4059" y="849142"/>
                </a:lnTo>
                <a:lnTo>
                  <a:pt x="0" y="808730"/>
                </a:lnTo>
                <a:lnTo>
                  <a:pt x="4143" y="767958"/>
                </a:lnTo>
                <a:lnTo>
                  <a:pt x="16772" y="727743"/>
                </a:lnTo>
                <a:lnTo>
                  <a:pt x="38165" y="689002"/>
                </a:lnTo>
                <a:lnTo>
                  <a:pt x="68883" y="652618"/>
                </a:lnTo>
                <a:lnTo>
                  <a:pt x="106544" y="622176"/>
                </a:lnTo>
                <a:lnTo>
                  <a:pt x="149986" y="598314"/>
                </a:lnTo>
                <a:lnTo>
                  <a:pt x="198052" y="581668"/>
                </a:lnTo>
                <a:lnTo>
                  <a:pt x="249582" y="572873"/>
                </a:lnTo>
                <a:lnTo>
                  <a:pt x="251906" y="567501"/>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8" name="object 48"/>
          <p:cNvSpPr/>
          <p:nvPr/>
        </p:nvSpPr>
        <p:spPr>
          <a:xfrm>
            <a:off x="2511298" y="3129724"/>
            <a:ext cx="277456" cy="283337"/>
          </a:xfrm>
          <a:prstGeom prst="rect">
            <a:avLst/>
          </a:prstGeom>
          <a:blipFill>
            <a:blip r:embed="rId1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49" name="object 49"/>
          <p:cNvSpPr/>
          <p:nvPr/>
        </p:nvSpPr>
        <p:spPr>
          <a:xfrm>
            <a:off x="2301430" y="2910408"/>
            <a:ext cx="287655" cy="287655"/>
          </a:xfrm>
          <a:custGeom>
            <a:avLst/>
            <a:gdLst/>
            <a:ahLst/>
            <a:cxnLst/>
            <a:rect l="l" t="t" r="r" b="b"/>
            <a:pathLst>
              <a:path w="287655" h="287655">
                <a:moveTo>
                  <a:pt x="287400" y="143700"/>
                </a:moveTo>
                <a:lnTo>
                  <a:pt x="280074" y="189120"/>
                </a:lnTo>
                <a:lnTo>
                  <a:pt x="259674" y="228567"/>
                </a:lnTo>
                <a:lnTo>
                  <a:pt x="228567" y="259674"/>
                </a:lnTo>
                <a:lnTo>
                  <a:pt x="189120" y="280074"/>
                </a:lnTo>
                <a:lnTo>
                  <a:pt x="143700" y="287400"/>
                </a:lnTo>
                <a:lnTo>
                  <a:pt x="98280" y="280074"/>
                </a:lnTo>
                <a:lnTo>
                  <a:pt x="58833" y="259674"/>
                </a:lnTo>
                <a:lnTo>
                  <a:pt x="27726" y="228567"/>
                </a:lnTo>
                <a:lnTo>
                  <a:pt x="7326" y="189120"/>
                </a:lnTo>
                <a:lnTo>
                  <a:pt x="0" y="143700"/>
                </a:lnTo>
                <a:lnTo>
                  <a:pt x="7326" y="98280"/>
                </a:lnTo>
                <a:lnTo>
                  <a:pt x="27726" y="58833"/>
                </a:lnTo>
                <a:lnTo>
                  <a:pt x="58833" y="27726"/>
                </a:lnTo>
                <a:lnTo>
                  <a:pt x="98280" y="7326"/>
                </a:lnTo>
                <a:lnTo>
                  <a:pt x="143700" y="0"/>
                </a:lnTo>
                <a:lnTo>
                  <a:pt x="189120" y="7326"/>
                </a:lnTo>
                <a:lnTo>
                  <a:pt x="228567" y="27726"/>
                </a:lnTo>
                <a:lnTo>
                  <a:pt x="259674" y="58833"/>
                </a:lnTo>
                <a:lnTo>
                  <a:pt x="280074" y="98280"/>
                </a:lnTo>
                <a:lnTo>
                  <a:pt x="287400" y="143700"/>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0" name="object 50"/>
          <p:cNvSpPr/>
          <p:nvPr/>
        </p:nvSpPr>
        <p:spPr>
          <a:xfrm>
            <a:off x="388537" y="2348496"/>
            <a:ext cx="162560" cy="32384"/>
          </a:xfrm>
          <a:custGeom>
            <a:avLst/>
            <a:gdLst/>
            <a:ahLst/>
            <a:cxnLst/>
            <a:rect l="l" t="t" r="r" b="b"/>
            <a:pathLst>
              <a:path w="162559" h="32385">
                <a:moveTo>
                  <a:pt x="162102" y="31813"/>
                </a:moveTo>
                <a:lnTo>
                  <a:pt x="119789" y="31870"/>
                </a:lnTo>
                <a:lnTo>
                  <a:pt x="78193" y="26493"/>
                </a:lnTo>
                <a:lnTo>
                  <a:pt x="38026" y="15824"/>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1" name="object 51"/>
          <p:cNvSpPr/>
          <p:nvPr/>
        </p:nvSpPr>
        <p:spPr>
          <a:xfrm>
            <a:off x="622738" y="2728467"/>
            <a:ext cx="71120" cy="15240"/>
          </a:xfrm>
          <a:custGeom>
            <a:avLst/>
            <a:gdLst/>
            <a:ahLst/>
            <a:cxnLst/>
            <a:rect l="l" t="t" r="r" b="b"/>
            <a:pathLst>
              <a:path w="71120" h="15239">
                <a:moveTo>
                  <a:pt x="70929" y="0"/>
                </a:moveTo>
                <a:lnTo>
                  <a:pt x="53672" y="5279"/>
                </a:lnTo>
                <a:lnTo>
                  <a:pt x="36060" y="9585"/>
                </a:lnTo>
                <a:lnTo>
                  <a:pt x="18149" y="12905"/>
                </a:lnTo>
                <a:lnTo>
                  <a:pt x="0" y="15227"/>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2" name="object 52"/>
          <p:cNvSpPr/>
          <p:nvPr/>
        </p:nvSpPr>
        <p:spPr>
          <a:xfrm>
            <a:off x="1262068" y="2826296"/>
            <a:ext cx="43180" cy="69850"/>
          </a:xfrm>
          <a:custGeom>
            <a:avLst/>
            <a:gdLst/>
            <a:ahLst/>
            <a:cxnLst/>
            <a:rect l="l" t="t" r="r" b="b"/>
            <a:pathLst>
              <a:path w="43180" h="69850">
                <a:moveTo>
                  <a:pt x="42735" y="69456"/>
                </a:moveTo>
                <a:lnTo>
                  <a:pt x="30430" y="52844"/>
                </a:lnTo>
                <a:lnTo>
                  <a:pt x="19191" y="35704"/>
                </a:lnTo>
                <a:lnTo>
                  <a:pt x="9040" y="18076"/>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3" name="object 53"/>
          <p:cNvSpPr/>
          <p:nvPr/>
        </p:nvSpPr>
        <p:spPr>
          <a:xfrm>
            <a:off x="2078005" y="2722562"/>
            <a:ext cx="17145" cy="76200"/>
          </a:xfrm>
          <a:custGeom>
            <a:avLst/>
            <a:gdLst/>
            <a:ahLst/>
            <a:cxnLst/>
            <a:rect l="l" t="t" r="r" b="b"/>
            <a:pathLst>
              <a:path w="17144" h="76200">
                <a:moveTo>
                  <a:pt x="17068" y="0"/>
                </a:moveTo>
                <a:lnTo>
                  <a:pt x="14576" y="19319"/>
                </a:lnTo>
                <a:lnTo>
                  <a:pt x="10896" y="38485"/>
                </a:lnTo>
                <a:lnTo>
                  <a:pt x="6035" y="57458"/>
                </a:lnTo>
                <a:lnTo>
                  <a:pt x="0" y="76199"/>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4" name="object 54"/>
          <p:cNvSpPr/>
          <p:nvPr/>
        </p:nvSpPr>
        <p:spPr>
          <a:xfrm>
            <a:off x="2434367" y="2251659"/>
            <a:ext cx="208279" cy="285115"/>
          </a:xfrm>
          <a:custGeom>
            <a:avLst/>
            <a:gdLst/>
            <a:ahLst/>
            <a:cxnLst/>
            <a:rect l="l" t="t" r="r" b="b"/>
            <a:pathLst>
              <a:path w="208280" h="285114">
                <a:moveTo>
                  <a:pt x="0" y="0"/>
                </a:moveTo>
                <a:lnTo>
                  <a:pt x="45814" y="22490"/>
                </a:lnTo>
                <a:lnTo>
                  <a:pt x="86784" y="49843"/>
                </a:lnTo>
                <a:lnTo>
                  <a:pt x="122502" y="81501"/>
                </a:lnTo>
                <a:lnTo>
                  <a:pt x="152561" y="116905"/>
                </a:lnTo>
                <a:lnTo>
                  <a:pt x="176554" y="155498"/>
                </a:lnTo>
                <a:lnTo>
                  <a:pt x="194074" y="196722"/>
                </a:lnTo>
                <a:lnTo>
                  <a:pt x="204713" y="240021"/>
                </a:lnTo>
                <a:lnTo>
                  <a:pt x="208064" y="284835"/>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5" name="object 55"/>
          <p:cNvSpPr/>
          <p:nvPr/>
        </p:nvSpPr>
        <p:spPr>
          <a:xfrm>
            <a:off x="2832487" y="1948294"/>
            <a:ext cx="92710" cy="107314"/>
          </a:xfrm>
          <a:custGeom>
            <a:avLst/>
            <a:gdLst/>
            <a:ahLst/>
            <a:cxnLst/>
            <a:rect l="l" t="t" r="r" b="b"/>
            <a:pathLst>
              <a:path w="92710" h="107314">
                <a:moveTo>
                  <a:pt x="92646" y="0"/>
                </a:moveTo>
                <a:lnTo>
                  <a:pt x="75052" y="29990"/>
                </a:lnTo>
                <a:lnTo>
                  <a:pt x="53590" y="57965"/>
                </a:lnTo>
                <a:lnTo>
                  <a:pt x="28495" y="83660"/>
                </a:lnTo>
                <a:lnTo>
                  <a:pt x="0" y="106806"/>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6" name="object 56"/>
          <p:cNvSpPr/>
          <p:nvPr/>
        </p:nvSpPr>
        <p:spPr>
          <a:xfrm>
            <a:off x="2702820" y="1551990"/>
            <a:ext cx="5080" cy="50800"/>
          </a:xfrm>
          <a:custGeom>
            <a:avLst/>
            <a:gdLst/>
            <a:ahLst/>
            <a:cxnLst/>
            <a:rect l="l" t="t" r="r" b="b"/>
            <a:pathLst>
              <a:path w="5080" h="50800">
                <a:moveTo>
                  <a:pt x="0" y="0"/>
                </a:moveTo>
                <a:lnTo>
                  <a:pt x="2299" y="12528"/>
                </a:lnTo>
                <a:lnTo>
                  <a:pt x="3883" y="25126"/>
                </a:lnTo>
                <a:lnTo>
                  <a:pt x="4747" y="37772"/>
                </a:lnTo>
                <a:lnTo>
                  <a:pt x="4889" y="50444"/>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7" name="object 57"/>
          <p:cNvSpPr/>
          <p:nvPr/>
        </p:nvSpPr>
        <p:spPr>
          <a:xfrm>
            <a:off x="2111127" y="1428826"/>
            <a:ext cx="47625" cy="64769"/>
          </a:xfrm>
          <a:custGeom>
            <a:avLst/>
            <a:gdLst/>
            <a:ahLst/>
            <a:cxnLst/>
            <a:rect l="l" t="t" r="r" b="b"/>
            <a:pathLst>
              <a:path w="47625" h="64769">
                <a:moveTo>
                  <a:pt x="0" y="64338"/>
                </a:moveTo>
                <a:lnTo>
                  <a:pt x="9783" y="47191"/>
                </a:lnTo>
                <a:lnTo>
                  <a:pt x="20988" y="30711"/>
                </a:lnTo>
                <a:lnTo>
                  <a:pt x="33566" y="14960"/>
                </a:lnTo>
                <a:lnTo>
                  <a:pt x="47472"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8" name="object 58"/>
          <p:cNvSpPr/>
          <p:nvPr/>
        </p:nvSpPr>
        <p:spPr>
          <a:xfrm>
            <a:off x="1667211" y="1468335"/>
            <a:ext cx="23495" cy="55880"/>
          </a:xfrm>
          <a:custGeom>
            <a:avLst/>
            <a:gdLst/>
            <a:ahLst/>
            <a:cxnLst/>
            <a:rect l="l" t="t" r="r" b="b"/>
            <a:pathLst>
              <a:path w="23494" h="55880">
                <a:moveTo>
                  <a:pt x="0" y="55473"/>
                </a:moveTo>
                <a:lnTo>
                  <a:pt x="4209" y="41171"/>
                </a:lnTo>
                <a:lnTo>
                  <a:pt x="9455" y="27131"/>
                </a:lnTo>
                <a:lnTo>
                  <a:pt x="15719" y="13395"/>
                </a:lnTo>
                <a:lnTo>
                  <a:pt x="22987"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9" name="object 59"/>
          <p:cNvSpPr/>
          <p:nvPr/>
        </p:nvSpPr>
        <p:spPr>
          <a:xfrm>
            <a:off x="1146232" y="1542656"/>
            <a:ext cx="83185" cy="53975"/>
          </a:xfrm>
          <a:custGeom>
            <a:avLst/>
            <a:gdLst/>
            <a:ahLst/>
            <a:cxnLst/>
            <a:rect l="l" t="t" r="r" b="b"/>
            <a:pathLst>
              <a:path w="83184" h="53975">
                <a:moveTo>
                  <a:pt x="0" y="0"/>
                </a:moveTo>
                <a:lnTo>
                  <a:pt x="22209" y="11826"/>
                </a:lnTo>
                <a:lnTo>
                  <a:pt x="43516" y="24763"/>
                </a:lnTo>
                <a:lnTo>
                  <a:pt x="63861" y="38774"/>
                </a:lnTo>
                <a:lnTo>
                  <a:pt x="83184" y="53822"/>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0" name="object 60"/>
          <p:cNvSpPr/>
          <p:nvPr/>
        </p:nvSpPr>
        <p:spPr>
          <a:xfrm>
            <a:off x="499903" y="1909025"/>
            <a:ext cx="14604" cy="57150"/>
          </a:xfrm>
          <a:custGeom>
            <a:avLst/>
            <a:gdLst/>
            <a:ahLst/>
            <a:cxnLst/>
            <a:rect l="l" t="t" r="r" b="b"/>
            <a:pathLst>
              <a:path w="14604" h="57150">
                <a:moveTo>
                  <a:pt x="14516" y="56629"/>
                </a:moveTo>
                <a:lnTo>
                  <a:pt x="9899" y="42666"/>
                </a:lnTo>
                <a:lnTo>
                  <a:pt x="5938" y="28562"/>
                </a:lnTo>
                <a:lnTo>
                  <a:pt x="2637" y="14334"/>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1" name="object 61"/>
          <p:cNvSpPr txBox="1"/>
          <p:nvPr/>
        </p:nvSpPr>
        <p:spPr>
          <a:xfrm>
            <a:off x="719190" y="1545602"/>
            <a:ext cx="1649730" cy="1245235"/>
          </a:xfrm>
          <a:prstGeom prst="rect">
            <a:avLst/>
          </a:prstGeom>
        </p:spPr>
        <p:txBody>
          <a:bodyPr vert="horz" wrap="square" lIns="0" tIns="12700" rIns="0" bIns="0" rtlCol="0">
            <a:spAutoFit/>
          </a:bodyPr>
          <a:lstStyle/>
          <a:p>
            <a:pPr marL="12700" marR="5080" lvl="0" indent="-21590" algn="ctr" defTabSz="914400" rtl="0" eaLnBrk="1" fontAlgn="auto" latinLnBrk="0" hangingPunct="1">
              <a:lnSpc>
                <a:spcPct val="100000"/>
              </a:lnSpc>
              <a:spcBef>
                <a:spcPts val="100"/>
              </a:spcBef>
              <a:spcAft>
                <a:spcPts val="0"/>
              </a:spcAft>
              <a:buClrTx/>
              <a:buSzTx/>
              <a:buFontTx/>
              <a:buNone/>
              <a:tabLst/>
              <a:defRPr/>
            </a:pPr>
            <a:r>
              <a:rPr kumimoji="0" sz="1600" b="0" i="0" u="none" strike="noStrike" kern="1200" cap="none" spc="10" normalizeH="0" baseline="0" noProof="0" dirty="0">
                <a:ln>
                  <a:noFill/>
                </a:ln>
                <a:solidFill>
                  <a:prstClr val="black"/>
                </a:solidFill>
                <a:effectLst/>
                <a:uLnTx/>
                <a:uFillTx/>
                <a:latin typeface="Trebuchet MS"/>
                <a:ea typeface="+mn-ea"/>
                <a:cs typeface="Trebuchet MS"/>
              </a:rPr>
              <a:t>When </a:t>
            </a:r>
            <a:r>
              <a:rPr kumimoji="0" sz="1600" b="0" i="0" u="none" strike="noStrike" kern="1200" cap="none" spc="-160" normalizeH="0" baseline="0" noProof="0" dirty="0">
                <a:ln>
                  <a:noFill/>
                </a:ln>
                <a:solidFill>
                  <a:prstClr val="black"/>
                </a:solidFill>
                <a:effectLst/>
                <a:uLnTx/>
                <a:uFillTx/>
                <a:latin typeface="Trebuchet MS"/>
                <a:ea typeface="+mn-ea"/>
                <a:cs typeface="Trebuchet MS"/>
              </a:rPr>
              <a:t>a </a:t>
            </a:r>
            <a:r>
              <a:rPr kumimoji="0" sz="1600" b="0" i="0" u="none" strike="noStrike" kern="1200" cap="none" spc="-135" normalizeH="0" baseline="0" noProof="0" dirty="0">
                <a:ln>
                  <a:noFill/>
                </a:ln>
                <a:solidFill>
                  <a:prstClr val="black"/>
                </a:solidFill>
                <a:effectLst/>
                <a:uLnTx/>
                <a:uFillTx/>
                <a:latin typeface="Trebuchet MS"/>
                <a:ea typeface="+mn-ea"/>
                <a:cs typeface="Trebuchet MS"/>
              </a:rPr>
              <a:t>female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student </a:t>
            </a:r>
            <a:r>
              <a:rPr kumimoji="0" sz="1600" b="0" i="0" u="none" strike="noStrike" kern="1200" cap="none" spc="-70" normalizeH="0" baseline="0" noProof="0" dirty="0">
                <a:ln>
                  <a:noFill/>
                </a:ln>
                <a:solidFill>
                  <a:prstClr val="black"/>
                </a:solidFill>
                <a:effectLst/>
                <a:uLnTx/>
                <a:uFillTx/>
                <a:latin typeface="Trebuchet MS"/>
                <a:ea typeface="+mn-ea"/>
                <a:cs typeface="Trebuchet MS"/>
              </a:rPr>
              <a:t>is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assertive,  </a:t>
            </a:r>
            <a:r>
              <a:rPr kumimoji="0" sz="1600" b="0" i="0" u="none" strike="noStrike" kern="1200" cap="none" spc="-70" normalizeH="0" baseline="0" noProof="0" dirty="0">
                <a:ln>
                  <a:noFill/>
                </a:ln>
                <a:solidFill>
                  <a:prstClr val="black"/>
                </a:solidFill>
                <a:effectLst/>
                <a:uLnTx/>
                <a:uFillTx/>
                <a:latin typeface="Trebuchet MS"/>
                <a:ea typeface="+mn-ea"/>
                <a:cs typeface="Trebuchet MS"/>
              </a:rPr>
              <a:t>she is told </a:t>
            </a:r>
            <a:r>
              <a:rPr kumimoji="0" sz="1600" b="0" i="0" u="none" strike="noStrike" kern="1200" cap="none" spc="-40" normalizeH="0" baseline="0" noProof="0" dirty="0">
                <a:ln>
                  <a:noFill/>
                </a:ln>
                <a:solidFill>
                  <a:prstClr val="black"/>
                </a:solidFill>
                <a:effectLst/>
                <a:uLnTx/>
                <a:uFillTx/>
                <a:latin typeface="Trebuchet MS"/>
                <a:ea typeface="+mn-ea"/>
                <a:cs typeface="Trebuchet MS"/>
              </a:rPr>
              <a:t>to </a:t>
            </a:r>
            <a:r>
              <a:rPr kumimoji="0" sz="1600" b="0" i="0" u="none" strike="noStrike" kern="1200" cap="none" spc="-55" normalizeH="0" baseline="0" noProof="0" dirty="0">
                <a:ln>
                  <a:noFill/>
                </a:ln>
                <a:solidFill>
                  <a:prstClr val="black"/>
                </a:solidFill>
                <a:effectLst/>
                <a:uLnTx/>
                <a:uFillTx/>
                <a:latin typeface="Trebuchet MS"/>
                <a:ea typeface="+mn-ea"/>
                <a:cs typeface="Trebuchet MS"/>
              </a:rPr>
              <a:t>stop  </a:t>
            </a:r>
            <a:r>
              <a:rPr kumimoji="0" sz="1600" b="0" i="0" u="none" strike="noStrike" kern="1200" cap="none" spc="-110" normalizeH="0" baseline="0" noProof="0" dirty="0">
                <a:ln>
                  <a:noFill/>
                </a:ln>
                <a:solidFill>
                  <a:prstClr val="black"/>
                </a:solidFill>
                <a:effectLst/>
                <a:uLnTx/>
                <a:uFillTx/>
                <a:latin typeface="Trebuchet MS"/>
                <a:ea typeface="+mn-ea"/>
                <a:cs typeface="Trebuchet MS"/>
              </a:rPr>
              <a:t>behaving like </a:t>
            </a:r>
            <a:r>
              <a:rPr kumimoji="0" sz="1600" b="0" i="0" u="none" strike="noStrike" kern="1200" cap="none" spc="-160" normalizeH="0" baseline="0" noProof="0" dirty="0">
                <a:ln>
                  <a:noFill/>
                </a:ln>
                <a:solidFill>
                  <a:prstClr val="black"/>
                </a:solidFill>
                <a:effectLst/>
                <a:uLnTx/>
                <a:uFillTx/>
                <a:latin typeface="Trebuchet MS"/>
                <a:ea typeface="+mn-ea"/>
                <a:cs typeface="Trebuchet MS"/>
              </a:rPr>
              <a:t>a  </a:t>
            </a:r>
            <a:r>
              <a:rPr kumimoji="0" sz="1600" b="0" i="0" u="none" strike="noStrike" kern="1200" cap="none" spc="-140" normalizeH="0" baseline="0" noProof="0" dirty="0">
                <a:ln>
                  <a:noFill/>
                </a:ln>
                <a:solidFill>
                  <a:prstClr val="black"/>
                </a:solidFill>
                <a:effectLst/>
                <a:uLnTx/>
                <a:uFillTx/>
                <a:latin typeface="Trebuchet MS"/>
                <a:ea typeface="+mn-ea"/>
                <a:cs typeface="Trebuchet MS"/>
              </a:rPr>
              <a:t>man.</a:t>
            </a:r>
            <a:endParaRPr kumimoji="0" sz="1600" b="0" i="0" u="none" strike="noStrike" kern="1200" cap="none" spc="0" normalizeH="0" baseline="0" noProof="0">
              <a:ln>
                <a:noFill/>
              </a:ln>
              <a:solidFill>
                <a:prstClr val="black"/>
              </a:solidFill>
              <a:effectLst/>
              <a:uLnTx/>
              <a:uFillTx/>
              <a:latin typeface="Trebuchet MS"/>
              <a:ea typeface="+mn-ea"/>
              <a:cs typeface="Trebuchet MS"/>
            </a:endParaRPr>
          </a:p>
        </p:txBody>
      </p:sp>
      <p:sp>
        <p:nvSpPr>
          <p:cNvPr id="62" name="object 62"/>
          <p:cNvSpPr/>
          <p:nvPr/>
        </p:nvSpPr>
        <p:spPr>
          <a:xfrm>
            <a:off x="5410428" y="4512790"/>
            <a:ext cx="3434079" cy="2045335"/>
          </a:xfrm>
          <a:custGeom>
            <a:avLst/>
            <a:gdLst/>
            <a:ahLst/>
            <a:cxnLst/>
            <a:rect l="l" t="t" r="r" b="b"/>
            <a:pathLst>
              <a:path w="3434079" h="2045334">
                <a:moveTo>
                  <a:pt x="2202045" y="1851471"/>
                </a:moveTo>
                <a:lnTo>
                  <a:pt x="1310856" y="1851471"/>
                </a:lnTo>
                <a:lnTo>
                  <a:pt x="1342419" y="1886056"/>
                </a:lnTo>
                <a:lnTo>
                  <a:pt x="1377796" y="1917755"/>
                </a:lnTo>
                <a:lnTo>
                  <a:pt x="1416680" y="1946384"/>
                </a:lnTo>
                <a:lnTo>
                  <a:pt x="1458765" y="1971758"/>
                </a:lnTo>
                <a:lnTo>
                  <a:pt x="1503745" y="1993692"/>
                </a:lnTo>
                <a:lnTo>
                  <a:pt x="1551314" y="2012001"/>
                </a:lnTo>
                <a:lnTo>
                  <a:pt x="1601165" y="2026502"/>
                </a:lnTo>
                <a:lnTo>
                  <a:pt x="1651289" y="2036763"/>
                </a:lnTo>
                <a:lnTo>
                  <a:pt x="1701462" y="2042991"/>
                </a:lnTo>
                <a:lnTo>
                  <a:pt x="1751404" y="2045309"/>
                </a:lnTo>
                <a:lnTo>
                  <a:pt x="1800837" y="2043839"/>
                </a:lnTo>
                <a:lnTo>
                  <a:pt x="1849479" y="2038702"/>
                </a:lnTo>
                <a:lnTo>
                  <a:pt x="1897050" y="2030020"/>
                </a:lnTo>
                <a:lnTo>
                  <a:pt x="1943270" y="2017917"/>
                </a:lnTo>
                <a:lnTo>
                  <a:pt x="1987860" y="2002512"/>
                </a:lnTo>
                <a:lnTo>
                  <a:pt x="2030539" y="1983930"/>
                </a:lnTo>
                <a:lnTo>
                  <a:pt x="2071027" y="1962291"/>
                </a:lnTo>
                <a:lnTo>
                  <a:pt x="2109043" y="1937717"/>
                </a:lnTo>
                <a:lnTo>
                  <a:pt x="2144309" y="1910331"/>
                </a:lnTo>
                <a:lnTo>
                  <a:pt x="2176543" y="1880254"/>
                </a:lnTo>
                <a:lnTo>
                  <a:pt x="2202045" y="1851471"/>
                </a:lnTo>
                <a:close/>
              </a:path>
              <a:path w="3434079" h="2045334">
                <a:moveTo>
                  <a:pt x="2849681" y="1671918"/>
                </a:moveTo>
                <a:lnTo>
                  <a:pt x="463309" y="1671918"/>
                </a:lnTo>
                <a:lnTo>
                  <a:pt x="465430" y="1674928"/>
                </a:lnTo>
                <a:lnTo>
                  <a:pt x="497425" y="1715118"/>
                </a:lnTo>
                <a:lnTo>
                  <a:pt x="527881" y="1746899"/>
                </a:lnTo>
                <a:lnTo>
                  <a:pt x="560936" y="1776194"/>
                </a:lnTo>
                <a:lnTo>
                  <a:pt x="596374" y="1802960"/>
                </a:lnTo>
                <a:lnTo>
                  <a:pt x="633978" y="1827154"/>
                </a:lnTo>
                <a:lnTo>
                  <a:pt x="673533" y="1848730"/>
                </a:lnTo>
                <a:lnTo>
                  <a:pt x="714822" y="1867646"/>
                </a:lnTo>
                <a:lnTo>
                  <a:pt x="757627" y="1883858"/>
                </a:lnTo>
                <a:lnTo>
                  <a:pt x="801734" y="1897321"/>
                </a:lnTo>
                <a:lnTo>
                  <a:pt x="846925" y="1907992"/>
                </a:lnTo>
                <a:lnTo>
                  <a:pt x="892984" y="1915827"/>
                </a:lnTo>
                <a:lnTo>
                  <a:pt x="939694" y="1920782"/>
                </a:lnTo>
                <a:lnTo>
                  <a:pt x="986839" y="1922813"/>
                </a:lnTo>
                <a:lnTo>
                  <a:pt x="1034203" y="1921876"/>
                </a:lnTo>
                <a:lnTo>
                  <a:pt x="1081569" y="1917927"/>
                </a:lnTo>
                <a:lnTo>
                  <a:pt x="1128721" y="1910922"/>
                </a:lnTo>
                <a:lnTo>
                  <a:pt x="1175442" y="1900818"/>
                </a:lnTo>
                <a:lnTo>
                  <a:pt x="1221516" y="1887571"/>
                </a:lnTo>
                <a:lnTo>
                  <a:pt x="1266726" y="1871137"/>
                </a:lnTo>
                <a:lnTo>
                  <a:pt x="1310856" y="1851471"/>
                </a:lnTo>
                <a:lnTo>
                  <a:pt x="2202045" y="1851471"/>
                </a:lnTo>
                <a:lnTo>
                  <a:pt x="2205466" y="1847609"/>
                </a:lnTo>
                <a:lnTo>
                  <a:pt x="2230798" y="1812517"/>
                </a:lnTo>
                <a:lnTo>
                  <a:pt x="2252258" y="1775101"/>
                </a:lnTo>
                <a:lnTo>
                  <a:pt x="2269566" y="1735482"/>
                </a:lnTo>
                <a:lnTo>
                  <a:pt x="2756099" y="1735482"/>
                </a:lnTo>
                <a:lnTo>
                  <a:pt x="2797169" y="1712040"/>
                </a:lnTo>
                <a:lnTo>
                  <a:pt x="2834943" y="1685031"/>
                </a:lnTo>
                <a:lnTo>
                  <a:pt x="2849681" y="1671918"/>
                </a:lnTo>
                <a:close/>
              </a:path>
              <a:path w="3434079" h="2045334">
                <a:moveTo>
                  <a:pt x="2756099" y="1735482"/>
                </a:moveTo>
                <a:lnTo>
                  <a:pt x="2269566" y="1735482"/>
                </a:lnTo>
                <a:lnTo>
                  <a:pt x="2313951" y="1755275"/>
                </a:lnTo>
                <a:lnTo>
                  <a:pt x="2360537" y="1770923"/>
                </a:lnTo>
                <a:lnTo>
                  <a:pt x="2408885" y="1782322"/>
                </a:lnTo>
                <a:lnTo>
                  <a:pt x="2458553" y="1789368"/>
                </a:lnTo>
                <a:lnTo>
                  <a:pt x="2509101" y="1791959"/>
                </a:lnTo>
                <a:lnTo>
                  <a:pt x="2562688" y="1789803"/>
                </a:lnTo>
                <a:lnTo>
                  <a:pt x="2614508" y="1782812"/>
                </a:lnTo>
                <a:lnTo>
                  <a:pt x="2664214" y="1771263"/>
                </a:lnTo>
                <a:lnTo>
                  <a:pt x="2711457" y="1755433"/>
                </a:lnTo>
                <a:lnTo>
                  <a:pt x="2755892" y="1735600"/>
                </a:lnTo>
                <a:lnTo>
                  <a:pt x="2756099" y="1735482"/>
                </a:lnTo>
                <a:close/>
              </a:path>
              <a:path w="3434079" h="2045334">
                <a:moveTo>
                  <a:pt x="822063" y="180155"/>
                </a:moveTo>
                <a:lnTo>
                  <a:pt x="771042" y="183783"/>
                </a:lnTo>
                <a:lnTo>
                  <a:pt x="717099" y="192001"/>
                </a:lnTo>
                <a:lnTo>
                  <a:pt x="665447" y="204352"/>
                </a:lnTo>
                <a:lnTo>
                  <a:pt x="616317" y="220588"/>
                </a:lnTo>
                <a:lnTo>
                  <a:pt x="569939" y="240466"/>
                </a:lnTo>
                <a:lnTo>
                  <a:pt x="526545" y="263737"/>
                </a:lnTo>
                <a:lnTo>
                  <a:pt x="486364" y="290156"/>
                </a:lnTo>
                <a:lnTo>
                  <a:pt x="449628" y="319478"/>
                </a:lnTo>
                <a:lnTo>
                  <a:pt x="416566" y="351455"/>
                </a:lnTo>
                <a:lnTo>
                  <a:pt x="387411" y="385842"/>
                </a:lnTo>
                <a:lnTo>
                  <a:pt x="362392" y="422393"/>
                </a:lnTo>
                <a:lnTo>
                  <a:pt x="341740" y="460861"/>
                </a:lnTo>
                <a:lnTo>
                  <a:pt x="325687" y="501001"/>
                </a:lnTo>
                <a:lnTo>
                  <a:pt x="314462" y="542567"/>
                </a:lnTo>
                <a:lnTo>
                  <a:pt x="308296" y="585312"/>
                </a:lnTo>
                <a:lnTo>
                  <a:pt x="307420" y="628990"/>
                </a:lnTo>
                <a:lnTo>
                  <a:pt x="312064" y="673355"/>
                </a:lnTo>
                <a:lnTo>
                  <a:pt x="309181" y="679718"/>
                </a:lnTo>
                <a:lnTo>
                  <a:pt x="255646" y="687738"/>
                </a:lnTo>
                <a:lnTo>
                  <a:pt x="204928" y="702313"/>
                </a:lnTo>
                <a:lnTo>
                  <a:pt x="157861" y="723004"/>
                </a:lnTo>
                <a:lnTo>
                  <a:pt x="115277" y="749376"/>
                </a:lnTo>
                <a:lnTo>
                  <a:pt x="78009" y="780991"/>
                </a:lnTo>
                <a:lnTo>
                  <a:pt x="46888" y="817411"/>
                </a:lnTo>
                <a:lnTo>
                  <a:pt x="22507" y="858653"/>
                </a:lnTo>
                <a:lnTo>
                  <a:pt x="6962" y="901398"/>
                </a:lnTo>
                <a:lnTo>
                  <a:pt x="0" y="944854"/>
                </a:lnTo>
                <a:lnTo>
                  <a:pt x="1365" y="988228"/>
                </a:lnTo>
                <a:lnTo>
                  <a:pt x="10804" y="1030727"/>
                </a:lnTo>
                <a:lnTo>
                  <a:pt x="28064" y="1071559"/>
                </a:lnTo>
                <a:lnTo>
                  <a:pt x="52891" y="1109931"/>
                </a:lnTo>
                <a:lnTo>
                  <a:pt x="85030" y="1145050"/>
                </a:lnTo>
                <a:lnTo>
                  <a:pt x="124228" y="1176125"/>
                </a:lnTo>
                <a:lnTo>
                  <a:pt x="170231" y="1202361"/>
                </a:lnTo>
                <a:lnTo>
                  <a:pt x="132880" y="1240917"/>
                </a:lnTo>
                <a:lnTo>
                  <a:pt x="104672" y="1283648"/>
                </a:lnTo>
                <a:lnTo>
                  <a:pt x="86032" y="1329506"/>
                </a:lnTo>
                <a:lnTo>
                  <a:pt x="77386" y="1377440"/>
                </a:lnTo>
                <a:lnTo>
                  <a:pt x="79159" y="1426402"/>
                </a:lnTo>
                <a:lnTo>
                  <a:pt x="88850" y="1467151"/>
                </a:lnTo>
                <a:lnTo>
                  <a:pt x="105370" y="1505355"/>
                </a:lnTo>
                <a:lnTo>
                  <a:pt x="128124" y="1540632"/>
                </a:lnTo>
                <a:lnTo>
                  <a:pt x="156519" y="1572603"/>
                </a:lnTo>
                <a:lnTo>
                  <a:pt x="189961" y="1600888"/>
                </a:lnTo>
                <a:lnTo>
                  <a:pt x="227854" y="1625108"/>
                </a:lnTo>
                <a:lnTo>
                  <a:pt x="269605" y="1644881"/>
                </a:lnTo>
                <a:lnTo>
                  <a:pt x="314621" y="1659829"/>
                </a:lnTo>
                <a:lnTo>
                  <a:pt x="362306" y="1669571"/>
                </a:lnTo>
                <a:lnTo>
                  <a:pt x="412066" y="1673727"/>
                </a:lnTo>
                <a:lnTo>
                  <a:pt x="463309" y="1671918"/>
                </a:lnTo>
                <a:lnTo>
                  <a:pt x="2849681" y="1671918"/>
                </a:lnTo>
                <a:lnTo>
                  <a:pt x="2898589" y="1621772"/>
                </a:lnTo>
                <a:lnTo>
                  <a:pt x="2923766" y="1586077"/>
                </a:lnTo>
                <a:lnTo>
                  <a:pt x="2944050" y="1548041"/>
                </a:lnTo>
                <a:lnTo>
                  <a:pt x="2959093" y="1507940"/>
                </a:lnTo>
                <a:lnTo>
                  <a:pt x="2968548" y="1466053"/>
                </a:lnTo>
                <a:lnTo>
                  <a:pt x="2972067" y="1422655"/>
                </a:lnTo>
                <a:lnTo>
                  <a:pt x="3026334" y="1414032"/>
                </a:lnTo>
                <a:lnTo>
                  <a:pt x="3079017" y="1400995"/>
                </a:lnTo>
                <a:lnTo>
                  <a:pt x="3129717" y="1383681"/>
                </a:lnTo>
                <a:lnTo>
                  <a:pt x="3178033" y="1362225"/>
                </a:lnTo>
                <a:lnTo>
                  <a:pt x="3223565" y="1336765"/>
                </a:lnTo>
                <a:lnTo>
                  <a:pt x="3265489" y="1307802"/>
                </a:lnTo>
                <a:lnTo>
                  <a:pt x="3302880" y="1276166"/>
                </a:lnTo>
                <a:lnTo>
                  <a:pt x="3335688" y="1242167"/>
                </a:lnTo>
                <a:lnTo>
                  <a:pt x="3363864" y="1206110"/>
                </a:lnTo>
                <a:lnTo>
                  <a:pt x="3387357" y="1168304"/>
                </a:lnTo>
                <a:lnTo>
                  <a:pt x="3406117" y="1129056"/>
                </a:lnTo>
                <a:lnTo>
                  <a:pt x="3420096" y="1088673"/>
                </a:lnTo>
                <a:lnTo>
                  <a:pt x="3429243" y="1047464"/>
                </a:lnTo>
                <a:lnTo>
                  <a:pt x="3433508" y="1005736"/>
                </a:lnTo>
                <a:lnTo>
                  <a:pt x="3432843" y="963795"/>
                </a:lnTo>
                <a:lnTo>
                  <a:pt x="3427196" y="921951"/>
                </a:lnTo>
                <a:lnTo>
                  <a:pt x="3416519" y="880510"/>
                </a:lnTo>
                <a:lnTo>
                  <a:pt x="3400762" y="839780"/>
                </a:lnTo>
                <a:lnTo>
                  <a:pt x="3379874" y="800068"/>
                </a:lnTo>
                <a:lnTo>
                  <a:pt x="3353807" y="761682"/>
                </a:lnTo>
                <a:lnTo>
                  <a:pt x="3322510" y="724930"/>
                </a:lnTo>
                <a:lnTo>
                  <a:pt x="3328082" y="713835"/>
                </a:lnTo>
                <a:lnTo>
                  <a:pt x="3352673" y="637343"/>
                </a:lnTo>
                <a:lnTo>
                  <a:pt x="3356814" y="595172"/>
                </a:lnTo>
                <a:lnTo>
                  <a:pt x="3354606" y="553589"/>
                </a:lnTo>
                <a:lnTo>
                  <a:pt x="3346327" y="512990"/>
                </a:lnTo>
                <a:lnTo>
                  <a:pt x="3332255" y="473770"/>
                </a:lnTo>
                <a:lnTo>
                  <a:pt x="3312671" y="436325"/>
                </a:lnTo>
                <a:lnTo>
                  <a:pt x="3287852" y="401051"/>
                </a:lnTo>
                <a:lnTo>
                  <a:pt x="3258076" y="368345"/>
                </a:lnTo>
                <a:lnTo>
                  <a:pt x="3223623" y="338601"/>
                </a:lnTo>
                <a:lnTo>
                  <a:pt x="3184771" y="312217"/>
                </a:lnTo>
                <a:lnTo>
                  <a:pt x="3141799" y="289587"/>
                </a:lnTo>
                <a:lnTo>
                  <a:pt x="3094986" y="271108"/>
                </a:lnTo>
                <a:lnTo>
                  <a:pt x="3044609" y="257176"/>
                </a:lnTo>
                <a:lnTo>
                  <a:pt x="3039085" y="239485"/>
                </a:lnTo>
                <a:lnTo>
                  <a:pt x="1114336" y="239485"/>
                </a:lnTo>
                <a:lnTo>
                  <a:pt x="1068965" y="220216"/>
                </a:lnTo>
                <a:lnTo>
                  <a:pt x="1021806" y="204626"/>
                </a:lnTo>
                <a:lnTo>
                  <a:pt x="973198" y="192770"/>
                </a:lnTo>
                <a:lnTo>
                  <a:pt x="923480" y="184703"/>
                </a:lnTo>
                <a:lnTo>
                  <a:pt x="872988" y="180480"/>
                </a:lnTo>
                <a:lnTo>
                  <a:pt x="822063" y="180155"/>
                </a:lnTo>
                <a:close/>
              </a:path>
              <a:path w="3434079" h="2045334">
                <a:moveTo>
                  <a:pt x="1502254" y="57013"/>
                </a:moveTo>
                <a:lnTo>
                  <a:pt x="1455506" y="57890"/>
                </a:lnTo>
                <a:lnTo>
                  <a:pt x="1409380" y="62912"/>
                </a:lnTo>
                <a:lnTo>
                  <a:pt x="1364307" y="71972"/>
                </a:lnTo>
                <a:lnTo>
                  <a:pt x="1320715" y="84964"/>
                </a:lnTo>
                <a:lnTo>
                  <a:pt x="1279035" y="101779"/>
                </a:lnTo>
                <a:lnTo>
                  <a:pt x="1239695" y="122313"/>
                </a:lnTo>
                <a:lnTo>
                  <a:pt x="1203126" y="146457"/>
                </a:lnTo>
                <a:lnTo>
                  <a:pt x="1169756" y="174105"/>
                </a:lnTo>
                <a:lnTo>
                  <a:pt x="1140017" y="205150"/>
                </a:lnTo>
                <a:lnTo>
                  <a:pt x="1114336" y="239485"/>
                </a:lnTo>
                <a:lnTo>
                  <a:pt x="3039085" y="239485"/>
                </a:lnTo>
                <a:lnTo>
                  <a:pt x="3031530" y="215288"/>
                </a:lnTo>
                <a:lnTo>
                  <a:pt x="3011596" y="175536"/>
                </a:lnTo>
                <a:lnTo>
                  <a:pt x="2997480" y="155716"/>
                </a:lnTo>
                <a:lnTo>
                  <a:pt x="1785277" y="155716"/>
                </a:lnTo>
                <a:lnTo>
                  <a:pt x="1762685" y="138921"/>
                </a:lnTo>
                <a:lnTo>
                  <a:pt x="1713391" y="109551"/>
                </a:lnTo>
                <a:lnTo>
                  <a:pt x="1641936" y="80321"/>
                </a:lnTo>
                <a:lnTo>
                  <a:pt x="1595898" y="68122"/>
                </a:lnTo>
                <a:lnTo>
                  <a:pt x="1549194" y="60388"/>
                </a:lnTo>
                <a:lnTo>
                  <a:pt x="1502254" y="57013"/>
                </a:lnTo>
                <a:close/>
              </a:path>
              <a:path w="3434079" h="2045334">
                <a:moveTo>
                  <a:pt x="2104965" y="0"/>
                </a:moveTo>
                <a:lnTo>
                  <a:pt x="2056298" y="1722"/>
                </a:lnTo>
                <a:lnTo>
                  <a:pt x="2008680" y="8904"/>
                </a:lnTo>
                <a:lnTo>
                  <a:pt x="1962831" y="21350"/>
                </a:lnTo>
                <a:lnTo>
                  <a:pt x="1919469" y="38865"/>
                </a:lnTo>
                <a:lnTo>
                  <a:pt x="1879313" y="61255"/>
                </a:lnTo>
                <a:lnTo>
                  <a:pt x="1843084" y="88323"/>
                </a:lnTo>
                <a:lnTo>
                  <a:pt x="1811498" y="119875"/>
                </a:lnTo>
                <a:lnTo>
                  <a:pt x="1785277" y="155716"/>
                </a:lnTo>
                <a:lnTo>
                  <a:pt x="2997480" y="155716"/>
                </a:lnTo>
                <a:lnTo>
                  <a:pt x="2985184" y="138452"/>
                </a:lnTo>
                <a:lnTo>
                  <a:pt x="2958547" y="110695"/>
                </a:lnTo>
                <a:lnTo>
                  <a:pt x="2370950" y="110695"/>
                </a:lnTo>
                <a:lnTo>
                  <a:pt x="2345180" y="86291"/>
                </a:lnTo>
                <a:lnTo>
                  <a:pt x="2284443" y="45515"/>
                </a:lnTo>
                <a:lnTo>
                  <a:pt x="2202571" y="13714"/>
                </a:lnTo>
                <a:lnTo>
                  <a:pt x="2153962" y="3932"/>
                </a:lnTo>
                <a:lnTo>
                  <a:pt x="2104965" y="0"/>
                </a:lnTo>
                <a:close/>
              </a:path>
              <a:path w="3434079" h="2045334">
                <a:moveTo>
                  <a:pt x="2682735" y="713"/>
                </a:moveTo>
                <a:lnTo>
                  <a:pt x="2633410" y="1457"/>
                </a:lnTo>
                <a:lnTo>
                  <a:pt x="2584601" y="7263"/>
                </a:lnTo>
                <a:lnTo>
                  <a:pt x="2536954" y="18086"/>
                </a:lnTo>
                <a:lnTo>
                  <a:pt x="2491119" y="33884"/>
                </a:lnTo>
                <a:lnTo>
                  <a:pt x="2447741" y="54614"/>
                </a:lnTo>
                <a:lnTo>
                  <a:pt x="2407469" y="80232"/>
                </a:lnTo>
                <a:lnTo>
                  <a:pt x="2370950" y="110695"/>
                </a:lnTo>
                <a:lnTo>
                  <a:pt x="2958547" y="110695"/>
                </a:lnTo>
                <a:lnTo>
                  <a:pt x="2914434" y="74423"/>
                </a:lnTo>
                <a:lnTo>
                  <a:pt x="2872243" y="49213"/>
                </a:lnTo>
                <a:lnTo>
                  <a:pt x="2827330" y="29280"/>
                </a:lnTo>
                <a:lnTo>
                  <a:pt x="2780342" y="14581"/>
                </a:lnTo>
                <a:lnTo>
                  <a:pt x="2731928" y="5073"/>
                </a:lnTo>
                <a:lnTo>
                  <a:pt x="2682735" y="713"/>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3" name="object 63"/>
          <p:cNvSpPr/>
          <p:nvPr/>
        </p:nvSpPr>
        <p:spPr>
          <a:xfrm>
            <a:off x="5149900" y="4010126"/>
            <a:ext cx="113588" cy="113588"/>
          </a:xfrm>
          <a:prstGeom prst="rect">
            <a:avLst/>
          </a:prstGeom>
          <a:blipFill>
            <a:blip r:embed="rId1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4" name="object 64"/>
          <p:cNvSpPr/>
          <p:nvPr/>
        </p:nvSpPr>
        <p:spPr>
          <a:xfrm>
            <a:off x="5350776" y="4149344"/>
            <a:ext cx="227152" cy="227152"/>
          </a:xfrm>
          <a:prstGeom prst="rect">
            <a:avLst/>
          </a:prstGeom>
          <a:blipFill>
            <a:blip r:embed="rId1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5" name="object 65"/>
          <p:cNvSpPr/>
          <p:nvPr/>
        </p:nvSpPr>
        <p:spPr>
          <a:xfrm>
            <a:off x="5642025" y="4357319"/>
            <a:ext cx="340995" cy="340995"/>
          </a:xfrm>
          <a:custGeom>
            <a:avLst/>
            <a:gdLst/>
            <a:ahLst/>
            <a:cxnLst/>
            <a:rect l="l" t="t" r="r" b="b"/>
            <a:pathLst>
              <a:path w="340995" h="340995">
                <a:moveTo>
                  <a:pt x="170370" y="0"/>
                </a:moveTo>
                <a:lnTo>
                  <a:pt x="125078" y="6085"/>
                </a:lnTo>
                <a:lnTo>
                  <a:pt x="84380" y="23260"/>
                </a:lnTo>
                <a:lnTo>
                  <a:pt x="49899" y="49899"/>
                </a:lnTo>
                <a:lnTo>
                  <a:pt x="23260" y="84380"/>
                </a:lnTo>
                <a:lnTo>
                  <a:pt x="6085" y="125078"/>
                </a:lnTo>
                <a:lnTo>
                  <a:pt x="0" y="170370"/>
                </a:lnTo>
                <a:lnTo>
                  <a:pt x="6085" y="215662"/>
                </a:lnTo>
                <a:lnTo>
                  <a:pt x="23260" y="256360"/>
                </a:lnTo>
                <a:lnTo>
                  <a:pt x="49899" y="290841"/>
                </a:lnTo>
                <a:lnTo>
                  <a:pt x="84380" y="317480"/>
                </a:lnTo>
                <a:lnTo>
                  <a:pt x="125078" y="334655"/>
                </a:lnTo>
                <a:lnTo>
                  <a:pt x="170370" y="340740"/>
                </a:lnTo>
                <a:lnTo>
                  <a:pt x="215662" y="334655"/>
                </a:lnTo>
                <a:lnTo>
                  <a:pt x="256360" y="317480"/>
                </a:lnTo>
                <a:lnTo>
                  <a:pt x="290841" y="290841"/>
                </a:lnTo>
                <a:lnTo>
                  <a:pt x="317480" y="256360"/>
                </a:lnTo>
                <a:lnTo>
                  <a:pt x="334655" y="215662"/>
                </a:lnTo>
                <a:lnTo>
                  <a:pt x="340740" y="170370"/>
                </a:lnTo>
                <a:lnTo>
                  <a:pt x="334655" y="125078"/>
                </a:lnTo>
                <a:lnTo>
                  <a:pt x="317480" y="84380"/>
                </a:lnTo>
                <a:lnTo>
                  <a:pt x="290841" y="49899"/>
                </a:lnTo>
                <a:lnTo>
                  <a:pt x="256360" y="23260"/>
                </a:lnTo>
                <a:lnTo>
                  <a:pt x="215662" y="6085"/>
                </a:lnTo>
                <a:lnTo>
                  <a:pt x="170370" y="0"/>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6" name="object 66"/>
          <p:cNvSpPr/>
          <p:nvPr/>
        </p:nvSpPr>
        <p:spPr>
          <a:xfrm>
            <a:off x="5410428" y="4512790"/>
            <a:ext cx="3434079" cy="2045335"/>
          </a:xfrm>
          <a:custGeom>
            <a:avLst/>
            <a:gdLst/>
            <a:ahLst/>
            <a:cxnLst/>
            <a:rect l="l" t="t" r="r" b="b"/>
            <a:pathLst>
              <a:path w="3434079" h="2045334">
                <a:moveTo>
                  <a:pt x="312064" y="673355"/>
                </a:moveTo>
                <a:lnTo>
                  <a:pt x="307420" y="628990"/>
                </a:lnTo>
                <a:lnTo>
                  <a:pt x="308296" y="585312"/>
                </a:lnTo>
                <a:lnTo>
                  <a:pt x="314462" y="542567"/>
                </a:lnTo>
                <a:lnTo>
                  <a:pt x="325687" y="501001"/>
                </a:lnTo>
                <a:lnTo>
                  <a:pt x="341740" y="460861"/>
                </a:lnTo>
                <a:lnTo>
                  <a:pt x="362392" y="422393"/>
                </a:lnTo>
                <a:lnTo>
                  <a:pt x="387411" y="385842"/>
                </a:lnTo>
                <a:lnTo>
                  <a:pt x="416566" y="351455"/>
                </a:lnTo>
                <a:lnTo>
                  <a:pt x="449628" y="319478"/>
                </a:lnTo>
                <a:lnTo>
                  <a:pt x="486364" y="290156"/>
                </a:lnTo>
                <a:lnTo>
                  <a:pt x="526545" y="263737"/>
                </a:lnTo>
                <a:lnTo>
                  <a:pt x="569939" y="240466"/>
                </a:lnTo>
                <a:lnTo>
                  <a:pt x="616317" y="220588"/>
                </a:lnTo>
                <a:lnTo>
                  <a:pt x="665447" y="204352"/>
                </a:lnTo>
                <a:lnTo>
                  <a:pt x="717099" y="192001"/>
                </a:lnTo>
                <a:lnTo>
                  <a:pt x="771042" y="183783"/>
                </a:lnTo>
                <a:lnTo>
                  <a:pt x="822063" y="180155"/>
                </a:lnTo>
                <a:lnTo>
                  <a:pt x="872988" y="180480"/>
                </a:lnTo>
                <a:lnTo>
                  <a:pt x="923480" y="184703"/>
                </a:lnTo>
                <a:lnTo>
                  <a:pt x="973198" y="192770"/>
                </a:lnTo>
                <a:lnTo>
                  <a:pt x="1021806" y="204626"/>
                </a:lnTo>
                <a:lnTo>
                  <a:pt x="1068965" y="220216"/>
                </a:lnTo>
                <a:lnTo>
                  <a:pt x="1114336" y="239485"/>
                </a:lnTo>
                <a:lnTo>
                  <a:pt x="1140017" y="205150"/>
                </a:lnTo>
                <a:lnTo>
                  <a:pt x="1169756" y="174105"/>
                </a:lnTo>
                <a:lnTo>
                  <a:pt x="1203126" y="146457"/>
                </a:lnTo>
                <a:lnTo>
                  <a:pt x="1239695" y="122313"/>
                </a:lnTo>
                <a:lnTo>
                  <a:pt x="1279035" y="101779"/>
                </a:lnTo>
                <a:lnTo>
                  <a:pt x="1320715" y="84964"/>
                </a:lnTo>
                <a:lnTo>
                  <a:pt x="1364307" y="71972"/>
                </a:lnTo>
                <a:lnTo>
                  <a:pt x="1409380" y="62912"/>
                </a:lnTo>
                <a:lnTo>
                  <a:pt x="1455506" y="57890"/>
                </a:lnTo>
                <a:lnTo>
                  <a:pt x="1502254" y="57013"/>
                </a:lnTo>
                <a:lnTo>
                  <a:pt x="1549194" y="60388"/>
                </a:lnTo>
                <a:lnTo>
                  <a:pt x="1595898" y="68122"/>
                </a:lnTo>
                <a:lnTo>
                  <a:pt x="1641936" y="80321"/>
                </a:lnTo>
                <a:lnTo>
                  <a:pt x="1686877" y="97093"/>
                </a:lnTo>
                <a:lnTo>
                  <a:pt x="1738692" y="123514"/>
                </a:lnTo>
                <a:lnTo>
                  <a:pt x="1785277" y="155716"/>
                </a:lnTo>
                <a:lnTo>
                  <a:pt x="1811498" y="119875"/>
                </a:lnTo>
                <a:lnTo>
                  <a:pt x="1843084" y="88323"/>
                </a:lnTo>
                <a:lnTo>
                  <a:pt x="1879313" y="61255"/>
                </a:lnTo>
                <a:lnTo>
                  <a:pt x="1919469" y="38865"/>
                </a:lnTo>
                <a:lnTo>
                  <a:pt x="1962831" y="21350"/>
                </a:lnTo>
                <a:lnTo>
                  <a:pt x="2008680" y="8904"/>
                </a:lnTo>
                <a:lnTo>
                  <a:pt x="2056298" y="1722"/>
                </a:lnTo>
                <a:lnTo>
                  <a:pt x="2104965" y="0"/>
                </a:lnTo>
                <a:lnTo>
                  <a:pt x="2153962" y="3932"/>
                </a:lnTo>
                <a:lnTo>
                  <a:pt x="2202571" y="13714"/>
                </a:lnTo>
                <a:lnTo>
                  <a:pt x="2250072" y="29542"/>
                </a:lnTo>
                <a:lnTo>
                  <a:pt x="2316245" y="64498"/>
                </a:lnTo>
                <a:lnTo>
                  <a:pt x="2370950" y="110695"/>
                </a:lnTo>
                <a:lnTo>
                  <a:pt x="2407469" y="80232"/>
                </a:lnTo>
                <a:lnTo>
                  <a:pt x="2447741" y="54614"/>
                </a:lnTo>
                <a:lnTo>
                  <a:pt x="2491119" y="33884"/>
                </a:lnTo>
                <a:lnTo>
                  <a:pt x="2536954" y="18086"/>
                </a:lnTo>
                <a:lnTo>
                  <a:pt x="2584601" y="7263"/>
                </a:lnTo>
                <a:lnTo>
                  <a:pt x="2633410" y="1457"/>
                </a:lnTo>
                <a:lnTo>
                  <a:pt x="2682735" y="713"/>
                </a:lnTo>
                <a:lnTo>
                  <a:pt x="2731928" y="5073"/>
                </a:lnTo>
                <a:lnTo>
                  <a:pt x="2780342" y="14581"/>
                </a:lnTo>
                <a:lnTo>
                  <a:pt x="2827330" y="29280"/>
                </a:lnTo>
                <a:lnTo>
                  <a:pt x="2872243" y="49213"/>
                </a:lnTo>
                <a:lnTo>
                  <a:pt x="2914434" y="74423"/>
                </a:lnTo>
                <a:lnTo>
                  <a:pt x="2952671" y="104571"/>
                </a:lnTo>
                <a:lnTo>
                  <a:pt x="2985184" y="138452"/>
                </a:lnTo>
                <a:lnTo>
                  <a:pt x="3011596" y="175536"/>
                </a:lnTo>
                <a:lnTo>
                  <a:pt x="3031530" y="215288"/>
                </a:lnTo>
                <a:lnTo>
                  <a:pt x="3044609" y="257176"/>
                </a:lnTo>
                <a:lnTo>
                  <a:pt x="3094986" y="271108"/>
                </a:lnTo>
                <a:lnTo>
                  <a:pt x="3141799" y="289587"/>
                </a:lnTo>
                <a:lnTo>
                  <a:pt x="3184771" y="312217"/>
                </a:lnTo>
                <a:lnTo>
                  <a:pt x="3223623" y="338601"/>
                </a:lnTo>
                <a:lnTo>
                  <a:pt x="3258076" y="368345"/>
                </a:lnTo>
                <a:lnTo>
                  <a:pt x="3287852" y="401051"/>
                </a:lnTo>
                <a:lnTo>
                  <a:pt x="3312671" y="436325"/>
                </a:lnTo>
                <a:lnTo>
                  <a:pt x="3332255" y="473770"/>
                </a:lnTo>
                <a:lnTo>
                  <a:pt x="3346327" y="512990"/>
                </a:lnTo>
                <a:lnTo>
                  <a:pt x="3354606" y="553589"/>
                </a:lnTo>
                <a:lnTo>
                  <a:pt x="3356814" y="595172"/>
                </a:lnTo>
                <a:lnTo>
                  <a:pt x="3352673" y="637343"/>
                </a:lnTo>
                <a:lnTo>
                  <a:pt x="3341903" y="679705"/>
                </a:lnTo>
                <a:lnTo>
                  <a:pt x="3322510" y="724930"/>
                </a:lnTo>
                <a:lnTo>
                  <a:pt x="3353807" y="761682"/>
                </a:lnTo>
                <a:lnTo>
                  <a:pt x="3379874" y="800068"/>
                </a:lnTo>
                <a:lnTo>
                  <a:pt x="3400762" y="839780"/>
                </a:lnTo>
                <a:lnTo>
                  <a:pt x="3416519" y="880510"/>
                </a:lnTo>
                <a:lnTo>
                  <a:pt x="3427196" y="921951"/>
                </a:lnTo>
                <a:lnTo>
                  <a:pt x="3432843" y="963795"/>
                </a:lnTo>
                <a:lnTo>
                  <a:pt x="3433508" y="1005736"/>
                </a:lnTo>
                <a:lnTo>
                  <a:pt x="3429243" y="1047464"/>
                </a:lnTo>
                <a:lnTo>
                  <a:pt x="3420096" y="1088673"/>
                </a:lnTo>
                <a:lnTo>
                  <a:pt x="3406117" y="1129056"/>
                </a:lnTo>
                <a:lnTo>
                  <a:pt x="3387357" y="1168304"/>
                </a:lnTo>
                <a:lnTo>
                  <a:pt x="3363864" y="1206110"/>
                </a:lnTo>
                <a:lnTo>
                  <a:pt x="3335688" y="1242167"/>
                </a:lnTo>
                <a:lnTo>
                  <a:pt x="3302880" y="1276166"/>
                </a:lnTo>
                <a:lnTo>
                  <a:pt x="3265489" y="1307802"/>
                </a:lnTo>
                <a:lnTo>
                  <a:pt x="3223565" y="1336765"/>
                </a:lnTo>
                <a:lnTo>
                  <a:pt x="3178033" y="1362225"/>
                </a:lnTo>
                <a:lnTo>
                  <a:pt x="3129717" y="1383681"/>
                </a:lnTo>
                <a:lnTo>
                  <a:pt x="3079017" y="1400995"/>
                </a:lnTo>
                <a:lnTo>
                  <a:pt x="3026334" y="1414032"/>
                </a:lnTo>
                <a:lnTo>
                  <a:pt x="2972067" y="1422655"/>
                </a:lnTo>
                <a:lnTo>
                  <a:pt x="2968548" y="1466053"/>
                </a:lnTo>
                <a:lnTo>
                  <a:pt x="2959093" y="1507940"/>
                </a:lnTo>
                <a:lnTo>
                  <a:pt x="2944050" y="1548041"/>
                </a:lnTo>
                <a:lnTo>
                  <a:pt x="2923766" y="1586077"/>
                </a:lnTo>
                <a:lnTo>
                  <a:pt x="2898589" y="1621772"/>
                </a:lnTo>
                <a:lnTo>
                  <a:pt x="2868865" y="1654849"/>
                </a:lnTo>
                <a:lnTo>
                  <a:pt x="2834943" y="1685031"/>
                </a:lnTo>
                <a:lnTo>
                  <a:pt x="2797169" y="1712040"/>
                </a:lnTo>
                <a:lnTo>
                  <a:pt x="2755892" y="1735600"/>
                </a:lnTo>
                <a:lnTo>
                  <a:pt x="2711457" y="1755433"/>
                </a:lnTo>
                <a:lnTo>
                  <a:pt x="2664214" y="1771263"/>
                </a:lnTo>
                <a:lnTo>
                  <a:pt x="2614508" y="1782812"/>
                </a:lnTo>
                <a:lnTo>
                  <a:pt x="2562688" y="1789803"/>
                </a:lnTo>
                <a:lnTo>
                  <a:pt x="2509101" y="1791959"/>
                </a:lnTo>
                <a:lnTo>
                  <a:pt x="2458553" y="1789368"/>
                </a:lnTo>
                <a:lnTo>
                  <a:pt x="2408885" y="1782322"/>
                </a:lnTo>
                <a:lnTo>
                  <a:pt x="2360537" y="1770923"/>
                </a:lnTo>
                <a:lnTo>
                  <a:pt x="2313951" y="1755275"/>
                </a:lnTo>
                <a:lnTo>
                  <a:pt x="2269566" y="1735482"/>
                </a:lnTo>
                <a:lnTo>
                  <a:pt x="2252258" y="1775101"/>
                </a:lnTo>
                <a:lnTo>
                  <a:pt x="2230798" y="1812517"/>
                </a:lnTo>
                <a:lnTo>
                  <a:pt x="2205466" y="1847609"/>
                </a:lnTo>
                <a:lnTo>
                  <a:pt x="2176543" y="1880254"/>
                </a:lnTo>
                <a:lnTo>
                  <a:pt x="2144309" y="1910331"/>
                </a:lnTo>
                <a:lnTo>
                  <a:pt x="2109043" y="1937717"/>
                </a:lnTo>
                <a:lnTo>
                  <a:pt x="2071027" y="1962291"/>
                </a:lnTo>
                <a:lnTo>
                  <a:pt x="2030539" y="1983930"/>
                </a:lnTo>
                <a:lnTo>
                  <a:pt x="1987860" y="2002512"/>
                </a:lnTo>
                <a:lnTo>
                  <a:pt x="1943270" y="2017917"/>
                </a:lnTo>
                <a:lnTo>
                  <a:pt x="1897050" y="2030020"/>
                </a:lnTo>
                <a:lnTo>
                  <a:pt x="1849479" y="2038702"/>
                </a:lnTo>
                <a:lnTo>
                  <a:pt x="1800837" y="2043839"/>
                </a:lnTo>
                <a:lnTo>
                  <a:pt x="1751404" y="2045309"/>
                </a:lnTo>
                <a:lnTo>
                  <a:pt x="1701462" y="2042991"/>
                </a:lnTo>
                <a:lnTo>
                  <a:pt x="1651289" y="2036763"/>
                </a:lnTo>
                <a:lnTo>
                  <a:pt x="1601165" y="2026502"/>
                </a:lnTo>
                <a:lnTo>
                  <a:pt x="1551314" y="2012001"/>
                </a:lnTo>
                <a:lnTo>
                  <a:pt x="1503745" y="1993692"/>
                </a:lnTo>
                <a:lnTo>
                  <a:pt x="1458765" y="1971758"/>
                </a:lnTo>
                <a:lnTo>
                  <a:pt x="1416680" y="1946384"/>
                </a:lnTo>
                <a:lnTo>
                  <a:pt x="1377796" y="1917755"/>
                </a:lnTo>
                <a:lnTo>
                  <a:pt x="1342419" y="1886056"/>
                </a:lnTo>
                <a:lnTo>
                  <a:pt x="1310856" y="1851471"/>
                </a:lnTo>
                <a:lnTo>
                  <a:pt x="1266726" y="1871137"/>
                </a:lnTo>
                <a:lnTo>
                  <a:pt x="1221516" y="1887571"/>
                </a:lnTo>
                <a:lnTo>
                  <a:pt x="1175442" y="1900818"/>
                </a:lnTo>
                <a:lnTo>
                  <a:pt x="1128721" y="1910922"/>
                </a:lnTo>
                <a:lnTo>
                  <a:pt x="1081569" y="1917927"/>
                </a:lnTo>
                <a:lnTo>
                  <a:pt x="1034203" y="1921876"/>
                </a:lnTo>
                <a:lnTo>
                  <a:pt x="986839" y="1922813"/>
                </a:lnTo>
                <a:lnTo>
                  <a:pt x="939694" y="1920782"/>
                </a:lnTo>
                <a:lnTo>
                  <a:pt x="892984" y="1915827"/>
                </a:lnTo>
                <a:lnTo>
                  <a:pt x="846925" y="1907992"/>
                </a:lnTo>
                <a:lnTo>
                  <a:pt x="801734" y="1897321"/>
                </a:lnTo>
                <a:lnTo>
                  <a:pt x="757627" y="1883858"/>
                </a:lnTo>
                <a:lnTo>
                  <a:pt x="714822" y="1867646"/>
                </a:lnTo>
                <a:lnTo>
                  <a:pt x="673533" y="1848730"/>
                </a:lnTo>
                <a:lnTo>
                  <a:pt x="633978" y="1827154"/>
                </a:lnTo>
                <a:lnTo>
                  <a:pt x="596374" y="1802960"/>
                </a:lnTo>
                <a:lnTo>
                  <a:pt x="560936" y="1776194"/>
                </a:lnTo>
                <a:lnTo>
                  <a:pt x="527881" y="1746899"/>
                </a:lnTo>
                <a:lnTo>
                  <a:pt x="497425" y="1715118"/>
                </a:lnTo>
                <a:lnTo>
                  <a:pt x="469786" y="1680897"/>
                </a:lnTo>
                <a:lnTo>
                  <a:pt x="463309" y="1671918"/>
                </a:lnTo>
                <a:lnTo>
                  <a:pt x="412066" y="1673727"/>
                </a:lnTo>
                <a:lnTo>
                  <a:pt x="362306" y="1669571"/>
                </a:lnTo>
                <a:lnTo>
                  <a:pt x="314621" y="1659829"/>
                </a:lnTo>
                <a:lnTo>
                  <a:pt x="269605" y="1644881"/>
                </a:lnTo>
                <a:lnTo>
                  <a:pt x="227854" y="1625108"/>
                </a:lnTo>
                <a:lnTo>
                  <a:pt x="189961" y="1600888"/>
                </a:lnTo>
                <a:lnTo>
                  <a:pt x="156519" y="1572603"/>
                </a:lnTo>
                <a:lnTo>
                  <a:pt x="128124" y="1540632"/>
                </a:lnTo>
                <a:lnTo>
                  <a:pt x="105370" y="1505355"/>
                </a:lnTo>
                <a:lnTo>
                  <a:pt x="88850" y="1467151"/>
                </a:lnTo>
                <a:lnTo>
                  <a:pt x="79159" y="1426402"/>
                </a:lnTo>
                <a:lnTo>
                  <a:pt x="77386" y="1377440"/>
                </a:lnTo>
                <a:lnTo>
                  <a:pt x="86032" y="1329506"/>
                </a:lnTo>
                <a:lnTo>
                  <a:pt x="104672" y="1283648"/>
                </a:lnTo>
                <a:lnTo>
                  <a:pt x="132880" y="1240917"/>
                </a:lnTo>
                <a:lnTo>
                  <a:pt x="170231" y="1202361"/>
                </a:lnTo>
                <a:lnTo>
                  <a:pt x="124228" y="1176125"/>
                </a:lnTo>
                <a:lnTo>
                  <a:pt x="85030" y="1145050"/>
                </a:lnTo>
                <a:lnTo>
                  <a:pt x="52891" y="1109931"/>
                </a:lnTo>
                <a:lnTo>
                  <a:pt x="28064" y="1071559"/>
                </a:lnTo>
                <a:lnTo>
                  <a:pt x="10804" y="1030727"/>
                </a:lnTo>
                <a:lnTo>
                  <a:pt x="1365" y="988228"/>
                </a:lnTo>
                <a:lnTo>
                  <a:pt x="0" y="944854"/>
                </a:lnTo>
                <a:lnTo>
                  <a:pt x="6962" y="901398"/>
                </a:lnTo>
                <a:lnTo>
                  <a:pt x="22507" y="858653"/>
                </a:lnTo>
                <a:lnTo>
                  <a:pt x="46888" y="817411"/>
                </a:lnTo>
                <a:lnTo>
                  <a:pt x="78009" y="780991"/>
                </a:lnTo>
                <a:lnTo>
                  <a:pt x="115277" y="749376"/>
                </a:lnTo>
                <a:lnTo>
                  <a:pt x="157861" y="723004"/>
                </a:lnTo>
                <a:lnTo>
                  <a:pt x="204928" y="702313"/>
                </a:lnTo>
                <a:lnTo>
                  <a:pt x="255646" y="687738"/>
                </a:lnTo>
                <a:lnTo>
                  <a:pt x="309181" y="679718"/>
                </a:lnTo>
                <a:lnTo>
                  <a:pt x="312064" y="673355"/>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7" name="object 67"/>
          <p:cNvSpPr/>
          <p:nvPr/>
        </p:nvSpPr>
        <p:spPr>
          <a:xfrm>
            <a:off x="5137327" y="3997553"/>
            <a:ext cx="138734" cy="138734"/>
          </a:xfrm>
          <a:prstGeom prst="rect">
            <a:avLst/>
          </a:prstGeom>
          <a:blipFill>
            <a:blip r:embed="rId1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8" name="object 68"/>
          <p:cNvSpPr/>
          <p:nvPr/>
        </p:nvSpPr>
        <p:spPr>
          <a:xfrm>
            <a:off x="5338203" y="4136771"/>
            <a:ext cx="252298" cy="252298"/>
          </a:xfrm>
          <a:prstGeom prst="rect">
            <a:avLst/>
          </a:prstGeom>
          <a:blipFill>
            <a:blip r:embed="rId17"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9" name="object 69"/>
          <p:cNvSpPr/>
          <p:nvPr/>
        </p:nvSpPr>
        <p:spPr>
          <a:xfrm>
            <a:off x="5642025" y="4357319"/>
            <a:ext cx="340995" cy="340995"/>
          </a:xfrm>
          <a:custGeom>
            <a:avLst/>
            <a:gdLst/>
            <a:ahLst/>
            <a:cxnLst/>
            <a:rect l="l" t="t" r="r" b="b"/>
            <a:pathLst>
              <a:path w="340995" h="340995">
                <a:moveTo>
                  <a:pt x="340740" y="170370"/>
                </a:moveTo>
                <a:lnTo>
                  <a:pt x="334655" y="215662"/>
                </a:lnTo>
                <a:lnTo>
                  <a:pt x="317480" y="256360"/>
                </a:lnTo>
                <a:lnTo>
                  <a:pt x="290841" y="290841"/>
                </a:lnTo>
                <a:lnTo>
                  <a:pt x="256360" y="317480"/>
                </a:lnTo>
                <a:lnTo>
                  <a:pt x="215662" y="334655"/>
                </a:lnTo>
                <a:lnTo>
                  <a:pt x="170370" y="340740"/>
                </a:lnTo>
                <a:lnTo>
                  <a:pt x="125078" y="334655"/>
                </a:lnTo>
                <a:lnTo>
                  <a:pt x="84380" y="317480"/>
                </a:lnTo>
                <a:lnTo>
                  <a:pt x="49899" y="290841"/>
                </a:lnTo>
                <a:lnTo>
                  <a:pt x="23260" y="256360"/>
                </a:lnTo>
                <a:lnTo>
                  <a:pt x="6085" y="215662"/>
                </a:lnTo>
                <a:lnTo>
                  <a:pt x="0" y="170370"/>
                </a:lnTo>
                <a:lnTo>
                  <a:pt x="6085" y="125078"/>
                </a:lnTo>
                <a:lnTo>
                  <a:pt x="23260" y="84380"/>
                </a:lnTo>
                <a:lnTo>
                  <a:pt x="49899" y="49899"/>
                </a:lnTo>
                <a:lnTo>
                  <a:pt x="84380" y="23260"/>
                </a:lnTo>
                <a:lnTo>
                  <a:pt x="125078" y="6085"/>
                </a:lnTo>
                <a:lnTo>
                  <a:pt x="170370" y="0"/>
                </a:lnTo>
                <a:lnTo>
                  <a:pt x="215662" y="6085"/>
                </a:lnTo>
                <a:lnTo>
                  <a:pt x="256360" y="23260"/>
                </a:lnTo>
                <a:lnTo>
                  <a:pt x="290841" y="49899"/>
                </a:lnTo>
                <a:lnTo>
                  <a:pt x="317480" y="84380"/>
                </a:lnTo>
                <a:lnTo>
                  <a:pt x="334655" y="125078"/>
                </a:lnTo>
                <a:lnTo>
                  <a:pt x="340740" y="170370"/>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0" name="object 70"/>
          <p:cNvSpPr/>
          <p:nvPr/>
        </p:nvSpPr>
        <p:spPr>
          <a:xfrm>
            <a:off x="5584355" y="5707198"/>
            <a:ext cx="201295" cy="38100"/>
          </a:xfrm>
          <a:custGeom>
            <a:avLst/>
            <a:gdLst/>
            <a:ahLst/>
            <a:cxnLst/>
            <a:rect l="l" t="t" r="r" b="b"/>
            <a:pathLst>
              <a:path w="201295" h="38100">
                <a:moveTo>
                  <a:pt x="201104" y="37719"/>
                </a:moveTo>
                <a:lnTo>
                  <a:pt x="148616" y="37786"/>
                </a:lnTo>
                <a:lnTo>
                  <a:pt x="97013" y="31413"/>
                </a:lnTo>
                <a:lnTo>
                  <a:pt x="47179" y="18763"/>
                </a:lnTo>
                <a:lnTo>
                  <a:pt x="0" y="0"/>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1" name="object 71"/>
          <p:cNvSpPr/>
          <p:nvPr/>
        </p:nvSpPr>
        <p:spPr>
          <a:xfrm>
            <a:off x="5874905" y="6157692"/>
            <a:ext cx="88265" cy="18415"/>
          </a:xfrm>
          <a:custGeom>
            <a:avLst/>
            <a:gdLst/>
            <a:ahLst/>
            <a:cxnLst/>
            <a:rect l="l" t="t" r="r" b="b"/>
            <a:pathLst>
              <a:path w="88264" h="18414">
                <a:moveTo>
                  <a:pt x="87998" y="0"/>
                </a:moveTo>
                <a:lnTo>
                  <a:pt x="66588" y="6257"/>
                </a:lnTo>
                <a:lnTo>
                  <a:pt x="44737" y="11361"/>
                </a:lnTo>
                <a:lnTo>
                  <a:pt x="22516" y="15296"/>
                </a:lnTo>
                <a:lnTo>
                  <a:pt x="0" y="18046"/>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2" name="object 72"/>
          <p:cNvSpPr/>
          <p:nvPr/>
        </p:nvSpPr>
        <p:spPr>
          <a:xfrm>
            <a:off x="6668084" y="6273681"/>
            <a:ext cx="53340" cy="82550"/>
          </a:xfrm>
          <a:custGeom>
            <a:avLst/>
            <a:gdLst/>
            <a:ahLst/>
            <a:cxnLst/>
            <a:rect l="l" t="t" r="r" b="b"/>
            <a:pathLst>
              <a:path w="53340" h="82550">
                <a:moveTo>
                  <a:pt x="53022" y="82346"/>
                </a:moveTo>
                <a:lnTo>
                  <a:pt x="37751" y="62647"/>
                </a:lnTo>
                <a:lnTo>
                  <a:pt x="23806" y="42325"/>
                </a:lnTo>
                <a:lnTo>
                  <a:pt x="11213" y="21428"/>
                </a:lnTo>
                <a:lnTo>
                  <a:pt x="0"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3" name="object 73"/>
          <p:cNvSpPr/>
          <p:nvPr/>
        </p:nvSpPr>
        <p:spPr>
          <a:xfrm>
            <a:off x="7680350" y="6150682"/>
            <a:ext cx="21590" cy="90805"/>
          </a:xfrm>
          <a:custGeom>
            <a:avLst/>
            <a:gdLst/>
            <a:ahLst/>
            <a:cxnLst/>
            <a:rect l="l" t="t" r="r" b="b"/>
            <a:pathLst>
              <a:path w="21590" h="90804">
                <a:moveTo>
                  <a:pt x="21170" y="0"/>
                </a:moveTo>
                <a:lnTo>
                  <a:pt x="18084" y="22909"/>
                </a:lnTo>
                <a:lnTo>
                  <a:pt x="13519" y="45637"/>
                </a:lnTo>
                <a:lnTo>
                  <a:pt x="7487" y="68137"/>
                </a:lnTo>
                <a:lnTo>
                  <a:pt x="0" y="90360"/>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4" name="object 74"/>
          <p:cNvSpPr/>
          <p:nvPr/>
        </p:nvSpPr>
        <p:spPr>
          <a:xfrm>
            <a:off x="8122463" y="5592390"/>
            <a:ext cx="258445" cy="337820"/>
          </a:xfrm>
          <a:custGeom>
            <a:avLst/>
            <a:gdLst/>
            <a:ahLst/>
            <a:cxnLst/>
            <a:rect l="l" t="t" r="r" b="b"/>
            <a:pathLst>
              <a:path w="258445" h="337820">
                <a:moveTo>
                  <a:pt x="0" y="0"/>
                </a:moveTo>
                <a:lnTo>
                  <a:pt x="50810" y="23407"/>
                </a:lnTo>
                <a:lnTo>
                  <a:pt x="96917" y="51426"/>
                </a:lnTo>
                <a:lnTo>
                  <a:pt x="137966" y="83593"/>
                </a:lnTo>
                <a:lnTo>
                  <a:pt x="173601" y="119443"/>
                </a:lnTo>
                <a:lnTo>
                  <a:pt x="203467" y="158512"/>
                </a:lnTo>
                <a:lnTo>
                  <a:pt x="227209" y="200336"/>
                </a:lnTo>
                <a:lnTo>
                  <a:pt x="244472" y="244450"/>
                </a:lnTo>
                <a:lnTo>
                  <a:pt x="254901" y="290390"/>
                </a:lnTo>
                <a:lnTo>
                  <a:pt x="258140" y="337693"/>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5" name="object 75"/>
          <p:cNvSpPr/>
          <p:nvPr/>
        </p:nvSpPr>
        <p:spPr>
          <a:xfrm>
            <a:off x="8616378" y="5232713"/>
            <a:ext cx="115570" cy="127000"/>
          </a:xfrm>
          <a:custGeom>
            <a:avLst/>
            <a:gdLst/>
            <a:ahLst/>
            <a:cxnLst/>
            <a:rect l="l" t="t" r="r" b="b"/>
            <a:pathLst>
              <a:path w="115570" h="127000">
                <a:moveTo>
                  <a:pt x="114947" y="0"/>
                </a:moveTo>
                <a:lnTo>
                  <a:pt x="93124" y="35556"/>
                </a:lnTo>
                <a:lnTo>
                  <a:pt x="66498" y="68726"/>
                </a:lnTo>
                <a:lnTo>
                  <a:pt x="35360" y="99190"/>
                </a:lnTo>
                <a:lnTo>
                  <a:pt x="0" y="126631"/>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6" name="object 76"/>
          <p:cNvSpPr/>
          <p:nvPr/>
        </p:nvSpPr>
        <p:spPr>
          <a:xfrm>
            <a:off x="8455507" y="4762877"/>
            <a:ext cx="6350" cy="60325"/>
          </a:xfrm>
          <a:custGeom>
            <a:avLst/>
            <a:gdLst/>
            <a:ahLst/>
            <a:cxnLst/>
            <a:rect l="l" t="t" r="r" b="b"/>
            <a:pathLst>
              <a:path w="6350" h="60325">
                <a:moveTo>
                  <a:pt x="0" y="0"/>
                </a:moveTo>
                <a:lnTo>
                  <a:pt x="2852" y="14845"/>
                </a:lnTo>
                <a:lnTo>
                  <a:pt x="4816" y="29778"/>
                </a:lnTo>
                <a:lnTo>
                  <a:pt x="5890" y="44773"/>
                </a:lnTo>
                <a:lnTo>
                  <a:pt x="6070" y="59804"/>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7" name="object 77"/>
          <p:cNvSpPr/>
          <p:nvPr/>
        </p:nvSpPr>
        <p:spPr>
          <a:xfrm>
            <a:off x="7721447" y="4616852"/>
            <a:ext cx="59055" cy="76835"/>
          </a:xfrm>
          <a:custGeom>
            <a:avLst/>
            <a:gdLst/>
            <a:ahLst/>
            <a:cxnLst/>
            <a:rect l="l" t="t" r="r" b="b"/>
            <a:pathLst>
              <a:path w="59054" h="76835">
                <a:moveTo>
                  <a:pt x="0" y="76263"/>
                </a:moveTo>
                <a:lnTo>
                  <a:pt x="12132" y="55942"/>
                </a:lnTo>
                <a:lnTo>
                  <a:pt x="26030" y="36407"/>
                </a:lnTo>
                <a:lnTo>
                  <a:pt x="41635" y="17734"/>
                </a:lnTo>
                <a:lnTo>
                  <a:pt x="58889" y="0"/>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8" name="object 78"/>
          <p:cNvSpPr/>
          <p:nvPr/>
        </p:nvSpPr>
        <p:spPr>
          <a:xfrm>
            <a:off x="7170699" y="4663690"/>
            <a:ext cx="28575" cy="66040"/>
          </a:xfrm>
          <a:custGeom>
            <a:avLst/>
            <a:gdLst/>
            <a:ahLst/>
            <a:cxnLst/>
            <a:rect l="l" t="t" r="r" b="b"/>
            <a:pathLst>
              <a:path w="28575" h="66039">
                <a:moveTo>
                  <a:pt x="0" y="65773"/>
                </a:moveTo>
                <a:lnTo>
                  <a:pt x="5230" y="48815"/>
                </a:lnTo>
                <a:lnTo>
                  <a:pt x="11742" y="32167"/>
                </a:lnTo>
                <a:lnTo>
                  <a:pt x="19514" y="15879"/>
                </a:lnTo>
                <a:lnTo>
                  <a:pt x="28524" y="0"/>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79" name="object 79"/>
          <p:cNvSpPr/>
          <p:nvPr/>
        </p:nvSpPr>
        <p:spPr>
          <a:xfrm>
            <a:off x="6524370" y="4751802"/>
            <a:ext cx="103505" cy="64135"/>
          </a:xfrm>
          <a:custGeom>
            <a:avLst/>
            <a:gdLst/>
            <a:ahLst/>
            <a:cxnLst/>
            <a:rect l="l" t="t" r="r" b="b"/>
            <a:pathLst>
              <a:path w="103504" h="64135">
                <a:moveTo>
                  <a:pt x="0" y="0"/>
                </a:moveTo>
                <a:lnTo>
                  <a:pt x="27553" y="14025"/>
                </a:lnTo>
                <a:lnTo>
                  <a:pt x="53986" y="29363"/>
                </a:lnTo>
                <a:lnTo>
                  <a:pt x="79225" y="45971"/>
                </a:lnTo>
                <a:lnTo>
                  <a:pt x="103200" y="63804"/>
                </a:lnTo>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80" name="object 80"/>
          <p:cNvSpPr/>
          <p:nvPr/>
        </p:nvSpPr>
        <p:spPr>
          <a:xfrm>
            <a:off x="5722518" y="5186168"/>
            <a:ext cx="18415" cy="67310"/>
          </a:xfrm>
          <a:custGeom>
            <a:avLst/>
            <a:gdLst/>
            <a:ahLst/>
            <a:cxnLst/>
            <a:rect l="l" t="t" r="r" b="b"/>
            <a:pathLst>
              <a:path w="18414" h="67310">
                <a:moveTo>
                  <a:pt x="18008" y="67132"/>
                </a:moveTo>
                <a:lnTo>
                  <a:pt x="12280" y="50575"/>
                </a:lnTo>
                <a:lnTo>
                  <a:pt x="7366" y="33856"/>
                </a:lnTo>
                <a:lnTo>
                  <a:pt x="3271" y="16992"/>
                </a:lnTo>
                <a:lnTo>
                  <a:pt x="0" y="0"/>
                </a:lnTo>
              </a:path>
            </a:pathLst>
          </a:custGeom>
          <a:ln w="25145">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81" name="object 81"/>
          <p:cNvSpPr txBox="1"/>
          <p:nvPr/>
        </p:nvSpPr>
        <p:spPr>
          <a:xfrm>
            <a:off x="5975781" y="4971732"/>
            <a:ext cx="2058670" cy="1245235"/>
          </a:xfrm>
          <a:prstGeom prst="rect">
            <a:avLst/>
          </a:prstGeom>
        </p:spPr>
        <p:txBody>
          <a:bodyPr vert="horz" wrap="square" lIns="0" tIns="12700" rIns="0" bIns="0" rtlCol="0">
            <a:spAutoFit/>
          </a:bodyPr>
          <a:lstStyle/>
          <a:p>
            <a:pPr marL="12065" marR="5080" lvl="0" indent="0" algn="ctr" defTabSz="914400" rtl="0" eaLnBrk="1" fontAlgn="auto" latinLnBrk="0" hangingPunct="1">
              <a:lnSpc>
                <a:spcPct val="100000"/>
              </a:lnSpc>
              <a:spcBef>
                <a:spcPts val="100"/>
              </a:spcBef>
              <a:spcAft>
                <a:spcPts val="0"/>
              </a:spcAft>
              <a:buClrTx/>
              <a:buSzTx/>
              <a:buFontTx/>
              <a:buNone/>
              <a:tabLst/>
              <a:defRPr/>
            </a:pPr>
            <a:r>
              <a:rPr kumimoji="0" sz="1600" b="0" i="0" u="none" strike="noStrike" kern="1200" cap="none" spc="-60" normalizeH="0" baseline="0" noProof="0" dirty="0">
                <a:ln>
                  <a:noFill/>
                </a:ln>
                <a:solidFill>
                  <a:prstClr val="black"/>
                </a:solidFill>
                <a:effectLst/>
                <a:uLnTx/>
                <a:uFillTx/>
                <a:latin typeface="Trebuchet MS"/>
                <a:ea typeface="+mn-ea"/>
                <a:cs typeface="Trebuchet MS"/>
              </a:rPr>
              <a:t>“Men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are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better </a:t>
            </a:r>
            <a:r>
              <a:rPr kumimoji="0" sz="1600" b="0" i="0" u="none" strike="noStrike" kern="1200" cap="none" spc="-40" normalizeH="0" baseline="0" noProof="0" dirty="0">
                <a:ln>
                  <a:noFill/>
                </a:ln>
                <a:solidFill>
                  <a:prstClr val="black"/>
                </a:solidFill>
                <a:effectLst/>
                <a:uLnTx/>
                <a:uFillTx/>
                <a:latin typeface="Trebuchet MS"/>
                <a:ea typeface="+mn-ea"/>
                <a:cs typeface="Trebuchet MS"/>
              </a:rPr>
              <a:t>doctors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than </a:t>
            </a:r>
            <a:r>
              <a:rPr kumimoji="0" sz="1600" b="0" i="0" u="none" strike="noStrike" kern="1200" cap="none" spc="-65" normalizeH="0" baseline="0" noProof="0" dirty="0">
                <a:ln>
                  <a:noFill/>
                </a:ln>
                <a:solidFill>
                  <a:prstClr val="black"/>
                </a:solidFill>
                <a:effectLst/>
                <a:uLnTx/>
                <a:uFillTx/>
                <a:latin typeface="Trebuchet MS"/>
                <a:ea typeface="+mn-ea"/>
                <a:cs typeface="Trebuchet MS"/>
              </a:rPr>
              <a:t>women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because  </a:t>
            </a:r>
            <a:r>
              <a:rPr kumimoji="0" sz="1600" b="0" i="0" u="none" strike="noStrike" kern="1200" cap="none" spc="-130" normalizeH="0" baseline="0" noProof="0" dirty="0">
                <a:ln>
                  <a:noFill/>
                </a:ln>
                <a:solidFill>
                  <a:prstClr val="black"/>
                </a:solidFill>
                <a:effectLst/>
                <a:uLnTx/>
                <a:uFillTx/>
                <a:latin typeface="Trebuchet MS"/>
                <a:ea typeface="+mn-ea"/>
                <a:cs typeface="Trebuchet MS"/>
              </a:rPr>
              <a:t>they’re </a:t>
            </a:r>
            <a:r>
              <a:rPr kumimoji="0" sz="1600" b="0" i="0" u="none" strike="noStrike" kern="1200" cap="none" spc="-50" normalizeH="0" baseline="0" noProof="0" dirty="0">
                <a:ln>
                  <a:noFill/>
                </a:ln>
                <a:solidFill>
                  <a:prstClr val="black"/>
                </a:solidFill>
                <a:effectLst/>
                <a:uLnTx/>
                <a:uFillTx/>
                <a:latin typeface="Trebuchet MS"/>
                <a:ea typeface="+mn-ea"/>
                <a:cs typeface="Trebuchet MS"/>
              </a:rPr>
              <a:t>more </a:t>
            </a:r>
            <a:r>
              <a:rPr kumimoji="0" sz="1600" b="0" i="0" u="none" strike="noStrike" kern="1200" cap="none" spc="-90" normalizeH="0" baseline="0" noProof="0" dirty="0">
                <a:ln>
                  <a:noFill/>
                </a:ln>
                <a:solidFill>
                  <a:prstClr val="black"/>
                </a:solidFill>
                <a:effectLst/>
                <a:uLnTx/>
                <a:uFillTx/>
                <a:latin typeface="Trebuchet MS"/>
                <a:ea typeface="+mn-ea"/>
                <a:cs typeface="Trebuchet MS"/>
              </a:rPr>
              <a:t>rational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and </a:t>
            </a:r>
            <a:r>
              <a:rPr kumimoji="0" sz="1600" b="0" i="0" u="none" strike="noStrike" kern="1200" cap="none" spc="-100" normalizeH="0" baseline="0" noProof="0" dirty="0">
                <a:ln>
                  <a:noFill/>
                </a:ln>
                <a:solidFill>
                  <a:prstClr val="black"/>
                </a:solidFill>
                <a:effectLst/>
                <a:uLnTx/>
                <a:uFillTx/>
                <a:latin typeface="Trebuchet MS"/>
                <a:ea typeface="+mn-ea"/>
                <a:cs typeface="Trebuchet MS"/>
              </a:rPr>
              <a:t>they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are </a:t>
            </a:r>
            <a:r>
              <a:rPr kumimoji="0" sz="1600" b="0" i="0" u="none" strike="noStrike" kern="1200" cap="none" spc="-100" normalizeH="0" baseline="0" noProof="0" dirty="0">
                <a:ln>
                  <a:noFill/>
                </a:ln>
                <a:solidFill>
                  <a:prstClr val="black"/>
                </a:solidFill>
                <a:effectLst/>
                <a:uLnTx/>
                <a:uFillTx/>
                <a:latin typeface="Trebuchet MS"/>
                <a:ea typeface="+mn-ea"/>
                <a:cs typeface="Trebuchet MS"/>
              </a:rPr>
              <a:t>natural  </a:t>
            </a:r>
            <a:r>
              <a:rPr kumimoji="0" sz="1600" b="0" i="0" u="none" strike="noStrike" kern="1200" cap="none" spc="-130" normalizeH="0" baseline="0" noProof="0" dirty="0">
                <a:ln>
                  <a:noFill/>
                </a:ln>
                <a:solidFill>
                  <a:prstClr val="black"/>
                </a:solidFill>
                <a:effectLst/>
                <a:uLnTx/>
                <a:uFillTx/>
                <a:latin typeface="Trebuchet MS"/>
                <a:ea typeface="+mn-ea"/>
                <a:cs typeface="Trebuchet MS"/>
              </a:rPr>
              <a:t>leaders.”</a:t>
            </a:r>
            <a:endParaRPr kumimoji="0" sz="1600" b="0" i="0" u="none" strike="noStrike" kern="1200" cap="none" spc="0" normalizeH="0" baseline="0" noProof="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365937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3335">
              <a:lnSpc>
                <a:spcPct val="100000"/>
              </a:lnSpc>
              <a:spcBef>
                <a:spcPts val="95"/>
              </a:spcBef>
            </a:pPr>
            <a:r>
              <a:rPr spc="-235" dirty="0"/>
              <a:t>Teacher </a:t>
            </a:r>
            <a:r>
              <a:rPr spc="-215" dirty="0"/>
              <a:t>Biases,</a:t>
            </a:r>
            <a:r>
              <a:rPr spc="-310" dirty="0"/>
              <a:t> </a:t>
            </a:r>
            <a:r>
              <a:rPr spc="-215" dirty="0"/>
              <a:t>cont.</a:t>
            </a:r>
          </a:p>
        </p:txBody>
      </p:sp>
      <p:sp>
        <p:nvSpPr>
          <p:cNvPr id="3" name="object 3"/>
          <p:cNvSpPr txBox="1"/>
          <p:nvPr/>
        </p:nvSpPr>
        <p:spPr>
          <a:xfrm>
            <a:off x="535940" y="1545819"/>
            <a:ext cx="8046084" cy="4408258"/>
          </a:xfrm>
          <a:prstGeom prst="rect">
            <a:avLst/>
          </a:prstGeom>
        </p:spPr>
        <p:txBody>
          <a:bodyPr vert="horz" wrap="square" lIns="0" tIns="88265" rIns="0" bIns="0" rtlCol="0">
            <a:spAutoFit/>
          </a:bodyPr>
          <a:lstStyle/>
          <a:p>
            <a:pPr marL="355600" marR="0" lvl="0" indent="-342900" algn="l" defTabSz="914400" rtl="0" eaLnBrk="1" fontAlgn="auto" latinLnBrk="0" hangingPunct="1">
              <a:lnSpc>
                <a:spcPct val="100000"/>
              </a:lnSpc>
              <a:spcBef>
                <a:spcPts val="695"/>
              </a:spcBef>
              <a:spcAft>
                <a:spcPts val="0"/>
              </a:spcAft>
              <a:buClrTx/>
              <a:buSzTx/>
              <a:buFont typeface="Arial"/>
              <a:buChar char="•"/>
              <a:tabLst>
                <a:tab pos="354965" algn="l"/>
                <a:tab pos="355600" algn="l"/>
              </a:tabLst>
              <a:defRPr/>
            </a:pPr>
            <a:r>
              <a:rPr kumimoji="0" sz="2400" b="0" i="0" u="none" strike="noStrike" kern="1200" cap="none" spc="-160" normalizeH="0" baseline="0" noProof="0" dirty="0">
                <a:ln>
                  <a:noFill/>
                </a:ln>
                <a:solidFill>
                  <a:srgbClr val="FF0000"/>
                </a:solidFill>
                <a:effectLst/>
                <a:uLnTx/>
                <a:uFillTx/>
                <a:latin typeface="Trebuchet MS"/>
                <a:ea typeface="+mn-ea"/>
                <a:cs typeface="Trebuchet MS"/>
              </a:rPr>
              <a:t>Language</a:t>
            </a:r>
            <a:r>
              <a:rPr kumimoji="0" sz="2400" b="0" i="0" u="none" strike="noStrike" kern="1200" cap="none" spc="-75" normalizeH="0" baseline="0" noProof="0" dirty="0">
                <a:ln>
                  <a:noFill/>
                </a:ln>
                <a:solidFill>
                  <a:srgbClr val="FF0000"/>
                </a:solidFill>
                <a:effectLst/>
                <a:uLnTx/>
                <a:uFillTx/>
                <a:latin typeface="Trebuchet MS"/>
                <a:ea typeface="+mn-ea"/>
                <a:cs typeface="Trebuchet MS"/>
              </a:rPr>
              <a:t> </a:t>
            </a:r>
            <a:r>
              <a:rPr kumimoji="0" sz="2400" b="0" i="0" u="none" strike="noStrike" kern="1200" cap="none" spc="-145" normalizeH="0" baseline="0" noProof="0" dirty="0">
                <a:ln>
                  <a:noFill/>
                </a:ln>
                <a:solidFill>
                  <a:srgbClr val="FF0000"/>
                </a:solidFill>
                <a:effectLst/>
                <a:uLnTx/>
                <a:uFillTx/>
                <a:latin typeface="Trebuchet MS"/>
                <a:ea typeface="+mn-ea"/>
                <a:cs typeface="Trebuchet MS"/>
              </a:rPr>
              <a:t>use</a:t>
            </a:r>
            <a:r>
              <a:rPr kumimoji="0" sz="2400" b="0" i="0" u="none" strike="noStrike" kern="1200" cap="none" spc="-145" normalizeH="0" baseline="0" noProof="0" dirty="0" smtClean="0">
                <a:ln>
                  <a:noFill/>
                </a:ln>
                <a:solidFill>
                  <a:srgbClr val="FF0000"/>
                </a:solidFill>
                <a:effectLst/>
                <a:uLnTx/>
                <a:uFillTx/>
                <a:latin typeface="Trebuchet MS"/>
                <a:ea typeface="+mn-ea"/>
                <a:cs typeface="Trebuchet MS"/>
              </a:rPr>
              <a:t>:</a:t>
            </a:r>
            <a:endParaRPr kumimoji="0" sz="2400" b="0" i="0" u="none" strike="noStrike" kern="1200" cap="none" spc="0" normalizeH="0" baseline="24305" noProof="0" dirty="0">
              <a:ln>
                <a:noFill/>
              </a:ln>
              <a:solidFill>
                <a:srgbClr val="FF0000"/>
              </a:solidFill>
              <a:effectLst/>
              <a:uLnTx/>
              <a:uFillTx/>
              <a:latin typeface="Trebuchet MS"/>
              <a:ea typeface="+mn-ea"/>
              <a:cs typeface="Trebuchet MS"/>
            </a:endParaRPr>
          </a:p>
          <a:p>
            <a:pPr marL="755650" marR="486409" lvl="1" indent="-285750" algn="l" defTabSz="914400" rtl="0" eaLnBrk="1" fontAlgn="auto" latinLnBrk="0" hangingPunct="1">
              <a:lnSpc>
                <a:spcPct val="100000"/>
              </a:lnSpc>
              <a:spcBef>
                <a:spcPts val="500"/>
              </a:spcBef>
              <a:spcAft>
                <a:spcPts val="0"/>
              </a:spcAft>
              <a:buClrTx/>
              <a:buSzTx/>
              <a:buFont typeface="Arial"/>
              <a:buChar char="•"/>
              <a:tabLst>
                <a:tab pos="755015" algn="l"/>
                <a:tab pos="755650" algn="l"/>
              </a:tabLst>
              <a:defRPr/>
            </a:pPr>
            <a:r>
              <a:rPr kumimoji="0" sz="2400" b="0" i="0" u="none" strike="noStrike" kern="1200" cap="none" spc="-55" normalizeH="0" baseline="0" noProof="0" dirty="0">
                <a:ln>
                  <a:noFill/>
                </a:ln>
                <a:solidFill>
                  <a:srgbClr val="767676"/>
                </a:solidFill>
                <a:effectLst/>
                <a:uLnTx/>
                <a:uFillTx/>
                <a:latin typeface="Trebuchet MS"/>
                <a:ea typeface="+mn-ea"/>
                <a:cs typeface="Trebuchet MS"/>
              </a:rPr>
              <a:t>Gender </a:t>
            </a:r>
            <a:r>
              <a:rPr kumimoji="0" sz="2400" b="0" i="0" u="none" strike="noStrike" kern="1200" cap="none" spc="-114" normalizeH="0" baseline="0" noProof="0" dirty="0">
                <a:ln>
                  <a:noFill/>
                </a:ln>
                <a:solidFill>
                  <a:srgbClr val="767676"/>
                </a:solidFill>
                <a:effectLst/>
                <a:uLnTx/>
                <a:uFillTx/>
                <a:latin typeface="Trebuchet MS"/>
                <a:ea typeface="+mn-ea"/>
                <a:cs typeface="Trebuchet MS"/>
              </a:rPr>
              <a:t>biases </a:t>
            </a:r>
            <a:r>
              <a:rPr kumimoji="0" sz="2400" b="0" i="0" u="none" strike="noStrike" kern="1200" cap="none" spc="-140" normalizeH="0" baseline="0" noProof="0" dirty="0">
                <a:ln>
                  <a:noFill/>
                </a:ln>
                <a:solidFill>
                  <a:srgbClr val="767676"/>
                </a:solidFill>
                <a:effectLst/>
                <a:uLnTx/>
                <a:uFillTx/>
                <a:latin typeface="Trebuchet MS"/>
                <a:ea typeface="+mn-ea"/>
                <a:cs typeface="Trebuchet MS"/>
              </a:rPr>
              <a:t>can </a:t>
            </a:r>
            <a:r>
              <a:rPr kumimoji="0" sz="2400" b="0" i="0" u="none" strike="noStrike" kern="1200" cap="none" spc="-125" normalizeH="0" baseline="0" noProof="0" dirty="0">
                <a:ln>
                  <a:noFill/>
                </a:ln>
                <a:solidFill>
                  <a:srgbClr val="767676"/>
                </a:solidFill>
                <a:effectLst/>
                <a:uLnTx/>
                <a:uFillTx/>
                <a:latin typeface="Trebuchet MS"/>
                <a:ea typeface="+mn-ea"/>
                <a:cs typeface="Trebuchet MS"/>
              </a:rPr>
              <a:t>be </a:t>
            </a:r>
            <a:r>
              <a:rPr kumimoji="0" sz="2400" b="0" i="0" u="none" strike="noStrike" kern="1200" cap="none" spc="-85" normalizeH="0" baseline="0" noProof="0" dirty="0">
                <a:ln>
                  <a:noFill/>
                </a:ln>
                <a:solidFill>
                  <a:srgbClr val="767676"/>
                </a:solidFill>
                <a:effectLst/>
                <a:uLnTx/>
                <a:uFillTx/>
                <a:latin typeface="Trebuchet MS"/>
                <a:ea typeface="+mn-ea"/>
                <a:cs typeface="Trebuchet MS"/>
              </a:rPr>
              <a:t>expressed </a:t>
            </a:r>
            <a:r>
              <a:rPr kumimoji="0" sz="2400" b="0" i="0" u="none" strike="noStrike" kern="1200" cap="none" spc="-130" normalizeH="0" baseline="0" noProof="0" dirty="0">
                <a:ln>
                  <a:noFill/>
                </a:ln>
                <a:solidFill>
                  <a:srgbClr val="767676"/>
                </a:solidFill>
                <a:effectLst/>
                <a:uLnTx/>
                <a:uFillTx/>
                <a:latin typeface="Trebuchet MS"/>
                <a:ea typeface="+mn-ea"/>
                <a:cs typeface="Trebuchet MS"/>
              </a:rPr>
              <a:t>verbally </a:t>
            </a:r>
            <a:r>
              <a:rPr kumimoji="0" sz="2400" b="0" i="0" u="none" strike="noStrike" kern="1200" cap="none" spc="-135" normalizeH="0" baseline="0" noProof="0" dirty="0">
                <a:ln>
                  <a:noFill/>
                </a:ln>
                <a:solidFill>
                  <a:srgbClr val="767676"/>
                </a:solidFill>
                <a:effectLst/>
                <a:uLnTx/>
                <a:uFillTx/>
                <a:latin typeface="Trebuchet MS"/>
                <a:ea typeface="+mn-ea"/>
                <a:cs typeface="Trebuchet MS"/>
              </a:rPr>
              <a:t>and </a:t>
            </a:r>
            <a:r>
              <a:rPr kumimoji="0" sz="2400" b="0" i="0" u="none" strike="noStrike" kern="1200" cap="none" spc="-140" normalizeH="0" baseline="0" noProof="0" dirty="0">
                <a:ln>
                  <a:noFill/>
                </a:ln>
                <a:solidFill>
                  <a:srgbClr val="767676"/>
                </a:solidFill>
                <a:effectLst/>
                <a:uLnTx/>
                <a:uFillTx/>
                <a:latin typeface="Trebuchet MS"/>
                <a:ea typeface="+mn-ea"/>
                <a:cs typeface="Trebuchet MS"/>
              </a:rPr>
              <a:t>can </a:t>
            </a:r>
            <a:r>
              <a:rPr kumimoji="0" sz="2400" b="0" i="0" u="none" strike="noStrike" kern="1200" cap="none" spc="-105" normalizeH="0" baseline="0" noProof="0" dirty="0">
                <a:ln>
                  <a:noFill/>
                </a:ln>
                <a:solidFill>
                  <a:srgbClr val="767676"/>
                </a:solidFill>
                <a:effectLst/>
                <a:uLnTx/>
                <a:uFillTx/>
                <a:latin typeface="Trebuchet MS"/>
                <a:ea typeface="+mn-ea"/>
                <a:cs typeface="Trebuchet MS"/>
              </a:rPr>
              <a:t>reinforce </a:t>
            </a:r>
            <a:r>
              <a:rPr kumimoji="0" sz="2400" b="0" i="0" u="none" strike="noStrike" kern="1200" cap="none" spc="-100" normalizeH="0" baseline="0" noProof="0" dirty="0">
                <a:ln>
                  <a:noFill/>
                </a:ln>
                <a:solidFill>
                  <a:srgbClr val="767676"/>
                </a:solidFill>
                <a:effectLst/>
                <a:uLnTx/>
                <a:uFillTx/>
                <a:latin typeface="Trebuchet MS"/>
                <a:ea typeface="+mn-ea"/>
                <a:cs typeface="Trebuchet MS"/>
              </a:rPr>
              <a:t>gender  </a:t>
            </a:r>
            <a:r>
              <a:rPr kumimoji="0" sz="2400" b="0" i="0" u="none" strike="noStrike" kern="1200" cap="none" spc="-130" normalizeH="0" baseline="0" noProof="0" dirty="0">
                <a:ln>
                  <a:noFill/>
                </a:ln>
                <a:solidFill>
                  <a:srgbClr val="767676"/>
                </a:solidFill>
                <a:effectLst/>
                <a:uLnTx/>
                <a:uFillTx/>
                <a:latin typeface="Trebuchet MS"/>
                <a:ea typeface="+mn-ea"/>
                <a:cs typeface="Trebuchet MS"/>
              </a:rPr>
              <a:t>differences </a:t>
            </a:r>
            <a:r>
              <a:rPr kumimoji="0" sz="2400" b="0" i="0" u="none" strike="noStrike" kern="1200" cap="none" spc="-135" normalizeH="0" baseline="0" noProof="0" dirty="0">
                <a:ln>
                  <a:noFill/>
                </a:ln>
                <a:solidFill>
                  <a:srgbClr val="767676"/>
                </a:solidFill>
                <a:effectLst/>
                <a:uLnTx/>
                <a:uFillTx/>
                <a:latin typeface="Trebuchet MS"/>
                <a:ea typeface="+mn-ea"/>
                <a:cs typeface="Trebuchet MS"/>
              </a:rPr>
              <a:t>and</a:t>
            </a:r>
            <a:r>
              <a:rPr kumimoji="0" sz="2400" b="0" i="0" u="none" strike="noStrike" kern="1200" cap="none" spc="30" normalizeH="0" baseline="0" noProof="0" dirty="0">
                <a:ln>
                  <a:noFill/>
                </a:ln>
                <a:solidFill>
                  <a:srgbClr val="767676"/>
                </a:solidFill>
                <a:effectLst/>
                <a:uLnTx/>
                <a:uFillTx/>
                <a:latin typeface="Trebuchet MS"/>
                <a:ea typeface="+mn-ea"/>
                <a:cs typeface="Trebuchet MS"/>
              </a:rPr>
              <a:t> </a:t>
            </a:r>
            <a:r>
              <a:rPr kumimoji="0" sz="2400" b="0" i="0" u="none" strike="noStrike" kern="1200" cap="none" spc="-130" normalizeH="0" baseline="0" noProof="0" dirty="0">
                <a:ln>
                  <a:noFill/>
                </a:ln>
                <a:solidFill>
                  <a:srgbClr val="767676"/>
                </a:solidFill>
                <a:effectLst/>
                <a:uLnTx/>
                <a:uFillTx/>
                <a:latin typeface="Trebuchet MS"/>
                <a:ea typeface="+mn-ea"/>
                <a:cs typeface="Trebuchet MS"/>
              </a:rPr>
              <a:t>inequalities</a:t>
            </a:r>
            <a:endParaRPr kumimoji="0" sz="2400" b="0" i="0" u="none" strike="noStrike" kern="1200" cap="none" spc="0" normalizeH="0" baseline="0" noProof="0" dirty="0">
              <a:ln>
                <a:noFill/>
              </a:ln>
              <a:solidFill>
                <a:prstClr val="black"/>
              </a:solidFill>
              <a:effectLst/>
              <a:uLnTx/>
              <a:uFillTx/>
              <a:latin typeface="Trebuchet MS"/>
              <a:ea typeface="+mn-ea"/>
              <a:cs typeface="Trebuchet MS"/>
            </a:endParaRPr>
          </a:p>
          <a:p>
            <a:pPr marL="755650" marR="730885" lvl="1" indent="-285750" algn="just" defTabSz="914400" rtl="0" eaLnBrk="1" fontAlgn="auto" latinLnBrk="0" hangingPunct="1">
              <a:lnSpc>
                <a:spcPct val="100000"/>
              </a:lnSpc>
              <a:spcBef>
                <a:spcPts val="480"/>
              </a:spcBef>
              <a:spcAft>
                <a:spcPts val="0"/>
              </a:spcAft>
              <a:buClrTx/>
              <a:buSzTx/>
              <a:buFont typeface="Arial"/>
              <a:buChar char="•"/>
              <a:tabLst>
                <a:tab pos="755650" algn="l"/>
              </a:tabLst>
              <a:defRPr/>
            </a:pPr>
            <a:r>
              <a:rPr kumimoji="0" sz="2400" b="0" i="0" u="none" strike="noStrike" kern="1200" cap="none" spc="-80" normalizeH="0" baseline="0" noProof="0" dirty="0">
                <a:ln>
                  <a:noFill/>
                </a:ln>
                <a:solidFill>
                  <a:srgbClr val="FF0000"/>
                </a:solidFill>
                <a:effectLst/>
                <a:uLnTx/>
                <a:uFillTx/>
                <a:latin typeface="Trebuchet MS"/>
                <a:ea typeface="+mn-ea"/>
                <a:cs typeface="Trebuchet MS"/>
              </a:rPr>
              <a:t>In </a:t>
            </a:r>
            <a:r>
              <a:rPr kumimoji="0" sz="2400" b="0" i="0" u="none" strike="noStrike" kern="1200" cap="none" spc="-120" normalizeH="0" baseline="0" noProof="0" dirty="0">
                <a:ln>
                  <a:noFill/>
                </a:ln>
                <a:solidFill>
                  <a:srgbClr val="FF0000"/>
                </a:solidFill>
                <a:effectLst/>
                <a:uLnTx/>
                <a:uFillTx/>
                <a:latin typeface="Trebuchet MS"/>
                <a:ea typeface="+mn-ea"/>
                <a:cs typeface="Trebuchet MS"/>
              </a:rPr>
              <a:t>the </a:t>
            </a:r>
            <a:r>
              <a:rPr kumimoji="0" sz="2400" b="0" i="0" u="none" strike="noStrike" kern="1200" cap="none" spc="-100" normalizeH="0" baseline="0" noProof="0" dirty="0">
                <a:ln>
                  <a:noFill/>
                </a:ln>
                <a:solidFill>
                  <a:srgbClr val="FF0000"/>
                </a:solidFill>
                <a:effectLst/>
                <a:uLnTx/>
                <a:uFillTx/>
                <a:latin typeface="Trebuchet MS"/>
                <a:ea typeface="+mn-ea"/>
                <a:cs typeface="Trebuchet MS"/>
              </a:rPr>
              <a:t>classroom, </a:t>
            </a:r>
            <a:r>
              <a:rPr kumimoji="0" sz="2400" b="0" i="0" u="none" strike="noStrike" kern="1200" cap="none" spc="-105" normalizeH="0" baseline="0" noProof="0" dirty="0">
                <a:ln>
                  <a:noFill/>
                </a:ln>
                <a:solidFill>
                  <a:srgbClr val="FF0000"/>
                </a:solidFill>
                <a:effectLst/>
                <a:uLnTx/>
                <a:uFillTx/>
                <a:latin typeface="Trebuchet MS"/>
                <a:ea typeface="+mn-ea"/>
                <a:cs typeface="Trebuchet MS"/>
              </a:rPr>
              <a:t>teachers </a:t>
            </a:r>
            <a:r>
              <a:rPr kumimoji="0" sz="2400" b="0" i="0" u="none" strike="noStrike" kern="1200" cap="none" spc="-135" normalizeH="0" baseline="0" noProof="0" dirty="0">
                <a:ln>
                  <a:noFill/>
                </a:ln>
                <a:solidFill>
                  <a:srgbClr val="FF0000"/>
                </a:solidFill>
                <a:effectLst/>
                <a:uLnTx/>
                <a:uFillTx/>
                <a:latin typeface="Trebuchet MS"/>
                <a:ea typeface="+mn-ea"/>
                <a:cs typeface="Trebuchet MS"/>
              </a:rPr>
              <a:t>and </a:t>
            </a:r>
            <a:r>
              <a:rPr kumimoji="0" sz="2400" b="0" i="0" u="none" strike="noStrike" kern="1200" cap="none" spc="-95" normalizeH="0" baseline="0" noProof="0" dirty="0">
                <a:ln>
                  <a:noFill/>
                </a:ln>
                <a:solidFill>
                  <a:srgbClr val="FF0000"/>
                </a:solidFill>
                <a:effectLst/>
                <a:uLnTx/>
                <a:uFillTx/>
                <a:latin typeface="Trebuchet MS"/>
                <a:ea typeface="+mn-ea"/>
                <a:cs typeface="Trebuchet MS"/>
              </a:rPr>
              <a:t>students </a:t>
            </a:r>
            <a:r>
              <a:rPr kumimoji="0" sz="2400" b="0" i="0" u="none" strike="noStrike" kern="1200" cap="none" spc="-114" normalizeH="0" baseline="0" noProof="0" dirty="0">
                <a:ln>
                  <a:noFill/>
                </a:ln>
                <a:solidFill>
                  <a:srgbClr val="FF0000"/>
                </a:solidFill>
                <a:effectLst/>
                <a:uLnTx/>
                <a:uFillTx/>
                <a:latin typeface="Trebuchet MS"/>
                <a:ea typeface="+mn-ea"/>
                <a:cs typeface="Trebuchet MS"/>
              </a:rPr>
              <a:t>often </a:t>
            </a:r>
            <a:r>
              <a:rPr kumimoji="0" sz="2400" b="0" i="0" u="none" strike="noStrike" kern="1200" cap="none" spc="-95" normalizeH="0" baseline="0" noProof="0" dirty="0">
                <a:ln>
                  <a:noFill/>
                </a:ln>
                <a:solidFill>
                  <a:srgbClr val="FF0000"/>
                </a:solidFill>
                <a:effectLst/>
                <a:uLnTx/>
                <a:uFillTx/>
                <a:latin typeface="Trebuchet MS"/>
                <a:ea typeface="+mn-ea"/>
                <a:cs typeface="Trebuchet MS"/>
              </a:rPr>
              <a:t>use </a:t>
            </a:r>
            <a:r>
              <a:rPr kumimoji="0" sz="2400" b="0" i="0" u="none" strike="noStrike" kern="1200" cap="none" spc="-150" normalizeH="0" baseline="0" noProof="0" dirty="0">
                <a:ln>
                  <a:noFill/>
                </a:ln>
                <a:solidFill>
                  <a:srgbClr val="FF0000"/>
                </a:solidFill>
                <a:effectLst/>
                <a:uLnTx/>
                <a:uFillTx/>
                <a:latin typeface="Trebuchet MS"/>
                <a:ea typeface="+mn-ea"/>
                <a:cs typeface="Trebuchet MS"/>
              </a:rPr>
              <a:t>language </a:t>
            </a:r>
            <a:r>
              <a:rPr kumimoji="0" sz="2400" b="0" i="0" u="none" strike="noStrike" kern="1200" cap="none" spc="-140" normalizeH="0" baseline="0" noProof="0" dirty="0">
                <a:ln>
                  <a:noFill/>
                </a:ln>
                <a:solidFill>
                  <a:srgbClr val="FF0000"/>
                </a:solidFill>
                <a:effectLst/>
                <a:uLnTx/>
                <a:uFillTx/>
                <a:latin typeface="Trebuchet MS"/>
                <a:ea typeface="+mn-ea"/>
                <a:cs typeface="Trebuchet MS"/>
              </a:rPr>
              <a:t>that  </a:t>
            </a:r>
            <a:r>
              <a:rPr kumimoji="0" sz="2400" b="0" i="0" u="none" strike="noStrike" kern="1200" cap="none" spc="-114" normalizeH="0" baseline="0" noProof="0" dirty="0">
                <a:ln>
                  <a:noFill/>
                </a:ln>
                <a:solidFill>
                  <a:srgbClr val="FF0000"/>
                </a:solidFill>
                <a:effectLst/>
                <a:uLnTx/>
                <a:uFillTx/>
                <a:latin typeface="Trebuchet MS"/>
                <a:ea typeface="+mn-ea"/>
                <a:cs typeface="Trebuchet MS"/>
              </a:rPr>
              <a:t>emphasizes </a:t>
            </a:r>
            <a:r>
              <a:rPr kumimoji="0" sz="2400" b="0" i="0" u="none" strike="noStrike" kern="1200" cap="none" spc="-170" normalizeH="0" baseline="0" noProof="0" dirty="0">
                <a:ln>
                  <a:noFill/>
                </a:ln>
                <a:solidFill>
                  <a:srgbClr val="FF0000"/>
                </a:solidFill>
                <a:effectLst/>
                <a:uLnTx/>
                <a:uFillTx/>
                <a:latin typeface="Trebuchet MS"/>
                <a:ea typeface="+mn-ea"/>
                <a:cs typeface="Trebuchet MS"/>
              </a:rPr>
              <a:t>men’s </a:t>
            </a:r>
            <a:r>
              <a:rPr kumimoji="0" sz="2400" b="0" i="0" u="none" strike="noStrike" kern="1200" cap="none" spc="-80" normalizeH="0" baseline="0" noProof="0" dirty="0">
                <a:ln>
                  <a:noFill/>
                </a:ln>
                <a:solidFill>
                  <a:srgbClr val="FF0000"/>
                </a:solidFill>
                <a:effectLst/>
                <a:uLnTx/>
                <a:uFillTx/>
                <a:latin typeface="Trebuchet MS"/>
                <a:ea typeface="+mn-ea"/>
                <a:cs typeface="Trebuchet MS"/>
              </a:rPr>
              <a:t>superiority </a:t>
            </a:r>
            <a:r>
              <a:rPr kumimoji="0" sz="2400" b="0" i="0" u="none" strike="noStrike" kern="1200" cap="none" spc="-65" normalizeH="0" baseline="0" noProof="0" dirty="0">
                <a:ln>
                  <a:noFill/>
                </a:ln>
                <a:solidFill>
                  <a:srgbClr val="FF0000"/>
                </a:solidFill>
                <a:effectLst/>
                <a:uLnTx/>
                <a:uFillTx/>
                <a:latin typeface="Trebuchet MS"/>
                <a:ea typeface="+mn-ea"/>
                <a:cs typeface="Trebuchet MS"/>
              </a:rPr>
              <a:t>over </a:t>
            </a:r>
            <a:r>
              <a:rPr kumimoji="0" sz="2400" b="0" i="0" u="none" strike="noStrike" kern="1200" cap="none" spc="-120" normalizeH="0" baseline="0" noProof="0" dirty="0">
                <a:ln>
                  <a:noFill/>
                </a:ln>
                <a:solidFill>
                  <a:srgbClr val="FF0000"/>
                </a:solidFill>
                <a:effectLst/>
                <a:uLnTx/>
                <a:uFillTx/>
                <a:latin typeface="Trebuchet MS"/>
                <a:ea typeface="+mn-ea"/>
                <a:cs typeface="Trebuchet MS"/>
              </a:rPr>
              <a:t>women, </a:t>
            </a:r>
            <a:r>
              <a:rPr kumimoji="0" sz="2400" b="0" i="0" u="none" strike="noStrike" kern="1200" cap="none" spc="-100" normalizeH="0" baseline="0" noProof="0" dirty="0">
                <a:ln>
                  <a:noFill/>
                </a:ln>
                <a:solidFill>
                  <a:srgbClr val="FF0000"/>
                </a:solidFill>
                <a:effectLst/>
                <a:uLnTx/>
                <a:uFillTx/>
                <a:latin typeface="Trebuchet MS"/>
                <a:ea typeface="+mn-ea"/>
                <a:cs typeface="Trebuchet MS"/>
              </a:rPr>
              <a:t>which </a:t>
            </a:r>
            <a:r>
              <a:rPr kumimoji="0" sz="2400" b="0" i="0" u="none" strike="noStrike" kern="1200" cap="none" spc="-140" normalizeH="0" baseline="0" noProof="0" dirty="0">
                <a:ln>
                  <a:noFill/>
                </a:ln>
                <a:solidFill>
                  <a:srgbClr val="FF0000"/>
                </a:solidFill>
                <a:effectLst/>
                <a:uLnTx/>
                <a:uFillTx/>
                <a:latin typeface="Trebuchet MS"/>
                <a:ea typeface="+mn-ea"/>
                <a:cs typeface="Trebuchet MS"/>
              </a:rPr>
              <a:t>can </a:t>
            </a:r>
            <a:r>
              <a:rPr kumimoji="0" sz="2400" b="0" i="0" u="none" strike="noStrike" kern="1200" cap="none" spc="-145" normalizeH="0" baseline="0" noProof="0" dirty="0">
                <a:ln>
                  <a:noFill/>
                </a:ln>
                <a:solidFill>
                  <a:srgbClr val="FF0000"/>
                </a:solidFill>
                <a:effectLst/>
                <a:uLnTx/>
                <a:uFillTx/>
                <a:latin typeface="Trebuchet MS"/>
                <a:ea typeface="+mn-ea"/>
                <a:cs typeface="Trebuchet MS"/>
              </a:rPr>
              <a:t>negatively  </a:t>
            </a:r>
            <a:r>
              <a:rPr kumimoji="0" sz="2400" b="0" i="0" u="none" strike="noStrike" kern="1200" cap="none" spc="-140" normalizeH="0" baseline="0" noProof="0" dirty="0">
                <a:ln>
                  <a:noFill/>
                </a:ln>
                <a:solidFill>
                  <a:srgbClr val="FF0000"/>
                </a:solidFill>
                <a:effectLst/>
                <a:uLnTx/>
                <a:uFillTx/>
                <a:latin typeface="Trebuchet MS"/>
                <a:ea typeface="+mn-ea"/>
                <a:cs typeface="Trebuchet MS"/>
              </a:rPr>
              <a:t>impact </a:t>
            </a:r>
            <a:r>
              <a:rPr kumimoji="0" sz="2400" b="0" i="0" u="none" strike="noStrike" kern="1200" cap="none" spc="-35" normalizeH="0" baseline="0" noProof="0" dirty="0">
                <a:ln>
                  <a:noFill/>
                </a:ln>
                <a:solidFill>
                  <a:srgbClr val="FF0000"/>
                </a:solidFill>
                <a:effectLst/>
                <a:uLnTx/>
                <a:uFillTx/>
                <a:latin typeface="Trebuchet MS"/>
                <a:ea typeface="+mn-ea"/>
                <a:cs typeface="Trebuchet MS"/>
              </a:rPr>
              <a:t>on </a:t>
            </a:r>
            <a:r>
              <a:rPr kumimoji="0" sz="2400" b="0" i="0" u="none" strike="noStrike" kern="1200" cap="none" spc="-105" normalizeH="0" baseline="0" noProof="0" dirty="0">
                <a:ln>
                  <a:noFill/>
                </a:ln>
                <a:solidFill>
                  <a:srgbClr val="FF0000"/>
                </a:solidFill>
                <a:effectLst/>
                <a:uLnTx/>
                <a:uFillTx/>
                <a:latin typeface="Trebuchet MS"/>
                <a:ea typeface="+mn-ea"/>
                <a:cs typeface="Trebuchet MS"/>
              </a:rPr>
              <a:t>student</a:t>
            </a:r>
            <a:r>
              <a:rPr kumimoji="0" sz="2400" b="0" i="0" u="none" strike="noStrike" kern="1200" cap="none" spc="-10" normalizeH="0" baseline="0" noProof="0" dirty="0">
                <a:ln>
                  <a:noFill/>
                </a:ln>
                <a:solidFill>
                  <a:srgbClr val="FF0000"/>
                </a:solidFill>
                <a:effectLst/>
                <a:uLnTx/>
                <a:uFillTx/>
                <a:latin typeface="Trebuchet MS"/>
                <a:ea typeface="+mn-ea"/>
                <a:cs typeface="Trebuchet MS"/>
              </a:rPr>
              <a:t> </a:t>
            </a:r>
            <a:r>
              <a:rPr kumimoji="0" sz="2400" b="0" i="0" u="none" strike="noStrike" kern="1200" cap="none" spc="-105" normalizeH="0" baseline="0" noProof="0" dirty="0">
                <a:ln>
                  <a:noFill/>
                </a:ln>
                <a:solidFill>
                  <a:srgbClr val="FF0000"/>
                </a:solidFill>
                <a:effectLst/>
                <a:uLnTx/>
                <a:uFillTx/>
                <a:latin typeface="Trebuchet MS"/>
                <a:ea typeface="+mn-ea"/>
                <a:cs typeface="Trebuchet MS"/>
              </a:rPr>
              <a:t>performance</a:t>
            </a:r>
            <a:endParaRPr kumimoji="0" sz="2400" b="0" i="0" u="none" strike="noStrike" kern="1200" cap="none" spc="0" normalizeH="0" baseline="0" noProof="0" dirty="0">
              <a:ln>
                <a:noFill/>
              </a:ln>
              <a:solidFill>
                <a:srgbClr val="FF0000"/>
              </a:solidFill>
              <a:effectLst/>
              <a:uLnTx/>
              <a:uFillTx/>
              <a:latin typeface="Trebuchet MS"/>
              <a:ea typeface="+mn-ea"/>
              <a:cs typeface="Trebuchet MS"/>
            </a:endParaRPr>
          </a:p>
          <a:p>
            <a:pPr marL="755650" marR="5080" lvl="1" indent="-285750" algn="l" defTabSz="914400" rtl="0" eaLnBrk="1" fontAlgn="auto" latinLnBrk="0" hangingPunct="1">
              <a:lnSpc>
                <a:spcPct val="100000"/>
              </a:lnSpc>
              <a:spcBef>
                <a:spcPts val="480"/>
              </a:spcBef>
              <a:spcAft>
                <a:spcPts val="0"/>
              </a:spcAft>
              <a:buClrTx/>
              <a:buSzTx/>
              <a:buFont typeface="Arial"/>
              <a:buChar char="•"/>
              <a:tabLst>
                <a:tab pos="755015" algn="l"/>
                <a:tab pos="755650" algn="l"/>
              </a:tabLst>
              <a:defRPr/>
            </a:pPr>
            <a:r>
              <a:rPr kumimoji="0" sz="2400" b="0" i="0" u="none" strike="noStrike" kern="1200" cap="none" spc="-125" normalizeH="0" baseline="0" noProof="0" dirty="0">
                <a:ln>
                  <a:noFill/>
                </a:ln>
                <a:solidFill>
                  <a:srgbClr val="767676"/>
                </a:solidFill>
                <a:effectLst/>
                <a:uLnTx/>
                <a:uFillTx/>
                <a:latin typeface="Trebuchet MS"/>
                <a:ea typeface="+mn-ea"/>
                <a:cs typeface="Trebuchet MS"/>
              </a:rPr>
              <a:t>Teachers </a:t>
            </a:r>
            <a:r>
              <a:rPr kumimoji="0" sz="2400" b="0" i="0" u="none" strike="noStrike" kern="1200" cap="none" spc="-140" normalizeH="0" baseline="0" noProof="0" dirty="0">
                <a:ln>
                  <a:noFill/>
                </a:ln>
                <a:solidFill>
                  <a:srgbClr val="767676"/>
                </a:solidFill>
                <a:effectLst/>
                <a:uLnTx/>
                <a:uFillTx/>
                <a:latin typeface="Trebuchet MS"/>
                <a:ea typeface="+mn-ea"/>
                <a:cs typeface="Trebuchet MS"/>
              </a:rPr>
              <a:t>can </a:t>
            </a:r>
            <a:r>
              <a:rPr kumimoji="0" sz="2400" b="0" i="0" u="none" strike="noStrike" kern="1200" cap="none" spc="-125" normalizeH="0" baseline="0" noProof="0" dirty="0">
                <a:ln>
                  <a:noFill/>
                </a:ln>
                <a:solidFill>
                  <a:srgbClr val="767676"/>
                </a:solidFill>
                <a:effectLst/>
                <a:uLnTx/>
                <a:uFillTx/>
                <a:latin typeface="Trebuchet MS"/>
                <a:ea typeface="+mn-ea"/>
                <a:cs typeface="Trebuchet MS"/>
              </a:rPr>
              <a:t>enhance </a:t>
            </a:r>
            <a:r>
              <a:rPr kumimoji="0" sz="2400" b="0" i="0" u="none" strike="noStrike" kern="1200" cap="none" spc="-120" normalizeH="0" baseline="0" noProof="0" dirty="0">
                <a:ln>
                  <a:noFill/>
                </a:ln>
                <a:solidFill>
                  <a:srgbClr val="767676"/>
                </a:solidFill>
                <a:effectLst/>
                <a:uLnTx/>
                <a:uFillTx/>
                <a:latin typeface="Trebuchet MS"/>
                <a:ea typeface="+mn-ea"/>
                <a:cs typeface="Trebuchet MS"/>
              </a:rPr>
              <a:t>students’ </a:t>
            </a:r>
            <a:r>
              <a:rPr kumimoji="0" sz="2400" b="0" i="0" u="none" strike="noStrike" kern="1200" cap="none" spc="-105" normalizeH="0" baseline="0" noProof="0" dirty="0">
                <a:ln>
                  <a:noFill/>
                </a:ln>
                <a:solidFill>
                  <a:srgbClr val="767676"/>
                </a:solidFill>
                <a:effectLst/>
                <a:uLnTx/>
                <a:uFillTx/>
                <a:latin typeface="Trebuchet MS"/>
                <a:ea typeface="+mn-ea"/>
                <a:cs typeface="Trebuchet MS"/>
              </a:rPr>
              <a:t>performance </a:t>
            </a:r>
            <a:r>
              <a:rPr kumimoji="0" sz="2400" b="0" i="0" u="none" strike="noStrike" kern="1200" cap="none" spc="-125" normalizeH="0" baseline="0" noProof="0" dirty="0">
                <a:ln>
                  <a:noFill/>
                </a:ln>
                <a:solidFill>
                  <a:srgbClr val="767676"/>
                </a:solidFill>
                <a:effectLst/>
                <a:uLnTx/>
                <a:uFillTx/>
                <a:latin typeface="Trebuchet MS"/>
                <a:ea typeface="+mn-ea"/>
                <a:cs typeface="Trebuchet MS"/>
              </a:rPr>
              <a:t>by </a:t>
            </a:r>
            <a:r>
              <a:rPr kumimoji="0" sz="2400" b="0" i="0" u="none" strike="noStrike" kern="1200" cap="none" spc="-105" normalizeH="0" baseline="0" noProof="0" dirty="0">
                <a:ln>
                  <a:noFill/>
                </a:ln>
                <a:solidFill>
                  <a:srgbClr val="767676"/>
                </a:solidFill>
                <a:effectLst/>
                <a:uLnTx/>
                <a:uFillTx/>
                <a:latin typeface="Trebuchet MS"/>
                <a:ea typeface="+mn-ea"/>
                <a:cs typeface="Trebuchet MS"/>
              </a:rPr>
              <a:t>using </a:t>
            </a:r>
            <a:r>
              <a:rPr kumimoji="0" sz="2400" b="0" i="0" u="none" strike="noStrike" kern="1200" cap="none" spc="-130" normalizeH="0" baseline="0" noProof="0" dirty="0">
                <a:ln>
                  <a:noFill/>
                </a:ln>
                <a:solidFill>
                  <a:srgbClr val="767676"/>
                </a:solidFill>
                <a:effectLst/>
                <a:uLnTx/>
                <a:uFillTx/>
                <a:latin typeface="Trebuchet MS"/>
                <a:ea typeface="+mn-ea"/>
                <a:cs typeface="Trebuchet MS"/>
              </a:rPr>
              <a:t>gender-equitable  </a:t>
            </a:r>
            <a:r>
              <a:rPr kumimoji="0" sz="2400" b="0" i="0" u="none" strike="noStrike" kern="1200" cap="none" spc="-150" normalizeH="0" baseline="0" noProof="0" dirty="0">
                <a:ln>
                  <a:noFill/>
                </a:ln>
                <a:solidFill>
                  <a:srgbClr val="767676"/>
                </a:solidFill>
                <a:effectLst/>
                <a:uLnTx/>
                <a:uFillTx/>
                <a:latin typeface="Trebuchet MS"/>
                <a:ea typeface="+mn-ea"/>
                <a:cs typeface="Trebuchet MS"/>
              </a:rPr>
              <a:t>language </a:t>
            </a:r>
            <a:r>
              <a:rPr kumimoji="0" sz="2400" b="0" i="0" u="none" strike="noStrike" kern="1200" cap="none" spc="-120" normalizeH="0" baseline="0" noProof="0" dirty="0">
                <a:ln>
                  <a:noFill/>
                </a:ln>
                <a:solidFill>
                  <a:srgbClr val="767676"/>
                </a:solidFill>
                <a:effectLst/>
                <a:uLnTx/>
                <a:uFillTx/>
                <a:latin typeface="Trebuchet MS"/>
                <a:ea typeface="+mn-ea"/>
                <a:cs typeface="Trebuchet MS"/>
              </a:rPr>
              <a:t>in the</a:t>
            </a:r>
            <a:r>
              <a:rPr kumimoji="0" sz="2400" b="0" i="0" u="none" strike="noStrike" kern="1200" cap="none" spc="95" normalizeH="0" baseline="0" noProof="0" dirty="0">
                <a:ln>
                  <a:noFill/>
                </a:ln>
                <a:solidFill>
                  <a:srgbClr val="767676"/>
                </a:solidFill>
                <a:effectLst/>
                <a:uLnTx/>
                <a:uFillTx/>
                <a:latin typeface="Trebuchet MS"/>
                <a:ea typeface="+mn-ea"/>
                <a:cs typeface="Trebuchet MS"/>
              </a:rPr>
              <a:t> </a:t>
            </a:r>
            <a:r>
              <a:rPr kumimoji="0" sz="2400" b="0" i="0" u="none" strike="noStrike" kern="1200" cap="none" spc="-75" normalizeH="0" baseline="0" noProof="0" dirty="0">
                <a:ln>
                  <a:noFill/>
                </a:ln>
                <a:solidFill>
                  <a:srgbClr val="767676"/>
                </a:solidFill>
                <a:effectLst/>
                <a:uLnTx/>
                <a:uFillTx/>
                <a:latin typeface="Trebuchet MS"/>
                <a:ea typeface="+mn-ea"/>
                <a:cs typeface="Trebuchet MS"/>
              </a:rPr>
              <a:t>classroom</a:t>
            </a:r>
            <a:endParaRPr kumimoji="0" sz="2400" b="0" i="0" u="none" strike="noStrike" kern="1200" cap="none" spc="0" normalizeH="0" baseline="0" noProof="0" dirty="0">
              <a:ln>
                <a:noFill/>
              </a:ln>
              <a:solidFill>
                <a:prstClr val="black"/>
              </a:solidFill>
              <a:effectLst/>
              <a:uLnTx/>
              <a:uFillTx/>
              <a:latin typeface="Trebuchet MS"/>
              <a:ea typeface="+mn-ea"/>
              <a:cs typeface="Trebuchet MS"/>
            </a:endParaRPr>
          </a:p>
          <a:p>
            <a:pPr marL="755650" marR="435609" lvl="1" indent="-285750" algn="l" defTabSz="914400" rtl="0" eaLnBrk="1" fontAlgn="auto" latinLnBrk="0" hangingPunct="1">
              <a:lnSpc>
                <a:spcPct val="100000"/>
              </a:lnSpc>
              <a:spcBef>
                <a:spcPts val="480"/>
              </a:spcBef>
              <a:spcAft>
                <a:spcPts val="0"/>
              </a:spcAft>
              <a:buClrTx/>
              <a:buSzTx/>
              <a:buFont typeface="Arial"/>
              <a:buChar char="•"/>
              <a:tabLst>
                <a:tab pos="755015" algn="l"/>
                <a:tab pos="755650" algn="l"/>
              </a:tabLst>
              <a:defRPr/>
            </a:pPr>
            <a:r>
              <a:rPr kumimoji="0" sz="2400" b="0" i="0" u="none" strike="noStrike" kern="1200" cap="none" spc="-125" normalizeH="0" baseline="0" noProof="0" dirty="0">
                <a:ln>
                  <a:noFill/>
                </a:ln>
                <a:solidFill>
                  <a:srgbClr val="C01F2F"/>
                </a:solidFill>
                <a:effectLst/>
                <a:uLnTx/>
                <a:uFillTx/>
                <a:latin typeface="Trebuchet MS"/>
                <a:ea typeface="+mn-ea"/>
                <a:cs typeface="Trebuchet MS"/>
              </a:rPr>
              <a:t>Teachers </a:t>
            </a:r>
            <a:r>
              <a:rPr kumimoji="0" sz="2400" b="0" i="0" u="none" strike="noStrike" kern="1200" cap="none" spc="-114" normalizeH="0" baseline="0" noProof="0" dirty="0">
                <a:ln>
                  <a:noFill/>
                </a:ln>
                <a:solidFill>
                  <a:srgbClr val="C01F2F"/>
                </a:solidFill>
                <a:effectLst/>
                <a:uLnTx/>
                <a:uFillTx/>
                <a:latin typeface="Trebuchet MS"/>
                <a:ea typeface="+mn-ea"/>
                <a:cs typeface="Trebuchet MS"/>
              </a:rPr>
              <a:t>need </a:t>
            </a:r>
            <a:r>
              <a:rPr kumimoji="0" sz="2400" b="0" i="0" u="none" strike="noStrike" kern="1200" cap="none" spc="-50" normalizeH="0" baseline="0" noProof="0" dirty="0">
                <a:ln>
                  <a:noFill/>
                </a:ln>
                <a:solidFill>
                  <a:srgbClr val="C01F2F"/>
                </a:solidFill>
                <a:effectLst/>
                <a:uLnTx/>
                <a:uFillTx/>
                <a:latin typeface="Trebuchet MS"/>
                <a:ea typeface="+mn-ea"/>
                <a:cs typeface="Trebuchet MS"/>
              </a:rPr>
              <a:t>to </a:t>
            </a:r>
            <a:r>
              <a:rPr kumimoji="0" sz="2400" b="0" i="0" u="none" strike="noStrike" kern="1200" cap="none" spc="-120" normalizeH="0" baseline="0" noProof="0" dirty="0">
                <a:ln>
                  <a:noFill/>
                </a:ln>
                <a:solidFill>
                  <a:srgbClr val="C01F2F"/>
                </a:solidFill>
                <a:effectLst/>
                <a:uLnTx/>
                <a:uFillTx/>
                <a:latin typeface="Trebuchet MS"/>
                <a:ea typeface="+mn-ea"/>
                <a:cs typeface="Trebuchet MS"/>
              </a:rPr>
              <a:t>remain </a:t>
            </a:r>
            <a:r>
              <a:rPr kumimoji="0" sz="2400" b="0" i="0" u="none" strike="noStrike" kern="1200" cap="none" spc="-140" normalizeH="0" baseline="0" noProof="0" dirty="0">
                <a:ln>
                  <a:noFill/>
                </a:ln>
                <a:solidFill>
                  <a:srgbClr val="C01F2F"/>
                </a:solidFill>
                <a:effectLst/>
                <a:uLnTx/>
                <a:uFillTx/>
                <a:latin typeface="Trebuchet MS"/>
                <a:ea typeface="+mn-ea"/>
                <a:cs typeface="Trebuchet MS"/>
              </a:rPr>
              <a:t>aware </a:t>
            </a:r>
            <a:r>
              <a:rPr kumimoji="0" sz="2400" b="0" i="0" u="none" strike="noStrike" kern="1200" cap="none" spc="-110" normalizeH="0" baseline="0" noProof="0" dirty="0">
                <a:ln>
                  <a:noFill/>
                </a:ln>
                <a:solidFill>
                  <a:srgbClr val="C01F2F"/>
                </a:solidFill>
                <a:effectLst/>
                <a:uLnTx/>
                <a:uFillTx/>
                <a:latin typeface="Trebuchet MS"/>
                <a:ea typeface="+mn-ea"/>
                <a:cs typeface="Trebuchet MS"/>
              </a:rPr>
              <a:t>of </a:t>
            </a:r>
            <a:r>
              <a:rPr kumimoji="0" sz="2400" b="0" i="0" u="none" strike="noStrike" kern="1200" cap="none" spc="-120" normalizeH="0" baseline="0" noProof="0" dirty="0">
                <a:ln>
                  <a:noFill/>
                </a:ln>
                <a:solidFill>
                  <a:srgbClr val="C01F2F"/>
                </a:solidFill>
                <a:effectLst/>
                <a:uLnTx/>
                <a:uFillTx/>
                <a:latin typeface="Trebuchet MS"/>
                <a:ea typeface="+mn-ea"/>
                <a:cs typeface="Trebuchet MS"/>
              </a:rPr>
              <a:t>the </a:t>
            </a:r>
            <a:r>
              <a:rPr kumimoji="0" sz="2400" b="0" i="0" u="none" strike="noStrike" kern="1200" cap="none" spc="-150" normalizeH="0" baseline="0" noProof="0" dirty="0">
                <a:ln>
                  <a:noFill/>
                </a:ln>
                <a:solidFill>
                  <a:srgbClr val="C01F2F"/>
                </a:solidFill>
                <a:effectLst/>
                <a:uLnTx/>
                <a:uFillTx/>
                <a:latin typeface="Trebuchet MS"/>
                <a:ea typeface="+mn-ea"/>
                <a:cs typeface="Trebuchet MS"/>
              </a:rPr>
              <a:t>language </a:t>
            </a:r>
            <a:r>
              <a:rPr kumimoji="0" sz="2400" b="0" i="0" u="none" strike="noStrike" kern="1200" cap="none" spc="-125" normalizeH="0" baseline="0" noProof="0" dirty="0">
                <a:ln>
                  <a:noFill/>
                </a:ln>
                <a:solidFill>
                  <a:srgbClr val="C01F2F"/>
                </a:solidFill>
                <a:effectLst/>
                <a:uLnTx/>
                <a:uFillTx/>
                <a:latin typeface="Trebuchet MS"/>
                <a:ea typeface="+mn-ea"/>
                <a:cs typeface="Trebuchet MS"/>
              </a:rPr>
              <a:t>they </a:t>
            </a:r>
            <a:r>
              <a:rPr kumimoji="0" sz="2400" b="0" i="0" u="none" strike="noStrike" kern="1200" cap="none" spc="-135" normalizeH="0" baseline="0" noProof="0" dirty="0">
                <a:ln>
                  <a:noFill/>
                </a:ln>
                <a:solidFill>
                  <a:srgbClr val="C01F2F"/>
                </a:solidFill>
                <a:effectLst/>
                <a:uLnTx/>
                <a:uFillTx/>
                <a:latin typeface="Trebuchet MS"/>
                <a:ea typeface="+mn-ea"/>
                <a:cs typeface="Trebuchet MS"/>
              </a:rPr>
              <a:t>use, </a:t>
            </a:r>
            <a:r>
              <a:rPr kumimoji="0" sz="2400" b="0" i="0" u="none" strike="noStrike" kern="1200" cap="none" spc="-50" normalizeH="0" baseline="0" noProof="0" dirty="0">
                <a:ln>
                  <a:noFill/>
                </a:ln>
                <a:solidFill>
                  <a:srgbClr val="C01F2F"/>
                </a:solidFill>
                <a:effectLst/>
                <a:uLnTx/>
                <a:uFillTx/>
                <a:latin typeface="Trebuchet MS"/>
                <a:ea typeface="+mn-ea"/>
                <a:cs typeface="Trebuchet MS"/>
              </a:rPr>
              <a:t>to </a:t>
            </a:r>
            <a:r>
              <a:rPr kumimoji="0" sz="2400" b="0" i="0" u="none" strike="noStrike" kern="1200" cap="none" spc="-90" normalizeH="0" baseline="0" noProof="0" dirty="0">
                <a:ln>
                  <a:noFill/>
                </a:ln>
                <a:solidFill>
                  <a:srgbClr val="C01F2F"/>
                </a:solidFill>
                <a:effectLst/>
                <a:uLnTx/>
                <a:uFillTx/>
                <a:latin typeface="Trebuchet MS"/>
                <a:ea typeface="+mn-ea"/>
                <a:cs typeface="Trebuchet MS"/>
              </a:rPr>
              <a:t>ensure  </a:t>
            </a:r>
            <a:r>
              <a:rPr kumimoji="0" sz="2400" b="0" i="0" u="none" strike="noStrike" kern="1200" cap="none" spc="-140" normalizeH="0" baseline="0" noProof="0" dirty="0">
                <a:ln>
                  <a:noFill/>
                </a:ln>
                <a:solidFill>
                  <a:srgbClr val="C01F2F"/>
                </a:solidFill>
                <a:effectLst/>
                <a:uLnTx/>
                <a:uFillTx/>
                <a:latin typeface="Trebuchet MS"/>
                <a:ea typeface="+mn-ea"/>
                <a:cs typeface="Trebuchet MS"/>
              </a:rPr>
              <a:t>that </a:t>
            </a:r>
            <a:r>
              <a:rPr kumimoji="0" sz="2400" b="0" i="0" u="none" strike="noStrike" kern="1200" cap="none" spc="-135" normalizeH="0" baseline="0" noProof="0" dirty="0">
                <a:ln>
                  <a:noFill/>
                </a:ln>
                <a:solidFill>
                  <a:srgbClr val="C01F2F"/>
                </a:solidFill>
                <a:effectLst/>
                <a:uLnTx/>
                <a:uFillTx/>
                <a:latin typeface="Trebuchet MS"/>
                <a:ea typeface="+mn-ea"/>
                <a:cs typeface="Trebuchet MS"/>
              </a:rPr>
              <a:t>it </a:t>
            </a:r>
            <a:r>
              <a:rPr kumimoji="0" sz="2400" b="0" i="0" u="none" strike="noStrike" kern="1200" cap="none" spc="-90" normalizeH="0" baseline="0" noProof="0" dirty="0">
                <a:ln>
                  <a:noFill/>
                </a:ln>
                <a:solidFill>
                  <a:srgbClr val="C01F2F"/>
                </a:solidFill>
                <a:effectLst/>
                <a:uLnTx/>
                <a:uFillTx/>
                <a:latin typeface="Trebuchet MS"/>
                <a:ea typeface="+mn-ea"/>
                <a:cs typeface="Trebuchet MS"/>
              </a:rPr>
              <a:t>is</a:t>
            </a:r>
            <a:r>
              <a:rPr kumimoji="0" sz="2400" b="0" i="0" u="none" strike="noStrike" kern="1200" cap="none" spc="100" normalizeH="0" baseline="0" noProof="0" dirty="0">
                <a:ln>
                  <a:noFill/>
                </a:ln>
                <a:solidFill>
                  <a:srgbClr val="C01F2F"/>
                </a:solidFill>
                <a:effectLst/>
                <a:uLnTx/>
                <a:uFillTx/>
                <a:latin typeface="Trebuchet MS"/>
                <a:ea typeface="+mn-ea"/>
                <a:cs typeface="Trebuchet MS"/>
              </a:rPr>
              <a:t> </a:t>
            </a:r>
            <a:r>
              <a:rPr kumimoji="0" sz="2400" b="0" i="0" u="none" strike="noStrike" kern="1200" cap="none" spc="-114" normalizeH="0" baseline="0" noProof="0" dirty="0">
                <a:ln>
                  <a:noFill/>
                </a:ln>
                <a:solidFill>
                  <a:srgbClr val="C01F2F"/>
                </a:solidFill>
                <a:effectLst/>
                <a:uLnTx/>
                <a:uFillTx/>
                <a:latin typeface="Trebuchet MS"/>
                <a:ea typeface="+mn-ea"/>
                <a:cs typeface="Trebuchet MS"/>
              </a:rPr>
              <a:t>gender-responsive!!</a:t>
            </a:r>
            <a:endParaRPr kumimoji="0" sz="2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384400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3335">
              <a:lnSpc>
                <a:spcPct val="100000"/>
              </a:lnSpc>
              <a:spcBef>
                <a:spcPts val="95"/>
              </a:spcBef>
            </a:pPr>
            <a:r>
              <a:rPr spc="-235" dirty="0"/>
              <a:t>Teacher </a:t>
            </a:r>
            <a:r>
              <a:rPr spc="-215" dirty="0"/>
              <a:t>Biases,</a:t>
            </a:r>
            <a:r>
              <a:rPr spc="-310" dirty="0"/>
              <a:t> </a:t>
            </a:r>
            <a:r>
              <a:rPr spc="-215" dirty="0"/>
              <a:t>cont.</a:t>
            </a:r>
          </a:p>
        </p:txBody>
      </p:sp>
      <p:sp>
        <p:nvSpPr>
          <p:cNvPr id="4" name="object 4"/>
          <p:cNvSpPr/>
          <p:nvPr/>
        </p:nvSpPr>
        <p:spPr>
          <a:xfrm>
            <a:off x="3813428" y="1295780"/>
            <a:ext cx="4924425" cy="4152265"/>
          </a:xfrm>
          <a:custGeom>
            <a:avLst/>
            <a:gdLst/>
            <a:ahLst/>
            <a:cxnLst/>
            <a:rect l="l" t="t" r="r" b="b"/>
            <a:pathLst>
              <a:path w="4924425" h="4152265">
                <a:moveTo>
                  <a:pt x="2076069" y="0"/>
                </a:moveTo>
                <a:lnTo>
                  <a:pt x="0" y="2076069"/>
                </a:lnTo>
                <a:lnTo>
                  <a:pt x="2076069" y="4152138"/>
                </a:lnTo>
                <a:lnTo>
                  <a:pt x="2076069" y="3114103"/>
                </a:lnTo>
                <a:lnTo>
                  <a:pt x="4924044" y="3114103"/>
                </a:lnTo>
                <a:lnTo>
                  <a:pt x="4924044" y="1038034"/>
                </a:lnTo>
                <a:lnTo>
                  <a:pt x="2076069" y="1038034"/>
                </a:lnTo>
                <a:lnTo>
                  <a:pt x="2076069" y="0"/>
                </a:lnTo>
                <a:close/>
              </a:path>
            </a:pathLst>
          </a:custGeom>
          <a:solidFill>
            <a:srgbClr val="9ABDE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5" name="object 5"/>
          <p:cNvSpPr/>
          <p:nvPr/>
        </p:nvSpPr>
        <p:spPr>
          <a:xfrm>
            <a:off x="3813428" y="1295780"/>
            <a:ext cx="4924425" cy="4152265"/>
          </a:xfrm>
          <a:custGeom>
            <a:avLst/>
            <a:gdLst/>
            <a:ahLst/>
            <a:cxnLst/>
            <a:rect l="l" t="t" r="r" b="b"/>
            <a:pathLst>
              <a:path w="4924425" h="4152265">
                <a:moveTo>
                  <a:pt x="0" y="2076069"/>
                </a:moveTo>
                <a:lnTo>
                  <a:pt x="2076069" y="0"/>
                </a:lnTo>
                <a:lnTo>
                  <a:pt x="2076069" y="1038034"/>
                </a:lnTo>
                <a:lnTo>
                  <a:pt x="4924044" y="1038034"/>
                </a:lnTo>
                <a:lnTo>
                  <a:pt x="4924044" y="3114103"/>
                </a:lnTo>
                <a:lnTo>
                  <a:pt x="2076069" y="3114103"/>
                </a:lnTo>
                <a:lnTo>
                  <a:pt x="2076069" y="4152138"/>
                </a:lnTo>
                <a:lnTo>
                  <a:pt x="0" y="2076069"/>
                </a:lnTo>
                <a:close/>
              </a:path>
            </a:pathLst>
          </a:custGeom>
          <a:ln w="25146">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smtClean="0">
              <a:ln>
                <a:noFill/>
              </a:ln>
              <a:solidFill>
                <a:prstClr val="black"/>
              </a:solidFill>
              <a:effectLst/>
              <a:uLnTx/>
              <a:uFillTx/>
              <a:latin typeface="Calibri"/>
              <a:ea typeface="+mn-ea"/>
              <a:cs typeface="+mn-cs"/>
            </a:endParaRPr>
          </a:p>
        </p:txBody>
      </p:sp>
      <p:sp>
        <p:nvSpPr>
          <p:cNvPr id="6" name="object 6"/>
          <p:cNvSpPr txBox="1"/>
          <p:nvPr/>
        </p:nvSpPr>
        <p:spPr>
          <a:xfrm>
            <a:off x="4929403" y="3020351"/>
            <a:ext cx="3728720" cy="1001394"/>
          </a:xfrm>
          <a:prstGeom prst="rect">
            <a:avLst/>
          </a:prstGeom>
        </p:spPr>
        <p:txBody>
          <a:bodyPr vert="horz" wrap="square" lIns="0" tIns="12700" rIns="0" bIns="0" rtlCol="0">
            <a:spAutoFit/>
          </a:bodyPr>
          <a:lstStyle/>
          <a:p>
            <a:pPr marL="12700" marR="5080" lvl="0" indent="0" algn="just" defTabSz="914400" rtl="0" eaLnBrk="1" fontAlgn="auto" latinLnBrk="0" hangingPunct="1">
              <a:lnSpc>
                <a:spcPct val="100000"/>
              </a:lnSpc>
              <a:spcBef>
                <a:spcPts val="100"/>
              </a:spcBef>
              <a:spcAft>
                <a:spcPts val="0"/>
              </a:spcAft>
              <a:buClrTx/>
              <a:buSzTx/>
              <a:buFontTx/>
              <a:buNone/>
              <a:tabLst/>
              <a:defRPr/>
            </a:pPr>
            <a:r>
              <a:rPr kumimoji="0" sz="1600" b="0" i="0" u="none" strike="noStrike" kern="1200" cap="none" spc="-105" normalizeH="0" baseline="0" noProof="0" dirty="0">
                <a:ln>
                  <a:noFill/>
                </a:ln>
                <a:solidFill>
                  <a:prstClr val="black"/>
                </a:solidFill>
                <a:effectLst/>
                <a:uLnTx/>
                <a:uFillTx/>
                <a:latin typeface="Trebuchet MS"/>
                <a:ea typeface="+mn-ea"/>
                <a:cs typeface="Trebuchet MS"/>
              </a:rPr>
              <a:t>Eliminate </a:t>
            </a:r>
            <a:r>
              <a:rPr kumimoji="0" sz="1600" b="0" i="0" u="none" strike="noStrike" kern="1200" cap="none" spc="-40" normalizeH="0" baseline="0" noProof="0" dirty="0">
                <a:ln>
                  <a:noFill/>
                </a:ln>
                <a:solidFill>
                  <a:prstClr val="black"/>
                </a:solidFill>
                <a:effectLst/>
                <a:uLnTx/>
                <a:uFillTx/>
                <a:latin typeface="Trebuchet MS"/>
                <a:ea typeface="+mn-ea"/>
                <a:cs typeface="Trebuchet MS"/>
              </a:rPr>
              <a:t>your </a:t>
            </a:r>
            <a:r>
              <a:rPr kumimoji="0" sz="1600" b="0" i="0" u="none" strike="noStrike" kern="1200" cap="none" spc="-35" normalizeH="0" baseline="0" noProof="0" dirty="0">
                <a:ln>
                  <a:noFill/>
                </a:ln>
                <a:solidFill>
                  <a:prstClr val="black"/>
                </a:solidFill>
                <a:effectLst/>
                <a:uLnTx/>
                <a:uFillTx/>
                <a:latin typeface="Trebuchet MS"/>
                <a:ea typeface="+mn-ea"/>
                <a:cs typeface="Trebuchet MS"/>
              </a:rPr>
              <a:t>own </a:t>
            </a:r>
            <a:r>
              <a:rPr kumimoji="0" sz="1600" b="0" i="0" u="none" strike="noStrike" kern="1200" cap="none" spc="-75" normalizeH="0" baseline="0" noProof="0" dirty="0">
                <a:ln>
                  <a:noFill/>
                </a:ln>
                <a:solidFill>
                  <a:prstClr val="black"/>
                </a:solidFill>
                <a:effectLst/>
                <a:uLnTx/>
                <a:uFillTx/>
                <a:latin typeface="Trebuchet MS"/>
                <a:ea typeface="+mn-ea"/>
                <a:cs typeface="Trebuchet MS"/>
              </a:rPr>
              <a:t>use </a:t>
            </a:r>
            <a:r>
              <a:rPr kumimoji="0" sz="1600" b="0" i="0" u="none" strike="noStrike" kern="1200" cap="none" spc="-90" normalizeH="0" baseline="0" noProof="0" dirty="0">
                <a:ln>
                  <a:noFill/>
                </a:ln>
                <a:solidFill>
                  <a:prstClr val="black"/>
                </a:solidFill>
                <a:effectLst/>
                <a:uLnTx/>
                <a:uFillTx/>
                <a:latin typeface="Trebuchet MS"/>
                <a:ea typeface="+mn-ea"/>
                <a:cs typeface="Trebuchet MS"/>
              </a:rPr>
              <a:t>of </a:t>
            </a:r>
            <a:r>
              <a:rPr kumimoji="0" sz="1600" b="0" i="0" u="none" strike="noStrike" kern="1200" cap="none" spc="-100" normalizeH="0" baseline="0" noProof="0" dirty="0">
                <a:ln>
                  <a:noFill/>
                </a:ln>
                <a:solidFill>
                  <a:prstClr val="black"/>
                </a:solidFill>
                <a:effectLst/>
                <a:uLnTx/>
                <a:uFillTx/>
                <a:latin typeface="Trebuchet MS"/>
                <a:ea typeface="+mn-ea"/>
                <a:cs typeface="Trebuchet MS"/>
              </a:rPr>
              <a:t>gender-insulting  </a:t>
            </a:r>
            <a:r>
              <a:rPr kumimoji="0" sz="1600" b="0" i="0" u="none" strike="noStrike" kern="1200" cap="none" spc="-130" normalizeH="0" baseline="0" noProof="0" dirty="0">
                <a:ln>
                  <a:noFill/>
                </a:ln>
                <a:solidFill>
                  <a:prstClr val="black"/>
                </a:solidFill>
                <a:effectLst/>
                <a:uLnTx/>
                <a:uFillTx/>
                <a:latin typeface="Trebuchet MS"/>
                <a:ea typeface="+mn-ea"/>
                <a:cs typeface="Trebuchet MS"/>
              </a:rPr>
              <a:t>language, </a:t>
            </a:r>
            <a:r>
              <a:rPr kumimoji="0" sz="1600" b="0" i="0" u="none" strike="noStrike" kern="1200" cap="none" spc="-110" normalizeH="0" baseline="0" noProof="0" dirty="0">
                <a:ln>
                  <a:noFill/>
                </a:ln>
                <a:solidFill>
                  <a:prstClr val="black"/>
                </a:solidFill>
                <a:effectLst/>
                <a:uLnTx/>
                <a:uFillTx/>
                <a:latin typeface="Trebuchet MS"/>
                <a:ea typeface="+mn-ea"/>
                <a:cs typeface="Trebuchet MS"/>
              </a:rPr>
              <a:t>ban </a:t>
            </a:r>
            <a:r>
              <a:rPr kumimoji="0" sz="1600" b="0" i="0" u="none" strike="noStrike" kern="1200" cap="none" spc="-80" normalizeH="0" baseline="0" noProof="0" dirty="0">
                <a:ln>
                  <a:noFill/>
                </a:ln>
                <a:solidFill>
                  <a:prstClr val="black"/>
                </a:solidFill>
                <a:effectLst/>
                <a:uLnTx/>
                <a:uFillTx/>
                <a:latin typeface="Trebuchet MS"/>
                <a:ea typeface="+mn-ea"/>
                <a:cs typeface="Trebuchet MS"/>
              </a:rPr>
              <a:t>its </a:t>
            </a:r>
            <a:r>
              <a:rPr kumimoji="0" sz="1600" b="0" i="0" u="none" strike="noStrike" kern="1200" cap="none" spc="-75" normalizeH="0" baseline="0" noProof="0" dirty="0">
                <a:ln>
                  <a:noFill/>
                </a:ln>
                <a:solidFill>
                  <a:prstClr val="black"/>
                </a:solidFill>
                <a:effectLst/>
                <a:uLnTx/>
                <a:uFillTx/>
                <a:latin typeface="Trebuchet MS"/>
                <a:ea typeface="+mn-ea"/>
                <a:cs typeface="Trebuchet MS"/>
              </a:rPr>
              <a:t>use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by </a:t>
            </a:r>
            <a:r>
              <a:rPr kumimoji="0" sz="1600" b="0" i="0" u="none" strike="noStrike" kern="1200" cap="none" spc="-45" normalizeH="0" baseline="0" noProof="0" dirty="0">
                <a:ln>
                  <a:noFill/>
                </a:ln>
                <a:solidFill>
                  <a:prstClr val="black"/>
                </a:solidFill>
                <a:effectLst/>
                <a:uLnTx/>
                <a:uFillTx/>
                <a:latin typeface="Trebuchet MS"/>
                <a:ea typeface="+mn-ea"/>
                <a:cs typeface="Trebuchet MS"/>
              </a:rPr>
              <a:t>your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students,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and  </a:t>
            </a:r>
            <a:r>
              <a:rPr kumimoji="0" sz="1600" b="0" i="0" u="none" strike="noStrike" kern="1200" cap="none" spc="-90" normalizeH="0" baseline="0" noProof="0" dirty="0">
                <a:ln>
                  <a:noFill/>
                </a:ln>
                <a:solidFill>
                  <a:prstClr val="black"/>
                </a:solidFill>
                <a:effectLst/>
                <a:uLnTx/>
                <a:uFillTx/>
                <a:latin typeface="Trebuchet MS"/>
                <a:ea typeface="+mn-ea"/>
                <a:cs typeface="Trebuchet MS"/>
              </a:rPr>
              <a:t>speak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up </a:t>
            </a:r>
            <a:r>
              <a:rPr kumimoji="0" sz="1600" b="0" i="0" u="none" strike="noStrike" kern="1200" cap="none" spc="-75" normalizeH="0" baseline="0" noProof="0" dirty="0">
                <a:ln>
                  <a:noFill/>
                </a:ln>
                <a:solidFill>
                  <a:prstClr val="black"/>
                </a:solidFill>
                <a:effectLst/>
                <a:uLnTx/>
                <a:uFillTx/>
                <a:latin typeface="Trebuchet MS"/>
                <a:ea typeface="+mn-ea"/>
                <a:cs typeface="Trebuchet MS"/>
              </a:rPr>
              <a:t>when </a:t>
            </a:r>
            <a:r>
              <a:rPr kumimoji="0" sz="1600" b="0" i="0" u="none" strike="noStrike" kern="1200" cap="none" spc="-105" normalizeH="0" baseline="0" noProof="0" dirty="0">
                <a:ln>
                  <a:noFill/>
                </a:ln>
                <a:solidFill>
                  <a:prstClr val="black"/>
                </a:solidFill>
                <a:effectLst/>
                <a:uLnTx/>
                <a:uFillTx/>
                <a:latin typeface="Trebuchet MS"/>
                <a:ea typeface="+mn-ea"/>
                <a:cs typeface="Trebuchet MS"/>
              </a:rPr>
              <a:t>fellow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teachers </a:t>
            </a:r>
            <a:r>
              <a:rPr kumimoji="0" sz="1600" b="0" i="0" u="none" strike="noStrike" kern="1200" cap="none" spc="-100" normalizeH="0" baseline="0" noProof="0" dirty="0">
                <a:ln>
                  <a:noFill/>
                </a:ln>
                <a:solidFill>
                  <a:prstClr val="black"/>
                </a:solidFill>
                <a:effectLst/>
                <a:uLnTx/>
                <a:uFillTx/>
                <a:latin typeface="Trebuchet MS"/>
                <a:ea typeface="+mn-ea"/>
                <a:cs typeface="Trebuchet MS"/>
              </a:rPr>
              <a:t>and </a:t>
            </a:r>
            <a:r>
              <a:rPr kumimoji="0" sz="1600" b="0" i="0" u="none" strike="noStrike" kern="1200" cap="none" spc="-50" normalizeH="0" baseline="0" noProof="0" dirty="0">
                <a:ln>
                  <a:noFill/>
                </a:ln>
                <a:solidFill>
                  <a:prstClr val="black"/>
                </a:solidFill>
                <a:effectLst/>
                <a:uLnTx/>
                <a:uFillTx/>
                <a:latin typeface="Trebuchet MS"/>
                <a:ea typeface="+mn-ea"/>
                <a:cs typeface="Trebuchet MS"/>
              </a:rPr>
              <a:t>other  </a:t>
            </a:r>
            <a:r>
              <a:rPr kumimoji="0" sz="1600" b="0" i="0" u="none" strike="noStrike" kern="1200" cap="none" spc="-95" normalizeH="0" baseline="0" noProof="0" dirty="0">
                <a:ln>
                  <a:noFill/>
                </a:ln>
                <a:solidFill>
                  <a:prstClr val="black"/>
                </a:solidFill>
                <a:effectLst/>
                <a:uLnTx/>
                <a:uFillTx/>
                <a:latin typeface="Trebuchet MS"/>
                <a:ea typeface="+mn-ea"/>
                <a:cs typeface="Trebuchet MS"/>
              </a:rPr>
              <a:t>adults </a:t>
            </a:r>
            <a:r>
              <a:rPr kumimoji="0" sz="1600" b="0" i="0" u="none" strike="noStrike" kern="1200" cap="none" spc="-85" normalizeH="0" baseline="0" noProof="0" dirty="0">
                <a:ln>
                  <a:noFill/>
                </a:ln>
                <a:solidFill>
                  <a:prstClr val="black"/>
                </a:solidFill>
                <a:effectLst/>
                <a:uLnTx/>
                <a:uFillTx/>
                <a:latin typeface="Trebuchet MS"/>
                <a:ea typeface="+mn-ea"/>
                <a:cs typeface="Trebuchet MS"/>
              </a:rPr>
              <a:t>speak </a:t>
            </a:r>
            <a:r>
              <a:rPr kumimoji="0" sz="1600" b="0" i="0" u="none" strike="noStrike" kern="1200" cap="none" spc="-80" normalizeH="0" baseline="0" noProof="0" dirty="0">
                <a:ln>
                  <a:noFill/>
                </a:ln>
                <a:solidFill>
                  <a:prstClr val="black"/>
                </a:solidFill>
                <a:effectLst/>
                <a:uLnTx/>
                <a:uFillTx/>
                <a:latin typeface="Trebuchet MS"/>
                <a:ea typeface="+mn-ea"/>
                <a:cs typeface="Trebuchet MS"/>
              </a:rPr>
              <a:t>this</a:t>
            </a:r>
            <a:r>
              <a:rPr kumimoji="0" sz="1600" b="0" i="0" u="none" strike="noStrike" kern="1200" cap="none" spc="35" normalizeH="0" baseline="0" noProof="0" dirty="0">
                <a:ln>
                  <a:noFill/>
                </a:ln>
                <a:solidFill>
                  <a:prstClr val="black"/>
                </a:solidFill>
                <a:effectLst/>
                <a:uLnTx/>
                <a:uFillTx/>
                <a:latin typeface="Trebuchet MS"/>
                <a:ea typeface="+mn-ea"/>
                <a:cs typeface="Trebuchet MS"/>
              </a:rPr>
              <a:t> </a:t>
            </a:r>
            <a:r>
              <a:rPr kumimoji="0" sz="1600" b="0" i="0" u="none" strike="noStrike" kern="1200" cap="none" spc="-150" normalizeH="0" baseline="0" noProof="0" dirty="0">
                <a:ln>
                  <a:noFill/>
                </a:ln>
                <a:solidFill>
                  <a:prstClr val="black"/>
                </a:solidFill>
                <a:effectLst/>
                <a:uLnTx/>
                <a:uFillTx/>
                <a:latin typeface="Trebuchet MS"/>
                <a:ea typeface="+mn-ea"/>
                <a:cs typeface="Trebuchet MS"/>
              </a:rPr>
              <a:t>way.</a:t>
            </a:r>
            <a:r>
              <a:rPr kumimoji="0" sz="1575" b="0" i="0" u="none" strike="noStrike" kern="1200" cap="none" spc="-225" normalizeH="0" baseline="26455" noProof="0" dirty="0">
                <a:ln>
                  <a:noFill/>
                </a:ln>
                <a:solidFill>
                  <a:prstClr val="black"/>
                </a:solidFill>
                <a:effectLst/>
                <a:uLnTx/>
                <a:uFillTx/>
                <a:latin typeface="Trebuchet MS"/>
                <a:ea typeface="+mn-ea"/>
                <a:cs typeface="Trebuchet MS"/>
              </a:rPr>
              <a:t>1</a:t>
            </a:r>
            <a:endParaRPr kumimoji="0" sz="1575" b="0" i="0" u="none" strike="noStrike" kern="1200" cap="none" spc="0" normalizeH="0" baseline="26455" noProof="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3699551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 US SUM UP</a:t>
            </a:r>
          </a:p>
        </p:txBody>
      </p:sp>
      <p:sp>
        <p:nvSpPr>
          <p:cNvPr id="3" name="Text Placeholder 2"/>
          <p:cNvSpPr>
            <a:spLocks noGrp="1"/>
          </p:cNvSpPr>
          <p:nvPr>
            <p:ph type="body" idx="1"/>
          </p:nvPr>
        </p:nvSpPr>
        <p:spPr>
          <a:xfrm>
            <a:off x="523240" y="1562810"/>
            <a:ext cx="8097519" cy="3447098"/>
          </a:xfrm>
        </p:spPr>
        <p:txBody>
          <a:bodyPr/>
          <a:lstStyle/>
          <a:p>
            <a:pPr algn="just"/>
            <a:r>
              <a:rPr lang="en-US" sz="3200" dirty="0"/>
              <a:t>Sex is nature given and gender is made by society and culture. Gender discrimination can affect both men and women</a:t>
            </a:r>
            <a:r>
              <a:rPr lang="en-US" sz="3200" dirty="0" smtClean="0"/>
              <a:t>.</a:t>
            </a:r>
          </a:p>
          <a:p>
            <a:pPr algn="just"/>
            <a:r>
              <a:rPr lang="en-US" sz="3200" dirty="0" smtClean="0"/>
              <a:t> </a:t>
            </a:r>
          </a:p>
          <a:p>
            <a:pPr algn="just"/>
            <a:r>
              <a:rPr lang="en-US" sz="3200" dirty="0"/>
              <a:t>Teachers have a crucial role to play in gender reconstruction and social transformation.</a:t>
            </a:r>
          </a:p>
        </p:txBody>
      </p:sp>
    </p:spTree>
    <p:extLst>
      <p:ext uri="{BB962C8B-B14F-4D97-AF65-F5344CB8AC3E}">
        <p14:creationId xmlns:p14="http://schemas.microsoft.com/office/powerpoint/2010/main" val="291756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14600" y="762000"/>
            <a:ext cx="4876800" cy="693420"/>
          </a:xfrm>
        </p:spPr>
        <p:txBody>
          <a:bodyPr>
            <a:normAutofit fontScale="90000"/>
          </a:bodyPr>
          <a:lstStyle/>
          <a:p>
            <a:r>
              <a:rPr lang="en-US" dirty="0" smtClean="0">
                <a:solidFill>
                  <a:srgbClr val="FF0000"/>
                </a:solidFill>
              </a:rPr>
              <a:t>Home work-1</a:t>
            </a:r>
            <a:br>
              <a:rPr lang="en-US" dirty="0" smtClean="0">
                <a:solidFill>
                  <a:srgbClr val="FF0000"/>
                </a:solidFill>
              </a:rPr>
            </a:br>
            <a:r>
              <a:rPr lang="en-US" sz="3100" dirty="0" smtClean="0">
                <a:solidFill>
                  <a:srgbClr val="FF0000"/>
                </a:solidFill>
              </a:rPr>
              <a:t>Marks-5</a:t>
            </a:r>
            <a:endParaRPr lang="en-US" sz="3100" dirty="0">
              <a:solidFill>
                <a:srgbClr val="FF0000"/>
              </a:solidFill>
            </a:endParaRPr>
          </a:p>
        </p:txBody>
      </p:sp>
      <p:sp>
        <p:nvSpPr>
          <p:cNvPr id="4" name="Subtitle 3"/>
          <p:cNvSpPr>
            <a:spLocks noGrp="1"/>
          </p:cNvSpPr>
          <p:nvPr>
            <p:ph type="subTitle" idx="1"/>
          </p:nvPr>
        </p:nvSpPr>
        <p:spPr>
          <a:xfrm>
            <a:off x="838200" y="2209800"/>
            <a:ext cx="7772400" cy="2769989"/>
          </a:xfrm>
        </p:spPr>
        <p:txBody>
          <a:bodyPr/>
          <a:lstStyle/>
          <a:p>
            <a:pPr algn="just"/>
            <a:r>
              <a:rPr lang="en-US" sz="3600" dirty="0">
                <a:solidFill>
                  <a:srgbClr val="002060"/>
                </a:solidFill>
              </a:rPr>
              <a:t>Prepare a </a:t>
            </a:r>
            <a:r>
              <a:rPr lang="en-US" sz="3600" dirty="0" smtClean="0">
                <a:solidFill>
                  <a:srgbClr val="002060"/>
                </a:solidFill>
              </a:rPr>
              <a:t>Chart paper(A2 size) to </a:t>
            </a:r>
            <a:r>
              <a:rPr lang="en-US" sz="3600" dirty="0">
                <a:solidFill>
                  <a:srgbClr val="002060"/>
                </a:solidFill>
              </a:rPr>
              <a:t>depict the status of women in our society by taking/ pasting pictures and headlines that appear in Newspapers and magazines</a:t>
            </a:r>
            <a:r>
              <a:rPr lang="en-US" sz="3600" dirty="0" smtClean="0">
                <a:solidFill>
                  <a:srgbClr val="002060"/>
                </a:solidFill>
              </a:rPr>
              <a:t>.</a:t>
            </a:r>
            <a:endParaRPr lang="en-US" sz="3600" dirty="0">
              <a:solidFill>
                <a:srgbClr val="002060"/>
              </a:solidFill>
            </a:endParaRPr>
          </a:p>
        </p:txBody>
      </p:sp>
    </p:spTree>
    <p:extLst>
      <p:ext uri="{BB962C8B-B14F-4D97-AF65-F5344CB8AC3E}">
        <p14:creationId xmlns:p14="http://schemas.microsoft.com/office/powerpoint/2010/main" val="936552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14600" y="762000"/>
            <a:ext cx="4876800" cy="693420"/>
          </a:xfrm>
        </p:spPr>
        <p:txBody>
          <a:bodyPr>
            <a:normAutofit fontScale="90000"/>
          </a:bodyPr>
          <a:lstStyle/>
          <a:p>
            <a:r>
              <a:rPr lang="en-US" dirty="0" smtClean="0">
                <a:solidFill>
                  <a:srgbClr val="FF0000"/>
                </a:solidFill>
              </a:rPr>
              <a:t>Home work-2</a:t>
            </a:r>
            <a:br>
              <a:rPr lang="en-US" dirty="0" smtClean="0">
                <a:solidFill>
                  <a:srgbClr val="FF0000"/>
                </a:solidFill>
              </a:rPr>
            </a:br>
            <a:r>
              <a:rPr lang="en-US" sz="3100" dirty="0" smtClean="0">
                <a:solidFill>
                  <a:srgbClr val="FF0000"/>
                </a:solidFill>
              </a:rPr>
              <a:t>Marks-5</a:t>
            </a:r>
            <a:endParaRPr lang="en-US" sz="3100" dirty="0">
              <a:solidFill>
                <a:srgbClr val="FF0000"/>
              </a:solidFill>
            </a:endParaRPr>
          </a:p>
        </p:txBody>
      </p:sp>
      <p:sp>
        <p:nvSpPr>
          <p:cNvPr id="4" name="Subtitle 3"/>
          <p:cNvSpPr>
            <a:spLocks noGrp="1"/>
          </p:cNvSpPr>
          <p:nvPr>
            <p:ph type="subTitle" idx="1"/>
          </p:nvPr>
        </p:nvSpPr>
        <p:spPr>
          <a:xfrm>
            <a:off x="838200" y="2209800"/>
            <a:ext cx="7772400" cy="2769989"/>
          </a:xfrm>
        </p:spPr>
        <p:txBody>
          <a:bodyPr/>
          <a:lstStyle/>
          <a:p>
            <a:pPr algn="just"/>
            <a:r>
              <a:rPr lang="en-US" sz="3600" dirty="0"/>
              <a:t>Collect slogans and quotations that question gender discrimination and promote gender equality.</a:t>
            </a:r>
            <a:endParaRPr lang="en-US" sz="3600" dirty="0">
              <a:solidFill>
                <a:srgbClr val="002060"/>
              </a:solidFill>
            </a:endParaRPr>
          </a:p>
        </p:txBody>
      </p:sp>
    </p:spTree>
    <p:extLst>
      <p:ext uri="{BB962C8B-B14F-4D97-AF65-F5344CB8AC3E}">
        <p14:creationId xmlns:p14="http://schemas.microsoft.com/office/powerpoint/2010/main" val="3770561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Group/Individual Presentation</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2-3 Students</a:t>
            </a:r>
          </a:p>
          <a:p>
            <a:r>
              <a:rPr lang="en-US" dirty="0" smtClean="0"/>
              <a:t>15 slides </a:t>
            </a:r>
          </a:p>
          <a:p>
            <a:r>
              <a:rPr lang="en-US" dirty="0" smtClean="0"/>
              <a:t>10 Marks</a:t>
            </a:r>
          </a:p>
          <a:p>
            <a:r>
              <a:rPr lang="en-US" dirty="0" smtClean="0"/>
              <a:t>Topics </a:t>
            </a:r>
          </a:p>
          <a:p>
            <a:pPr algn="just">
              <a:lnSpc>
                <a:spcPct val="150000"/>
              </a:lnSpc>
              <a:buNone/>
            </a:pPr>
            <a:r>
              <a:rPr lang="en-US" altLang="en-US" b="1" u="sng" dirty="0" smtClean="0">
                <a:solidFill>
                  <a:schemeClr val="hlink"/>
                </a:solidFill>
              </a:rPr>
              <a:t>Gender, Personal Experience on Gender, </a:t>
            </a:r>
            <a:r>
              <a:rPr lang="en-US" altLang="en-US" b="1" dirty="0">
                <a:solidFill>
                  <a:schemeClr val="hlink"/>
                </a:solidFill>
              </a:rPr>
              <a:t>	</a:t>
            </a:r>
            <a:r>
              <a:rPr lang="en-US" b="1" u="sng" dirty="0">
                <a:solidFill>
                  <a:schemeClr val="hlink"/>
                </a:solidFill>
              </a:rPr>
              <a:t>violation of rights of girls and women, Dowry, Girls Education, </a:t>
            </a:r>
            <a:r>
              <a:rPr lang="en-US" altLang="en-US" b="1" u="sng" dirty="0">
                <a:solidFill>
                  <a:schemeClr val="hlink"/>
                </a:solidFill>
              </a:rPr>
              <a:t>	</a:t>
            </a:r>
          </a:p>
          <a:p>
            <a:pPr algn="just">
              <a:lnSpc>
                <a:spcPct val="150000"/>
              </a:lnSpc>
              <a:buNone/>
            </a:pPr>
            <a:r>
              <a:rPr lang="en-US" altLang="en-US" b="1" dirty="0" smtClean="0">
                <a:solidFill>
                  <a:srgbClr val="FF0000"/>
                </a:solidFill>
              </a:rPr>
              <a:t>DATE: 22 APRIL 2019</a:t>
            </a:r>
            <a:endParaRPr lang="en-US" altLang="en-US" b="1" dirty="0">
              <a:solidFill>
                <a:srgbClr val="FF0000"/>
              </a:solidFill>
            </a:endParaRPr>
          </a:p>
          <a:p>
            <a:pPr marL="0" indent="0">
              <a:buNone/>
            </a:pPr>
            <a:endParaRPr lang="en-US" dirty="0"/>
          </a:p>
        </p:txBody>
      </p:sp>
    </p:spTree>
    <p:extLst>
      <p:ext uri="{BB962C8B-B14F-4D97-AF65-F5344CB8AC3E}">
        <p14:creationId xmlns:p14="http://schemas.microsoft.com/office/powerpoint/2010/main" val="3931857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rPr>
              <a:t>Learning Objectives</a:t>
            </a:r>
            <a:endParaRPr lang="en-US" sz="4000" dirty="0">
              <a:solidFill>
                <a:srgbClr val="C00000"/>
              </a:solidFill>
            </a:endParaRPr>
          </a:p>
        </p:txBody>
      </p:sp>
      <p:sp>
        <p:nvSpPr>
          <p:cNvPr id="3" name="Content Placeholder 2"/>
          <p:cNvSpPr>
            <a:spLocks noGrp="1"/>
          </p:cNvSpPr>
          <p:nvPr>
            <p:ph idx="1"/>
          </p:nvPr>
        </p:nvSpPr>
        <p:spPr>
          <a:xfrm>
            <a:off x="628650" y="1371600"/>
            <a:ext cx="7886700" cy="4805363"/>
          </a:xfrm>
        </p:spPr>
        <p:txBody>
          <a:bodyPr/>
          <a:lstStyle/>
          <a:p>
            <a:pPr marL="0" indent="0">
              <a:buNone/>
            </a:pPr>
            <a:r>
              <a:rPr lang="en-US" sz="3200" dirty="0"/>
              <a:t>After going through this unit, you will be able to</a:t>
            </a:r>
            <a:r>
              <a:rPr lang="en-US" sz="3200" dirty="0" smtClean="0"/>
              <a:t>:</a:t>
            </a:r>
          </a:p>
          <a:p>
            <a:r>
              <a:rPr lang="en-US" sz="3200" dirty="0" smtClean="0"/>
              <a:t>Issues Related to Gender In School</a:t>
            </a:r>
          </a:p>
          <a:p>
            <a:r>
              <a:rPr lang="en-US" sz="3200" dirty="0" smtClean="0">
                <a:solidFill>
                  <a:srgbClr val="00B050"/>
                </a:solidFill>
              </a:rPr>
              <a:t>Define and Explain Gender Bias In School</a:t>
            </a:r>
          </a:p>
          <a:p>
            <a:r>
              <a:rPr lang="en-US" sz="3200" dirty="0"/>
              <a:t>D</a:t>
            </a:r>
            <a:r>
              <a:rPr lang="en-US" sz="3200" dirty="0" smtClean="0"/>
              <a:t>iscuss </a:t>
            </a:r>
            <a:r>
              <a:rPr lang="en-US" sz="3200" dirty="0"/>
              <a:t>the social attitude towards Girl’s education</a:t>
            </a:r>
            <a:endParaRPr lang="en-US" sz="3200" dirty="0" smtClean="0"/>
          </a:p>
          <a:p>
            <a:pPr marL="0" indent="0">
              <a:buNone/>
            </a:pPr>
            <a:endParaRPr lang="en-US" dirty="0"/>
          </a:p>
        </p:txBody>
      </p:sp>
    </p:spTree>
    <p:extLst>
      <p:ext uri="{BB962C8B-B14F-4D97-AF65-F5344CB8AC3E}">
        <p14:creationId xmlns:p14="http://schemas.microsoft.com/office/powerpoint/2010/main" val="419052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914400"/>
          </a:xfrm>
        </p:spPr>
        <p:txBody>
          <a:bodyPr/>
          <a:lstStyle/>
          <a:p>
            <a:pPr algn="ctr"/>
            <a:r>
              <a:rPr lang="en-US" dirty="0" smtClean="0">
                <a:solidFill>
                  <a:schemeClr val="accent6"/>
                </a:solidFill>
              </a:rPr>
              <a:t>Opening Discussion </a:t>
            </a:r>
            <a:endParaRPr lang="en-US" dirty="0">
              <a:solidFill>
                <a:schemeClr val="accent6"/>
              </a:solidFill>
            </a:endParaRPr>
          </a:p>
        </p:txBody>
      </p:sp>
      <p:sp>
        <p:nvSpPr>
          <p:cNvPr id="3" name="Content Placeholder 2"/>
          <p:cNvSpPr>
            <a:spLocks noGrp="1"/>
          </p:cNvSpPr>
          <p:nvPr>
            <p:ph idx="1"/>
          </p:nvPr>
        </p:nvSpPr>
        <p:spPr>
          <a:xfrm>
            <a:off x="628650" y="1066802"/>
            <a:ext cx="7886700" cy="5110162"/>
          </a:xfrm>
        </p:spPr>
        <p:txBody>
          <a:bodyPr/>
          <a:lstStyle/>
          <a:p>
            <a:pPr marL="0" indent="0">
              <a:buNone/>
            </a:pPr>
            <a:r>
              <a:rPr lang="en-US" sz="2800" dirty="0" smtClean="0"/>
              <a:t>following </a:t>
            </a:r>
            <a:r>
              <a:rPr lang="en-US" sz="2800" dirty="0"/>
              <a:t>promotes gender bias and inequality in a school setting</a:t>
            </a:r>
            <a:r>
              <a:rPr lang="en-US" sz="2800" dirty="0" smtClean="0"/>
              <a:t>?</a:t>
            </a:r>
          </a:p>
          <a:p>
            <a:pPr marL="457200" indent="-457200">
              <a:buAutoNum type="alphaLcParenBoth"/>
            </a:pPr>
            <a:r>
              <a:rPr lang="en-US" sz="2800" dirty="0" smtClean="0">
                <a:solidFill>
                  <a:srgbClr val="FF0000"/>
                </a:solidFill>
              </a:rPr>
              <a:t>stereotyping </a:t>
            </a:r>
            <a:r>
              <a:rPr lang="en-US" sz="2800" dirty="0">
                <a:solidFill>
                  <a:srgbClr val="FF0000"/>
                </a:solidFill>
              </a:rPr>
              <a:t>of male and female roles in </a:t>
            </a:r>
            <a:r>
              <a:rPr lang="en-US" sz="2800" dirty="0" smtClean="0">
                <a:solidFill>
                  <a:srgbClr val="FF0000"/>
                </a:solidFill>
              </a:rPr>
              <a:t>textbooks</a:t>
            </a:r>
          </a:p>
          <a:p>
            <a:pPr marL="457200" indent="-457200">
              <a:buAutoNum type="alphaLcParenBoth"/>
            </a:pPr>
            <a:r>
              <a:rPr lang="en-US" sz="2800" dirty="0" smtClean="0"/>
              <a:t>  </a:t>
            </a:r>
            <a:r>
              <a:rPr lang="en-US" sz="2800" dirty="0">
                <a:solidFill>
                  <a:schemeClr val="accent6"/>
                </a:solidFill>
              </a:rPr>
              <a:t>teaching practices that are biased against girls </a:t>
            </a:r>
            <a:endParaRPr lang="en-US" sz="2800" dirty="0" smtClean="0">
              <a:solidFill>
                <a:schemeClr val="accent6"/>
              </a:solidFill>
            </a:endParaRPr>
          </a:p>
          <a:p>
            <a:pPr marL="457200" indent="-457200">
              <a:buAutoNum type="alphaLcParenBoth"/>
            </a:pPr>
            <a:r>
              <a:rPr lang="en-US" sz="2800" dirty="0" smtClean="0">
                <a:solidFill>
                  <a:srgbClr val="FF0000"/>
                </a:solidFill>
              </a:rPr>
              <a:t>school </a:t>
            </a:r>
            <a:r>
              <a:rPr lang="en-US" sz="2800" dirty="0">
                <a:solidFill>
                  <a:srgbClr val="FF0000"/>
                </a:solidFill>
              </a:rPr>
              <a:t>uniforms that are different for boys and </a:t>
            </a:r>
            <a:r>
              <a:rPr lang="en-US" sz="2800" dirty="0" smtClean="0">
                <a:solidFill>
                  <a:srgbClr val="FF0000"/>
                </a:solidFill>
              </a:rPr>
              <a:t>girls</a:t>
            </a:r>
          </a:p>
        </p:txBody>
      </p:sp>
    </p:spTree>
    <p:extLst>
      <p:ext uri="{BB962C8B-B14F-4D97-AF65-F5344CB8AC3E}">
        <p14:creationId xmlns:p14="http://schemas.microsoft.com/office/powerpoint/2010/main" val="3533066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Which one of the following statements made by a teacher is NOT gender biased?</a:t>
            </a:r>
          </a:p>
        </p:txBody>
      </p:sp>
      <p:sp>
        <p:nvSpPr>
          <p:cNvPr id="3" name="Content Placeholder 2"/>
          <p:cNvSpPr>
            <a:spLocks noGrp="1"/>
          </p:cNvSpPr>
          <p:nvPr>
            <p:ph idx="1"/>
          </p:nvPr>
        </p:nvSpPr>
        <p:spPr>
          <a:xfrm>
            <a:off x="628650" y="1690689"/>
            <a:ext cx="7886700" cy="4486274"/>
          </a:xfrm>
        </p:spPr>
        <p:txBody>
          <a:bodyPr>
            <a:normAutofit/>
          </a:bodyPr>
          <a:lstStyle/>
          <a:p>
            <a:r>
              <a:rPr lang="en-US" sz="2800" dirty="0"/>
              <a:t>Being a girl, how can you be so untidy in your work? </a:t>
            </a:r>
            <a:endParaRPr lang="en-US" sz="2800" dirty="0" smtClean="0"/>
          </a:p>
          <a:p>
            <a:r>
              <a:rPr lang="en-US" sz="2800" dirty="0" smtClean="0"/>
              <a:t> </a:t>
            </a:r>
            <a:r>
              <a:rPr lang="en-US" sz="2800" dirty="0"/>
              <a:t>After all he is boy. He can get away with it</a:t>
            </a:r>
            <a:r>
              <a:rPr lang="en-US" sz="2800" dirty="0" smtClean="0"/>
              <a:t>!</a:t>
            </a:r>
          </a:p>
          <a:p>
            <a:r>
              <a:rPr lang="en-US" sz="2800" dirty="0">
                <a:solidFill>
                  <a:srgbClr val="FF0000"/>
                </a:solidFill>
              </a:rPr>
              <a:t>It is important for both boys and girls to do well in all subjects including mathematics. </a:t>
            </a:r>
            <a:endParaRPr lang="en-US" sz="2800" dirty="0" smtClean="0">
              <a:solidFill>
                <a:srgbClr val="FF0000"/>
              </a:solidFill>
            </a:endParaRPr>
          </a:p>
          <a:p>
            <a:r>
              <a:rPr lang="en-US" sz="2800" dirty="0" smtClean="0"/>
              <a:t> </a:t>
            </a:r>
            <a:r>
              <a:rPr lang="en-US" sz="2800" dirty="0"/>
              <a:t>Boys will shift the furniture out of the room and then let girls clean up the room.</a:t>
            </a:r>
          </a:p>
        </p:txBody>
      </p:sp>
    </p:spTree>
    <p:extLst>
      <p:ext uri="{BB962C8B-B14F-4D97-AF65-F5344CB8AC3E}">
        <p14:creationId xmlns:p14="http://schemas.microsoft.com/office/powerpoint/2010/main" val="1502496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432" y="152400"/>
            <a:ext cx="7886700" cy="1325563"/>
          </a:xfrm>
        </p:spPr>
        <p:txBody>
          <a:bodyPr/>
          <a:lstStyle/>
          <a:p>
            <a:r>
              <a:rPr lang="en-US" dirty="0">
                <a:solidFill>
                  <a:srgbClr val="C00000"/>
                </a:solidFill>
              </a:rPr>
              <a:t>ISSUES RELATED TO GENDER IN SCHOOL </a:t>
            </a:r>
          </a:p>
        </p:txBody>
      </p:sp>
      <p:sp>
        <p:nvSpPr>
          <p:cNvPr id="3" name="Content Placeholder 2"/>
          <p:cNvSpPr>
            <a:spLocks noGrp="1"/>
          </p:cNvSpPr>
          <p:nvPr>
            <p:ph idx="1"/>
          </p:nvPr>
        </p:nvSpPr>
        <p:spPr>
          <a:xfrm>
            <a:off x="628650" y="1371600"/>
            <a:ext cx="7886700" cy="4729163"/>
          </a:xfrm>
        </p:spPr>
        <p:txBody>
          <a:bodyPr>
            <a:noAutofit/>
          </a:bodyPr>
          <a:lstStyle/>
          <a:p>
            <a:r>
              <a:rPr lang="en-US" sz="2800" dirty="0"/>
              <a:t>The socialization of gender within our schools assures that girls are made aware that they are unequal to </a:t>
            </a:r>
            <a:r>
              <a:rPr lang="en-US" sz="2800" dirty="0" smtClean="0"/>
              <a:t>boys.</a:t>
            </a:r>
          </a:p>
          <a:p>
            <a:r>
              <a:rPr lang="en-US" sz="2800" dirty="0">
                <a:solidFill>
                  <a:srgbClr val="00B050"/>
                </a:solidFill>
              </a:rPr>
              <a:t>When different behaviors are tolerated for boys than for girls because 'boys will be boys', schools are </a:t>
            </a:r>
            <a:r>
              <a:rPr lang="en-US" sz="2800" dirty="0" smtClean="0">
                <a:solidFill>
                  <a:srgbClr val="00B050"/>
                </a:solidFill>
              </a:rPr>
              <a:t>continuing </a:t>
            </a:r>
            <a:r>
              <a:rPr lang="en-US" sz="2800" dirty="0">
                <a:solidFill>
                  <a:srgbClr val="00B050"/>
                </a:solidFill>
              </a:rPr>
              <a:t>the </a:t>
            </a:r>
            <a:r>
              <a:rPr lang="en-US" sz="2800" dirty="0" smtClean="0">
                <a:solidFill>
                  <a:srgbClr val="00B050"/>
                </a:solidFill>
              </a:rPr>
              <a:t>oppression/domination </a:t>
            </a:r>
            <a:r>
              <a:rPr lang="en-US" sz="2800" dirty="0">
                <a:solidFill>
                  <a:srgbClr val="00B050"/>
                </a:solidFill>
              </a:rPr>
              <a:t>of females</a:t>
            </a:r>
            <a:r>
              <a:rPr lang="en-US" sz="2800" dirty="0" smtClean="0">
                <a:solidFill>
                  <a:srgbClr val="00B050"/>
                </a:solidFill>
              </a:rPr>
              <a:t>.</a:t>
            </a:r>
          </a:p>
          <a:p>
            <a:r>
              <a:rPr lang="en-US" sz="2800" dirty="0"/>
              <a:t>There is some evidence that girls are becoming more academically successful than boys, </a:t>
            </a:r>
            <a:endParaRPr lang="en-US" sz="2800" dirty="0" smtClean="0"/>
          </a:p>
          <a:p>
            <a:r>
              <a:rPr lang="en-US" sz="2800" dirty="0" smtClean="0">
                <a:solidFill>
                  <a:srgbClr val="00B050"/>
                </a:solidFill>
              </a:rPr>
              <a:t>Girls </a:t>
            </a:r>
            <a:r>
              <a:rPr lang="en-US" sz="2800" dirty="0">
                <a:solidFill>
                  <a:srgbClr val="00B050"/>
                </a:solidFill>
              </a:rPr>
              <a:t>are praised for being neat, quiet, and calm, whereas boys are encouraged to think independently, be active and speak up. </a:t>
            </a:r>
          </a:p>
        </p:txBody>
      </p:sp>
    </p:spTree>
    <p:extLst>
      <p:ext uri="{BB962C8B-B14F-4D97-AF65-F5344CB8AC3E}">
        <p14:creationId xmlns:p14="http://schemas.microsoft.com/office/powerpoint/2010/main" val="358244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Role of Schools in reinforcing gender equality</a:t>
            </a:r>
          </a:p>
        </p:txBody>
      </p:sp>
      <p:sp>
        <p:nvSpPr>
          <p:cNvPr id="3" name="Content Placeholder 2"/>
          <p:cNvSpPr>
            <a:spLocks noGrp="1"/>
          </p:cNvSpPr>
          <p:nvPr>
            <p:ph idx="1"/>
          </p:nvPr>
        </p:nvSpPr>
        <p:spPr>
          <a:xfrm>
            <a:off x="628650" y="1690689"/>
            <a:ext cx="7886700" cy="4351338"/>
          </a:xfrm>
        </p:spPr>
        <p:txBody>
          <a:bodyPr>
            <a:noAutofit/>
          </a:bodyPr>
          <a:lstStyle/>
          <a:p>
            <a:pPr algn="just"/>
            <a:r>
              <a:rPr lang="en-US" sz="2800" dirty="0">
                <a:solidFill>
                  <a:srgbClr val="00B050"/>
                </a:solidFill>
              </a:rPr>
              <a:t>Undertaking gender sensitization of parents, community leaders and members, teachers, girls and boys in order to raise their awareness and understanding of the need to support girls’ </a:t>
            </a:r>
            <a:r>
              <a:rPr lang="en-US" sz="2800" dirty="0" smtClean="0">
                <a:solidFill>
                  <a:srgbClr val="00B050"/>
                </a:solidFill>
              </a:rPr>
              <a:t>education</a:t>
            </a:r>
          </a:p>
          <a:p>
            <a:pPr algn="just"/>
            <a:r>
              <a:rPr lang="en-US" sz="2800" dirty="0"/>
              <a:t>Training teachers in the skills for making teaching and learning processes responsive to the specific needs of girls and boys</a:t>
            </a:r>
            <a:r>
              <a:rPr lang="en-US" sz="2800" dirty="0" smtClean="0"/>
              <a:t>.</a:t>
            </a:r>
          </a:p>
          <a:p>
            <a:pPr algn="just"/>
            <a:r>
              <a:rPr lang="en-US" sz="2800" dirty="0">
                <a:solidFill>
                  <a:srgbClr val="00B050"/>
                </a:solidFill>
              </a:rPr>
              <a:t>Training teachers in the skills for making teaching and learning processes responsive to the specific needs of girls and boys.</a:t>
            </a:r>
          </a:p>
        </p:txBody>
      </p:sp>
    </p:spTree>
    <p:extLst>
      <p:ext uri="{BB962C8B-B14F-4D97-AF65-F5344CB8AC3E}">
        <p14:creationId xmlns:p14="http://schemas.microsoft.com/office/powerpoint/2010/main" val="2273882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1514</TotalTime>
  <Words>1226</Words>
  <Application>Microsoft Office PowerPoint</Application>
  <PresentationFormat>On-screen Show (4:3)</PresentationFormat>
  <Paragraphs>103</Paragraphs>
  <Slides>18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Trebuchet MS</vt:lpstr>
      <vt:lpstr>Office Theme</vt:lpstr>
      <vt:lpstr>1_Office Theme</vt:lpstr>
      <vt:lpstr>Chapter -3  GENDER AND EDUCATION  Mohsin Uddin</vt:lpstr>
      <vt:lpstr>Home work-1 Marks-5</vt:lpstr>
      <vt:lpstr>Home work-2 Marks-5</vt:lpstr>
      <vt:lpstr>Group/Individual Presentation</vt:lpstr>
      <vt:lpstr>Learning Objectives</vt:lpstr>
      <vt:lpstr>Opening Discussion </vt:lpstr>
      <vt:lpstr>Which one of the following statements made by a teacher is NOT gender biased?</vt:lpstr>
      <vt:lpstr>ISSUES RELATED TO GENDER IN SCHOOL </vt:lpstr>
      <vt:lpstr>Role of Schools in reinforcing gender equality</vt:lpstr>
      <vt:lpstr>Role of Teachers in reinforcing gender equality</vt:lpstr>
      <vt:lpstr>Difference between Patriarchy and Matriarchy</vt:lpstr>
      <vt:lpstr>Social Attitudes towards Girl’s Education </vt:lpstr>
      <vt:lpstr>Sexual Harassment </vt:lpstr>
      <vt:lpstr>Teacher Biases</vt:lpstr>
      <vt:lpstr>Teacher Biases, cont.</vt:lpstr>
      <vt:lpstr>Teacher Biases, cont.</vt:lpstr>
      <vt:lpstr>Teacher Biases, cont.</vt:lpstr>
      <vt:lpstr>LET US SUM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Roles in the Family</dc:title>
  <dc:creator>mobballin34</dc:creator>
  <cp:lastModifiedBy>Windows User</cp:lastModifiedBy>
  <cp:revision>46</cp:revision>
  <dcterms:created xsi:type="dcterms:W3CDTF">2019-04-07T12:42:31Z</dcterms:created>
  <dcterms:modified xsi:type="dcterms:W3CDTF">2019-04-22T11:29:31Z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2014-04-28T00:00:00Z</vt:filetime>
  </property>
  <property fmtid="{D5CDD505-2E9C-101B-9397-08002B2CF9AE}" pid="3" name="Creator">
    <vt:lpwstr>Microsoft® PowerPoint® 2010</vt:lpwstr>
  </property>
  <property fmtid="{D5CDD505-2E9C-101B-9397-08002B2CF9AE}" pid="4" name="LastSaved">
    <vt:filetime>2019-04-07T00:00:00Z</vt:filetime>
  </property>
</Properties>
</file>