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8" r:id="rId3"/>
    <p:sldMasterId id="2147483740" r:id="rId4"/>
    <p:sldMasterId id="2147483746" r:id="rId5"/>
  </p:sldMasterIdLst>
  <p:notesMasterIdLst>
    <p:notesMasterId r:id="rId49"/>
  </p:notesMasterIdLst>
  <p:sldIdLst>
    <p:sldId id="352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14" r:id="rId18"/>
    <p:sldId id="413" r:id="rId19"/>
    <p:sldId id="412" r:id="rId20"/>
    <p:sldId id="373" r:id="rId21"/>
    <p:sldId id="426" r:id="rId22"/>
    <p:sldId id="427" r:id="rId23"/>
    <p:sldId id="356" r:id="rId24"/>
    <p:sldId id="411" r:id="rId25"/>
    <p:sldId id="357" r:id="rId26"/>
    <p:sldId id="358" r:id="rId27"/>
    <p:sldId id="359" r:id="rId28"/>
    <p:sldId id="374" r:id="rId29"/>
    <p:sldId id="377" r:id="rId30"/>
    <p:sldId id="378" r:id="rId31"/>
    <p:sldId id="379" r:id="rId32"/>
    <p:sldId id="380" r:id="rId33"/>
    <p:sldId id="381" r:id="rId34"/>
    <p:sldId id="384" r:id="rId35"/>
    <p:sldId id="385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400" r:id="rId44"/>
    <p:sldId id="401" r:id="rId45"/>
    <p:sldId id="402" r:id="rId46"/>
    <p:sldId id="409" r:id="rId47"/>
    <p:sldId id="4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C7C4-6423-452A-A5B9-EB15488107D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F32D8-2277-439E-878A-06E31352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532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496EBCAF-57CC-483A-AFA3-FEC4569F3E19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11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62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52B57E03-F786-4566-A988-CDC0E2B8DDA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hangingPunct="0"/>
              <a:t>12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87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277BD5C8-700F-42B8-B10F-B503B60C594C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3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35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636852FB-36F3-49F0-8CA8-46DE13BB2E30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4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81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7690D9D3-BCDC-4FD2-8ADD-7B8BA3987299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5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57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183AD210-0DDA-4784-9BC2-72AB9804E44F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6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06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5ED0B637-E0D4-4BB1-A9AD-BDB3D9431D28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7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6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B9C1D3A8-CDC5-4062-88A5-3AC256C8F726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8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3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ADC622D9-0CF4-4A31-9C17-CA8AC9503395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9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78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fld id="{DEFF8CBF-4C9B-4DAD-9A47-88D8AAD79B4F}" type="slidenum">
              <a:rPr lang="en-US" altLang="en-US" sz="1200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10</a:t>
            </a:fld>
            <a:endParaRPr lang="en-US" altLang="en-US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3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3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0D83-82B6-4319-8084-23CA8A551C4E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4E27-74F5-4133-95B5-D2D156360D2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142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2006-5320-46F7-BFDD-FDCD8A0AE87E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D08C-72A3-458D-AF1B-7E9F9F8A70A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5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065588" y="6313488"/>
            <a:ext cx="2651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161616"/>
                </a:solidFill>
              </a:rPr>
              <a:t>Copyright ©2012 Pearson Education</a:t>
            </a: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3-</a:t>
            </a:r>
            <a:fld id="{0029CB23-2029-453C-AA01-80765890E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-12700" y="1808163"/>
            <a:ext cx="9204325" cy="5106987"/>
            <a:chOff x="-8" y="1139"/>
            <a:chExt cx="5798" cy="3217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-8" y="1844"/>
              <a:ext cx="5798" cy="2512"/>
              <a:chOff x="-8" y="1844"/>
              <a:chExt cx="5798" cy="2512"/>
            </a:xfrm>
          </p:grpSpPr>
          <p:sp>
            <p:nvSpPr>
              <p:cNvPr id="3074" name="Rectangle 2"/>
              <p:cNvSpPr>
                <a:spLocks noChangeArrowheads="1"/>
              </p:cNvSpPr>
              <p:nvPr/>
            </p:nvSpPr>
            <p:spPr bwMode="hidden">
              <a:xfrm>
                <a:off x="-8" y="1844"/>
                <a:ext cx="5798" cy="20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" name="Rectangle 3"/>
              <p:cNvSpPr>
                <a:spLocks noChangeArrowheads="1"/>
              </p:cNvSpPr>
              <p:nvPr/>
            </p:nvSpPr>
            <p:spPr bwMode="hidden">
              <a:xfrm>
                <a:off x="-8" y="3903"/>
                <a:ext cx="5798" cy="45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528" y="1139"/>
              <a:ext cx="5232" cy="1327"/>
              <a:chOff x="528" y="1139"/>
              <a:chExt cx="5232" cy="1327"/>
            </a:xfrm>
          </p:grpSpPr>
          <p:sp>
            <p:nvSpPr>
              <p:cNvPr id="3077" name="Freeform 5"/>
              <p:cNvSpPr>
                <a:spLocks/>
              </p:cNvSpPr>
              <p:nvPr/>
            </p:nvSpPr>
            <p:spPr bwMode="invGray">
              <a:xfrm>
                <a:off x="528" y="1139"/>
                <a:ext cx="5232" cy="1324"/>
              </a:xfrm>
              <a:custGeom>
                <a:avLst/>
                <a:gdLst>
                  <a:gd name="T0" fmla="*/ 4809 w 5232"/>
                  <a:gd name="T1" fmla="*/ 512 h 1324"/>
                  <a:gd name="T2" fmla="*/ 4889 w 5232"/>
                  <a:gd name="T3" fmla="*/ 428 h 1324"/>
                  <a:gd name="T4" fmla="*/ 4787 w 5232"/>
                  <a:gd name="T5" fmla="*/ 373 h 1324"/>
                  <a:gd name="T6" fmla="*/ 4925 w 5232"/>
                  <a:gd name="T7" fmla="*/ 299 h 1324"/>
                  <a:gd name="T8" fmla="*/ 4898 w 5232"/>
                  <a:gd name="T9" fmla="*/ 268 h 1324"/>
                  <a:gd name="T10" fmla="*/ 4960 w 5232"/>
                  <a:gd name="T11" fmla="*/ 203 h 1324"/>
                  <a:gd name="T12" fmla="*/ 4965 w 5232"/>
                  <a:gd name="T13" fmla="*/ 138 h 1324"/>
                  <a:gd name="T14" fmla="*/ 4991 w 5232"/>
                  <a:gd name="T15" fmla="*/ 72 h 1324"/>
                  <a:gd name="T16" fmla="*/ 4975 w 5232"/>
                  <a:gd name="T17" fmla="*/ 25 h 1324"/>
                  <a:gd name="T18" fmla="*/ 4532 w 5232"/>
                  <a:gd name="T19" fmla="*/ 107 h 1324"/>
                  <a:gd name="T20" fmla="*/ 3855 w 5232"/>
                  <a:gd name="T21" fmla="*/ 244 h 1324"/>
                  <a:gd name="T22" fmla="*/ 3053 w 5232"/>
                  <a:gd name="T23" fmla="*/ 409 h 1324"/>
                  <a:gd name="T24" fmla="*/ 2644 w 5232"/>
                  <a:gd name="T25" fmla="*/ 501 h 1324"/>
                  <a:gd name="T26" fmla="*/ 2038 w 5232"/>
                  <a:gd name="T27" fmla="*/ 639 h 1324"/>
                  <a:gd name="T28" fmla="*/ 1352 w 5232"/>
                  <a:gd name="T29" fmla="*/ 808 h 1324"/>
                  <a:gd name="T30" fmla="*/ 676 w 5232"/>
                  <a:gd name="T31" fmla="*/ 994 h 1324"/>
                  <a:gd name="T32" fmla="*/ 153 w 5232"/>
                  <a:gd name="T33" fmla="*/ 1182 h 1324"/>
                  <a:gd name="T34" fmla="*/ 24 w 5232"/>
                  <a:gd name="T35" fmla="*/ 1256 h 1324"/>
                  <a:gd name="T36" fmla="*/ 0 w 5232"/>
                  <a:gd name="T37" fmla="*/ 1297 h 1324"/>
                  <a:gd name="T38" fmla="*/ 24 w 5232"/>
                  <a:gd name="T39" fmla="*/ 1323 h 1324"/>
                  <a:gd name="T40" fmla="*/ 93 w 5232"/>
                  <a:gd name="T41" fmla="*/ 1291 h 1324"/>
                  <a:gd name="T42" fmla="*/ 146 w 5232"/>
                  <a:gd name="T43" fmla="*/ 1254 h 1324"/>
                  <a:gd name="T44" fmla="*/ 252 w 5232"/>
                  <a:gd name="T45" fmla="*/ 1211 h 1324"/>
                  <a:gd name="T46" fmla="*/ 392 w 5232"/>
                  <a:gd name="T47" fmla="*/ 1168 h 1324"/>
                  <a:gd name="T48" fmla="*/ 615 w 5232"/>
                  <a:gd name="T49" fmla="*/ 1113 h 1324"/>
                  <a:gd name="T50" fmla="*/ 914 w 5232"/>
                  <a:gd name="T51" fmla="*/ 1050 h 1324"/>
                  <a:gd name="T52" fmla="*/ 1397 w 5232"/>
                  <a:gd name="T53" fmla="*/ 966 h 1324"/>
                  <a:gd name="T54" fmla="*/ 2349 w 5232"/>
                  <a:gd name="T55" fmla="*/ 827 h 1324"/>
                  <a:gd name="T56" fmla="*/ 3188 w 5232"/>
                  <a:gd name="T57" fmla="*/ 722 h 1324"/>
                  <a:gd name="T58" fmla="*/ 3772 w 5232"/>
                  <a:gd name="T59" fmla="*/ 653 h 1324"/>
                  <a:gd name="T60" fmla="*/ 4370 w 5232"/>
                  <a:gd name="T61" fmla="*/ 594 h 1324"/>
                  <a:gd name="T62" fmla="*/ 4933 w 5232"/>
                  <a:gd name="T63" fmla="*/ 536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32" h="1324">
                    <a:moveTo>
                      <a:pt x="4933" y="536"/>
                    </a:moveTo>
                    <a:lnTo>
                      <a:pt x="4809" y="512"/>
                    </a:lnTo>
                    <a:lnTo>
                      <a:pt x="5157" y="452"/>
                    </a:lnTo>
                    <a:lnTo>
                      <a:pt x="4889" y="428"/>
                    </a:lnTo>
                    <a:lnTo>
                      <a:pt x="5052" y="391"/>
                    </a:lnTo>
                    <a:lnTo>
                      <a:pt x="4787" y="373"/>
                    </a:lnTo>
                    <a:lnTo>
                      <a:pt x="5225" y="287"/>
                    </a:lnTo>
                    <a:lnTo>
                      <a:pt x="4925" y="299"/>
                    </a:lnTo>
                    <a:lnTo>
                      <a:pt x="5110" y="240"/>
                    </a:lnTo>
                    <a:lnTo>
                      <a:pt x="4898" y="268"/>
                    </a:lnTo>
                    <a:lnTo>
                      <a:pt x="5231" y="164"/>
                    </a:lnTo>
                    <a:lnTo>
                      <a:pt x="4960" y="203"/>
                    </a:lnTo>
                    <a:lnTo>
                      <a:pt x="5135" y="117"/>
                    </a:lnTo>
                    <a:lnTo>
                      <a:pt x="4965" y="138"/>
                    </a:lnTo>
                    <a:lnTo>
                      <a:pt x="5209" y="39"/>
                    </a:lnTo>
                    <a:lnTo>
                      <a:pt x="4991" y="72"/>
                    </a:lnTo>
                    <a:lnTo>
                      <a:pt x="5124" y="0"/>
                    </a:lnTo>
                    <a:lnTo>
                      <a:pt x="4975" y="25"/>
                    </a:lnTo>
                    <a:lnTo>
                      <a:pt x="4789" y="60"/>
                    </a:lnTo>
                    <a:lnTo>
                      <a:pt x="4532" y="107"/>
                    </a:lnTo>
                    <a:lnTo>
                      <a:pt x="4115" y="189"/>
                    </a:lnTo>
                    <a:lnTo>
                      <a:pt x="3855" y="244"/>
                    </a:lnTo>
                    <a:lnTo>
                      <a:pt x="3591" y="295"/>
                    </a:lnTo>
                    <a:lnTo>
                      <a:pt x="3053" y="409"/>
                    </a:lnTo>
                    <a:lnTo>
                      <a:pt x="2809" y="463"/>
                    </a:lnTo>
                    <a:lnTo>
                      <a:pt x="2644" y="501"/>
                    </a:lnTo>
                    <a:lnTo>
                      <a:pt x="2375" y="559"/>
                    </a:lnTo>
                    <a:lnTo>
                      <a:pt x="2038" y="639"/>
                    </a:lnTo>
                    <a:lnTo>
                      <a:pt x="1614" y="741"/>
                    </a:lnTo>
                    <a:lnTo>
                      <a:pt x="1352" y="808"/>
                    </a:lnTo>
                    <a:lnTo>
                      <a:pt x="909" y="929"/>
                    </a:lnTo>
                    <a:lnTo>
                      <a:pt x="676" y="994"/>
                    </a:lnTo>
                    <a:lnTo>
                      <a:pt x="279" y="1129"/>
                    </a:lnTo>
                    <a:lnTo>
                      <a:pt x="153" y="1182"/>
                    </a:lnTo>
                    <a:lnTo>
                      <a:pt x="82" y="1217"/>
                    </a:lnTo>
                    <a:lnTo>
                      <a:pt x="24" y="1256"/>
                    </a:lnTo>
                    <a:lnTo>
                      <a:pt x="5" y="1277"/>
                    </a:lnTo>
                    <a:lnTo>
                      <a:pt x="0" y="1297"/>
                    </a:lnTo>
                    <a:lnTo>
                      <a:pt x="6" y="1311"/>
                    </a:lnTo>
                    <a:lnTo>
                      <a:pt x="24" y="1323"/>
                    </a:lnTo>
                    <a:lnTo>
                      <a:pt x="57" y="1321"/>
                    </a:lnTo>
                    <a:lnTo>
                      <a:pt x="93" y="1291"/>
                    </a:lnTo>
                    <a:lnTo>
                      <a:pt x="114" y="1272"/>
                    </a:lnTo>
                    <a:lnTo>
                      <a:pt x="146" y="1254"/>
                    </a:lnTo>
                    <a:lnTo>
                      <a:pt x="187" y="1232"/>
                    </a:lnTo>
                    <a:lnTo>
                      <a:pt x="252" y="1211"/>
                    </a:lnTo>
                    <a:lnTo>
                      <a:pt x="308" y="1191"/>
                    </a:lnTo>
                    <a:lnTo>
                      <a:pt x="392" y="1168"/>
                    </a:lnTo>
                    <a:lnTo>
                      <a:pt x="487" y="1142"/>
                    </a:lnTo>
                    <a:lnTo>
                      <a:pt x="615" y="1113"/>
                    </a:lnTo>
                    <a:lnTo>
                      <a:pt x="756" y="1082"/>
                    </a:lnTo>
                    <a:lnTo>
                      <a:pt x="914" y="1050"/>
                    </a:lnTo>
                    <a:lnTo>
                      <a:pt x="1185" y="1003"/>
                    </a:lnTo>
                    <a:lnTo>
                      <a:pt x="1397" y="966"/>
                    </a:lnTo>
                    <a:lnTo>
                      <a:pt x="1838" y="898"/>
                    </a:lnTo>
                    <a:lnTo>
                      <a:pt x="2349" y="827"/>
                    </a:lnTo>
                    <a:lnTo>
                      <a:pt x="2771" y="769"/>
                    </a:lnTo>
                    <a:lnTo>
                      <a:pt x="3188" y="722"/>
                    </a:lnTo>
                    <a:lnTo>
                      <a:pt x="3514" y="683"/>
                    </a:lnTo>
                    <a:lnTo>
                      <a:pt x="3772" y="653"/>
                    </a:lnTo>
                    <a:lnTo>
                      <a:pt x="4056" y="628"/>
                    </a:lnTo>
                    <a:lnTo>
                      <a:pt x="4370" y="594"/>
                    </a:lnTo>
                    <a:lnTo>
                      <a:pt x="4619" y="569"/>
                    </a:lnTo>
                    <a:lnTo>
                      <a:pt x="4933" y="536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invGray">
              <a:xfrm>
                <a:off x="531" y="2171"/>
                <a:ext cx="714" cy="295"/>
              </a:xfrm>
              <a:custGeom>
                <a:avLst/>
                <a:gdLst>
                  <a:gd name="T0" fmla="*/ 0 w 714"/>
                  <a:gd name="T1" fmla="*/ 250 h 295"/>
                  <a:gd name="T2" fmla="*/ 24 w 714"/>
                  <a:gd name="T3" fmla="*/ 233 h 295"/>
                  <a:gd name="T4" fmla="*/ 48 w 714"/>
                  <a:gd name="T5" fmla="*/ 211 h 295"/>
                  <a:gd name="T6" fmla="*/ 73 w 714"/>
                  <a:gd name="T7" fmla="*/ 197 h 295"/>
                  <a:gd name="T8" fmla="*/ 129 w 714"/>
                  <a:gd name="T9" fmla="*/ 170 h 295"/>
                  <a:gd name="T10" fmla="*/ 220 w 714"/>
                  <a:gd name="T11" fmla="*/ 129 h 295"/>
                  <a:gd name="T12" fmla="*/ 391 w 714"/>
                  <a:gd name="T13" fmla="*/ 76 h 295"/>
                  <a:gd name="T14" fmla="*/ 556 w 714"/>
                  <a:gd name="T15" fmla="*/ 27 h 295"/>
                  <a:gd name="T16" fmla="*/ 713 w 714"/>
                  <a:gd name="T17" fmla="*/ 0 h 295"/>
                  <a:gd name="T18" fmla="*/ 569 w 714"/>
                  <a:gd name="T19" fmla="*/ 52 h 295"/>
                  <a:gd name="T20" fmla="*/ 460 w 714"/>
                  <a:gd name="T21" fmla="*/ 88 h 295"/>
                  <a:gd name="T22" fmla="*/ 349 w 714"/>
                  <a:gd name="T23" fmla="*/ 129 h 295"/>
                  <a:gd name="T24" fmla="*/ 252 w 714"/>
                  <a:gd name="T25" fmla="*/ 162 h 295"/>
                  <a:gd name="T26" fmla="*/ 145 w 714"/>
                  <a:gd name="T27" fmla="*/ 203 h 295"/>
                  <a:gd name="T28" fmla="*/ 85 w 714"/>
                  <a:gd name="T29" fmla="*/ 245 h 295"/>
                  <a:gd name="T30" fmla="*/ 65 w 714"/>
                  <a:gd name="T31" fmla="*/ 274 h 295"/>
                  <a:gd name="T32" fmla="*/ 39 w 714"/>
                  <a:gd name="T33" fmla="*/ 288 h 295"/>
                  <a:gd name="T34" fmla="*/ 16 w 714"/>
                  <a:gd name="T35" fmla="*/ 294 h 295"/>
                  <a:gd name="T36" fmla="*/ 6 w 714"/>
                  <a:gd name="T37" fmla="*/ 286 h 295"/>
                  <a:gd name="T38" fmla="*/ 0 w 714"/>
                  <a:gd name="T39" fmla="*/ 274 h 295"/>
                  <a:gd name="T40" fmla="*/ 0 w 714"/>
                  <a:gd name="T41" fmla="*/ 25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4" h="295">
                    <a:moveTo>
                      <a:pt x="0" y="250"/>
                    </a:moveTo>
                    <a:lnTo>
                      <a:pt x="24" y="233"/>
                    </a:lnTo>
                    <a:lnTo>
                      <a:pt x="48" y="211"/>
                    </a:lnTo>
                    <a:lnTo>
                      <a:pt x="73" y="197"/>
                    </a:lnTo>
                    <a:lnTo>
                      <a:pt x="129" y="170"/>
                    </a:lnTo>
                    <a:lnTo>
                      <a:pt x="220" y="129"/>
                    </a:lnTo>
                    <a:lnTo>
                      <a:pt x="391" y="76"/>
                    </a:lnTo>
                    <a:lnTo>
                      <a:pt x="556" y="27"/>
                    </a:lnTo>
                    <a:lnTo>
                      <a:pt x="713" y="0"/>
                    </a:lnTo>
                    <a:lnTo>
                      <a:pt x="569" y="52"/>
                    </a:lnTo>
                    <a:lnTo>
                      <a:pt x="460" y="88"/>
                    </a:lnTo>
                    <a:lnTo>
                      <a:pt x="349" y="129"/>
                    </a:lnTo>
                    <a:lnTo>
                      <a:pt x="252" y="162"/>
                    </a:lnTo>
                    <a:lnTo>
                      <a:pt x="145" y="203"/>
                    </a:lnTo>
                    <a:lnTo>
                      <a:pt x="85" y="245"/>
                    </a:lnTo>
                    <a:lnTo>
                      <a:pt x="65" y="274"/>
                    </a:lnTo>
                    <a:lnTo>
                      <a:pt x="39" y="288"/>
                    </a:lnTo>
                    <a:lnTo>
                      <a:pt x="16" y="294"/>
                    </a:lnTo>
                    <a:lnTo>
                      <a:pt x="6" y="286"/>
                    </a:lnTo>
                    <a:lnTo>
                      <a:pt x="0" y="274"/>
                    </a:lnTo>
                    <a:lnTo>
                      <a:pt x="0" y="250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33475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F6A53D-521E-419C-B5C6-CB3132550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95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A5A3F-861B-4C80-B4B1-802C31CC2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85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6F9A1-BB1A-4828-9DE6-B772961CE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72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7E452-272D-4C00-B281-F97472A63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1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980CA-1D3D-4731-9C2C-1B674AB4B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09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243C-100D-4A47-9CA7-1BFB38A6A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09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61DBC-A918-46F8-A4AD-CD0CA66E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60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83313"/>
            <a:ext cx="9136063" cy="504825"/>
          </a:xfrm>
          <a:prstGeom prst="rect">
            <a:avLst/>
          </a:prstGeom>
          <a:solidFill>
            <a:srgbClr val="00A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i="1" dirty="0">
                <a:cs typeface="Arial" panose="020B0604020202020204" pitchFamily="34" charset="0"/>
              </a:rPr>
              <a:t>Organisational Behaviour, </a:t>
            </a:r>
            <a:r>
              <a:rPr lang="en-GB" sz="1400" dirty="0">
                <a:cs typeface="Arial" panose="020B0604020202020204" pitchFamily="34" charset="0"/>
              </a:rPr>
              <a:t>edited by Christine Cross and Ronan Carbery</a:t>
            </a:r>
          </a:p>
          <a:p>
            <a:pPr algn="ctr">
              <a:defRPr/>
            </a:pPr>
            <a:r>
              <a:rPr lang="en-GB" sz="1400" dirty="0">
                <a:cs typeface="Arial" panose="020B0604020202020204" pitchFamily="34" charset="0"/>
              </a:rPr>
              <a:t>©Palgrave, Macmillan 2016 </a:t>
            </a:r>
          </a:p>
        </p:txBody>
      </p:sp>
    </p:spTree>
    <p:extLst>
      <p:ext uri="{BB962C8B-B14F-4D97-AF65-F5344CB8AC3E}">
        <p14:creationId xmlns:p14="http://schemas.microsoft.com/office/powerpoint/2010/main" val="3806525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E048-56AB-496E-82B0-D38AC8537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629D-1621-4BD1-A180-F9045DC91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8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FEE7-AD57-4637-ADAB-F908A8811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9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987C-9F1A-4D4C-B568-4048383C9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51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7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17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825-F21E-4A97-A711-EC49BE74EB01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BD43-4326-4B4F-B3AD-847C74286F1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616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23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1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1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1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8654" y="1178559"/>
            <a:ext cx="78066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5" dirty="0"/>
              <a:t>Chapter-5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026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99DB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5" dirty="0"/>
              <a:t>Chapter-5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79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99DB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06390" y="1443990"/>
            <a:ext cx="3622040" cy="410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5" dirty="0"/>
              <a:t>Chapter-5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858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99DB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5" dirty="0"/>
              <a:t>Chapter-5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114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5" dirty="0"/>
              <a:t>Chapter-5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7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1E85-A7CD-43D1-8C32-C72EC97F73FA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0262-22A1-42AE-9054-AD360AA7D4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625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9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2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8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5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3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7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10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8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CF51-033F-41A8-9759-BA1FF80D285F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80F1-4AA3-45C5-9D2A-EE0C1F9A41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613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6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©2016 Pearson Education,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</a:p>
        </p:txBody>
      </p:sp>
    </p:spTree>
    <p:extLst>
      <p:ext uri="{BB962C8B-B14F-4D97-AF65-F5344CB8AC3E}">
        <p14:creationId xmlns:p14="http://schemas.microsoft.com/office/powerpoint/2010/main" val="18856105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4246-E7BC-45E0-8118-0B3E7810B070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61A8-04F6-4166-B164-5572ABF2AB9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587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21E2-EE24-42CA-9551-CD7618580E6D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619A-F172-400D-8A53-D2D425E50B1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94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AAFB-1A13-4F01-A289-541F467DE34B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4EEA-372D-4FBB-A192-3C4542B350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7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B7DC-3743-420D-9504-AFE95D385F8E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0094-86B2-4F93-9C2D-F380174D00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84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EC575-765D-4D5B-8AF1-A5FB265AFBA5}" type="datetimeFigureOut">
              <a:rPr lang="en-IE"/>
              <a:pPr>
                <a:defRPr/>
              </a:pPr>
              <a:t>18/02/2019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3DD403-D2CB-47FD-B4D3-507C5DE0DC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5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-12700" y="49213"/>
            <a:ext cx="9204325" cy="6865937"/>
            <a:chOff x="-8" y="31"/>
            <a:chExt cx="5798" cy="4325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-8" y="960"/>
              <a:ext cx="5798" cy="3396"/>
              <a:chOff x="-8" y="960"/>
              <a:chExt cx="5798" cy="3396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hidden">
              <a:xfrm>
                <a:off x="-8" y="960"/>
                <a:ext cx="5798" cy="278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hidden">
              <a:xfrm>
                <a:off x="-8" y="3744"/>
                <a:ext cx="5798" cy="612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03" y="31"/>
              <a:ext cx="3850" cy="679"/>
              <a:chOff x="203" y="31"/>
              <a:chExt cx="3850" cy="679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invGray">
              <a:xfrm>
                <a:off x="203" y="31"/>
                <a:ext cx="3850" cy="677"/>
              </a:xfrm>
              <a:custGeom>
                <a:avLst/>
                <a:gdLst>
                  <a:gd name="T0" fmla="*/ 3539 w 3850"/>
                  <a:gd name="T1" fmla="*/ 262 h 677"/>
                  <a:gd name="T2" fmla="*/ 3598 w 3850"/>
                  <a:gd name="T3" fmla="*/ 219 h 677"/>
                  <a:gd name="T4" fmla="*/ 3523 w 3850"/>
                  <a:gd name="T5" fmla="*/ 191 h 677"/>
                  <a:gd name="T6" fmla="*/ 3624 w 3850"/>
                  <a:gd name="T7" fmla="*/ 153 h 677"/>
                  <a:gd name="T8" fmla="*/ 3604 w 3850"/>
                  <a:gd name="T9" fmla="*/ 137 h 677"/>
                  <a:gd name="T10" fmla="*/ 3650 w 3850"/>
                  <a:gd name="T11" fmla="*/ 104 h 677"/>
                  <a:gd name="T12" fmla="*/ 3654 w 3850"/>
                  <a:gd name="T13" fmla="*/ 71 h 677"/>
                  <a:gd name="T14" fmla="*/ 3673 w 3850"/>
                  <a:gd name="T15" fmla="*/ 37 h 677"/>
                  <a:gd name="T16" fmla="*/ 3661 w 3850"/>
                  <a:gd name="T17" fmla="*/ 13 h 677"/>
                  <a:gd name="T18" fmla="*/ 3335 w 3850"/>
                  <a:gd name="T19" fmla="*/ 55 h 677"/>
                  <a:gd name="T20" fmla="*/ 2837 w 3850"/>
                  <a:gd name="T21" fmla="*/ 125 h 677"/>
                  <a:gd name="T22" fmla="*/ 2247 w 3850"/>
                  <a:gd name="T23" fmla="*/ 209 h 677"/>
                  <a:gd name="T24" fmla="*/ 1946 w 3850"/>
                  <a:gd name="T25" fmla="*/ 256 h 677"/>
                  <a:gd name="T26" fmla="*/ 1500 w 3850"/>
                  <a:gd name="T27" fmla="*/ 327 h 677"/>
                  <a:gd name="T28" fmla="*/ 995 w 3850"/>
                  <a:gd name="T29" fmla="*/ 413 h 677"/>
                  <a:gd name="T30" fmla="*/ 498 w 3850"/>
                  <a:gd name="T31" fmla="*/ 508 h 677"/>
                  <a:gd name="T32" fmla="*/ 113 w 3850"/>
                  <a:gd name="T33" fmla="*/ 604 h 677"/>
                  <a:gd name="T34" fmla="*/ 18 w 3850"/>
                  <a:gd name="T35" fmla="*/ 642 h 677"/>
                  <a:gd name="T36" fmla="*/ 0 w 3850"/>
                  <a:gd name="T37" fmla="*/ 663 h 677"/>
                  <a:gd name="T38" fmla="*/ 18 w 3850"/>
                  <a:gd name="T39" fmla="*/ 676 h 677"/>
                  <a:gd name="T40" fmla="*/ 69 w 3850"/>
                  <a:gd name="T41" fmla="*/ 660 h 677"/>
                  <a:gd name="T42" fmla="*/ 108 w 3850"/>
                  <a:gd name="T43" fmla="*/ 641 h 677"/>
                  <a:gd name="T44" fmla="*/ 186 w 3850"/>
                  <a:gd name="T45" fmla="*/ 619 h 677"/>
                  <a:gd name="T46" fmla="*/ 289 w 3850"/>
                  <a:gd name="T47" fmla="*/ 597 h 677"/>
                  <a:gd name="T48" fmla="*/ 453 w 3850"/>
                  <a:gd name="T49" fmla="*/ 569 h 677"/>
                  <a:gd name="T50" fmla="*/ 673 w 3850"/>
                  <a:gd name="T51" fmla="*/ 537 h 677"/>
                  <a:gd name="T52" fmla="*/ 1028 w 3850"/>
                  <a:gd name="T53" fmla="*/ 494 h 677"/>
                  <a:gd name="T54" fmla="*/ 1729 w 3850"/>
                  <a:gd name="T55" fmla="*/ 423 h 677"/>
                  <a:gd name="T56" fmla="*/ 2346 w 3850"/>
                  <a:gd name="T57" fmla="*/ 369 h 677"/>
                  <a:gd name="T58" fmla="*/ 2776 w 3850"/>
                  <a:gd name="T59" fmla="*/ 334 h 677"/>
                  <a:gd name="T60" fmla="*/ 3216 w 3850"/>
                  <a:gd name="T61" fmla="*/ 304 h 677"/>
                  <a:gd name="T62" fmla="*/ 3630 w 3850"/>
                  <a:gd name="T63" fmla="*/ 274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50" h="677">
                    <a:moveTo>
                      <a:pt x="3630" y="274"/>
                    </a:moveTo>
                    <a:lnTo>
                      <a:pt x="3539" y="262"/>
                    </a:lnTo>
                    <a:lnTo>
                      <a:pt x="3795" y="231"/>
                    </a:lnTo>
                    <a:lnTo>
                      <a:pt x="3598" y="219"/>
                    </a:lnTo>
                    <a:lnTo>
                      <a:pt x="3718" y="200"/>
                    </a:lnTo>
                    <a:lnTo>
                      <a:pt x="3523" y="191"/>
                    </a:lnTo>
                    <a:lnTo>
                      <a:pt x="3845" y="147"/>
                    </a:lnTo>
                    <a:lnTo>
                      <a:pt x="3624" y="153"/>
                    </a:lnTo>
                    <a:lnTo>
                      <a:pt x="3760" y="123"/>
                    </a:lnTo>
                    <a:lnTo>
                      <a:pt x="3604" y="137"/>
                    </a:lnTo>
                    <a:lnTo>
                      <a:pt x="3849" y="84"/>
                    </a:lnTo>
                    <a:lnTo>
                      <a:pt x="3650" y="104"/>
                    </a:lnTo>
                    <a:lnTo>
                      <a:pt x="3779" y="60"/>
                    </a:lnTo>
                    <a:lnTo>
                      <a:pt x="3654" y="71"/>
                    </a:lnTo>
                    <a:lnTo>
                      <a:pt x="3833" y="20"/>
                    </a:lnTo>
                    <a:lnTo>
                      <a:pt x="3673" y="37"/>
                    </a:lnTo>
                    <a:lnTo>
                      <a:pt x="3771" y="0"/>
                    </a:lnTo>
                    <a:lnTo>
                      <a:pt x="3661" y="13"/>
                    </a:lnTo>
                    <a:lnTo>
                      <a:pt x="3524" y="31"/>
                    </a:lnTo>
                    <a:lnTo>
                      <a:pt x="3335" y="55"/>
                    </a:lnTo>
                    <a:lnTo>
                      <a:pt x="3028" y="97"/>
                    </a:lnTo>
                    <a:lnTo>
                      <a:pt x="2837" y="125"/>
                    </a:lnTo>
                    <a:lnTo>
                      <a:pt x="2643" y="151"/>
                    </a:lnTo>
                    <a:lnTo>
                      <a:pt x="2247" y="209"/>
                    </a:lnTo>
                    <a:lnTo>
                      <a:pt x="2067" y="237"/>
                    </a:lnTo>
                    <a:lnTo>
                      <a:pt x="1946" y="256"/>
                    </a:lnTo>
                    <a:lnTo>
                      <a:pt x="1748" y="286"/>
                    </a:lnTo>
                    <a:lnTo>
                      <a:pt x="1500" y="327"/>
                    </a:lnTo>
                    <a:lnTo>
                      <a:pt x="1188" y="379"/>
                    </a:lnTo>
                    <a:lnTo>
                      <a:pt x="995" y="413"/>
                    </a:lnTo>
                    <a:lnTo>
                      <a:pt x="669" y="475"/>
                    </a:lnTo>
                    <a:lnTo>
                      <a:pt x="498" y="508"/>
                    </a:lnTo>
                    <a:lnTo>
                      <a:pt x="206" y="577"/>
                    </a:lnTo>
                    <a:lnTo>
                      <a:pt x="113" y="604"/>
                    </a:lnTo>
                    <a:lnTo>
                      <a:pt x="61" y="622"/>
                    </a:lnTo>
                    <a:lnTo>
                      <a:pt x="18" y="642"/>
                    </a:lnTo>
                    <a:lnTo>
                      <a:pt x="4" y="653"/>
                    </a:lnTo>
                    <a:lnTo>
                      <a:pt x="0" y="663"/>
                    </a:lnTo>
                    <a:lnTo>
                      <a:pt x="5" y="670"/>
                    </a:lnTo>
                    <a:lnTo>
                      <a:pt x="18" y="676"/>
                    </a:lnTo>
                    <a:lnTo>
                      <a:pt x="42" y="675"/>
                    </a:lnTo>
                    <a:lnTo>
                      <a:pt x="69" y="660"/>
                    </a:lnTo>
                    <a:lnTo>
                      <a:pt x="84" y="650"/>
                    </a:lnTo>
                    <a:lnTo>
                      <a:pt x="108" y="641"/>
                    </a:lnTo>
                    <a:lnTo>
                      <a:pt x="138" y="630"/>
                    </a:lnTo>
                    <a:lnTo>
                      <a:pt x="186" y="619"/>
                    </a:lnTo>
                    <a:lnTo>
                      <a:pt x="227" y="609"/>
                    </a:lnTo>
                    <a:lnTo>
                      <a:pt x="289" y="597"/>
                    </a:lnTo>
                    <a:lnTo>
                      <a:pt x="359" y="584"/>
                    </a:lnTo>
                    <a:lnTo>
                      <a:pt x="453" y="569"/>
                    </a:lnTo>
                    <a:lnTo>
                      <a:pt x="557" y="553"/>
                    </a:lnTo>
                    <a:lnTo>
                      <a:pt x="673" y="537"/>
                    </a:lnTo>
                    <a:lnTo>
                      <a:pt x="872" y="513"/>
                    </a:lnTo>
                    <a:lnTo>
                      <a:pt x="1028" y="494"/>
                    </a:lnTo>
                    <a:lnTo>
                      <a:pt x="1353" y="459"/>
                    </a:lnTo>
                    <a:lnTo>
                      <a:pt x="1729" y="423"/>
                    </a:lnTo>
                    <a:lnTo>
                      <a:pt x="2039" y="393"/>
                    </a:lnTo>
                    <a:lnTo>
                      <a:pt x="2346" y="369"/>
                    </a:lnTo>
                    <a:lnTo>
                      <a:pt x="2586" y="349"/>
                    </a:lnTo>
                    <a:lnTo>
                      <a:pt x="2776" y="334"/>
                    </a:lnTo>
                    <a:lnTo>
                      <a:pt x="2985" y="321"/>
                    </a:lnTo>
                    <a:lnTo>
                      <a:pt x="3216" y="304"/>
                    </a:lnTo>
                    <a:lnTo>
                      <a:pt x="3399" y="291"/>
                    </a:lnTo>
                    <a:lnTo>
                      <a:pt x="3630" y="274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invGray">
              <a:xfrm>
                <a:off x="205" y="559"/>
                <a:ext cx="526" cy="151"/>
              </a:xfrm>
              <a:custGeom>
                <a:avLst/>
                <a:gdLst>
                  <a:gd name="T0" fmla="*/ 0 w 526"/>
                  <a:gd name="T1" fmla="*/ 128 h 151"/>
                  <a:gd name="T2" fmla="*/ 18 w 526"/>
                  <a:gd name="T3" fmla="*/ 119 h 151"/>
                  <a:gd name="T4" fmla="*/ 36 w 526"/>
                  <a:gd name="T5" fmla="*/ 108 h 151"/>
                  <a:gd name="T6" fmla="*/ 54 w 526"/>
                  <a:gd name="T7" fmla="*/ 101 h 151"/>
                  <a:gd name="T8" fmla="*/ 95 w 526"/>
                  <a:gd name="T9" fmla="*/ 87 h 151"/>
                  <a:gd name="T10" fmla="*/ 162 w 526"/>
                  <a:gd name="T11" fmla="*/ 66 h 151"/>
                  <a:gd name="T12" fmla="*/ 288 w 526"/>
                  <a:gd name="T13" fmla="*/ 39 h 151"/>
                  <a:gd name="T14" fmla="*/ 410 w 526"/>
                  <a:gd name="T15" fmla="*/ 14 h 151"/>
                  <a:gd name="T16" fmla="*/ 525 w 526"/>
                  <a:gd name="T17" fmla="*/ 0 h 151"/>
                  <a:gd name="T18" fmla="*/ 419 w 526"/>
                  <a:gd name="T19" fmla="*/ 27 h 151"/>
                  <a:gd name="T20" fmla="*/ 339 w 526"/>
                  <a:gd name="T21" fmla="*/ 45 h 151"/>
                  <a:gd name="T22" fmla="*/ 257 w 526"/>
                  <a:gd name="T23" fmla="*/ 66 h 151"/>
                  <a:gd name="T24" fmla="*/ 186 w 526"/>
                  <a:gd name="T25" fmla="*/ 83 h 151"/>
                  <a:gd name="T26" fmla="*/ 107 w 526"/>
                  <a:gd name="T27" fmla="*/ 104 h 151"/>
                  <a:gd name="T28" fmla="*/ 63 w 526"/>
                  <a:gd name="T29" fmla="*/ 125 h 151"/>
                  <a:gd name="T30" fmla="*/ 48 w 526"/>
                  <a:gd name="T31" fmla="*/ 140 h 151"/>
                  <a:gd name="T32" fmla="*/ 29 w 526"/>
                  <a:gd name="T33" fmla="*/ 147 h 151"/>
                  <a:gd name="T34" fmla="*/ 12 w 526"/>
                  <a:gd name="T35" fmla="*/ 150 h 151"/>
                  <a:gd name="T36" fmla="*/ 5 w 526"/>
                  <a:gd name="T37" fmla="*/ 146 h 151"/>
                  <a:gd name="T38" fmla="*/ 0 w 526"/>
                  <a:gd name="T39" fmla="*/ 140 h 151"/>
                  <a:gd name="T40" fmla="*/ 0 w 526"/>
                  <a:gd name="T41" fmla="*/ 1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6" h="151">
                    <a:moveTo>
                      <a:pt x="0" y="128"/>
                    </a:moveTo>
                    <a:lnTo>
                      <a:pt x="18" y="119"/>
                    </a:lnTo>
                    <a:lnTo>
                      <a:pt x="36" y="108"/>
                    </a:lnTo>
                    <a:lnTo>
                      <a:pt x="54" y="101"/>
                    </a:lnTo>
                    <a:lnTo>
                      <a:pt x="95" y="87"/>
                    </a:lnTo>
                    <a:lnTo>
                      <a:pt x="162" y="66"/>
                    </a:lnTo>
                    <a:lnTo>
                      <a:pt x="288" y="39"/>
                    </a:lnTo>
                    <a:lnTo>
                      <a:pt x="410" y="14"/>
                    </a:lnTo>
                    <a:lnTo>
                      <a:pt x="525" y="0"/>
                    </a:lnTo>
                    <a:lnTo>
                      <a:pt x="419" y="27"/>
                    </a:lnTo>
                    <a:lnTo>
                      <a:pt x="339" y="45"/>
                    </a:lnTo>
                    <a:lnTo>
                      <a:pt x="257" y="66"/>
                    </a:lnTo>
                    <a:lnTo>
                      <a:pt x="186" y="83"/>
                    </a:lnTo>
                    <a:lnTo>
                      <a:pt x="107" y="104"/>
                    </a:lnTo>
                    <a:lnTo>
                      <a:pt x="63" y="125"/>
                    </a:lnTo>
                    <a:lnTo>
                      <a:pt x="48" y="140"/>
                    </a:lnTo>
                    <a:lnTo>
                      <a:pt x="29" y="147"/>
                    </a:lnTo>
                    <a:lnTo>
                      <a:pt x="12" y="150"/>
                    </a:lnTo>
                    <a:lnTo>
                      <a:pt x="5" y="146"/>
                    </a:lnTo>
                    <a:lnTo>
                      <a:pt x="0" y="140"/>
                    </a:lnTo>
                    <a:lnTo>
                      <a:pt x="0" y="128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1C16C7A2-826D-429F-9A29-FE95CD124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78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DDFE-8DD5-4D9D-AC8E-A4F6E3D33A1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AB94-1C41-41F6-BAF4-64F9C8840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23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735" y="312420"/>
            <a:ext cx="8558529" cy="102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99DBF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3268979"/>
            <a:ext cx="4832985" cy="282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70679" y="6511622"/>
            <a:ext cx="805179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5" dirty="0"/>
              <a:t>Chapter-5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5650" y="6511622"/>
            <a:ext cx="24765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41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305800" y="6477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latin typeface="Arial" panose="020B0604020202020204" pitchFamily="34" charset="0"/>
              </a:rPr>
              <a:t>2-</a:t>
            </a:r>
            <a:fld id="{691B7399-9991-453D-BA5D-D169FF26EED4}" type="slidenum">
              <a:rPr lang="en-US" altLang="en-US" sz="1200" smtClean="0">
                <a:latin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79400" indent="-279400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800" b="1">
          <a:solidFill>
            <a:srgbClr val="006600"/>
          </a:solidFill>
          <a:latin typeface="+mn-lt"/>
          <a:ea typeface="+mn-ea"/>
          <a:cs typeface="+mn-cs"/>
        </a:defRPr>
      </a:lvl1pPr>
      <a:lvl2pPr marL="679450" indent="-28575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120000"/>
        <a:buChar char="•"/>
        <a:defRPr sz="2600" b="1">
          <a:solidFill>
            <a:srgbClr val="800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–"/>
              <a:defRPr sz="2200">
                <a:solidFill>
                  <a:srgbClr val="9933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0" indent="0" algn="ctr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sz="3600" dirty="0" smtClean="0"/>
              <a:t>Perceptions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AAE2C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Mohsin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Uddin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Department of Accounting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Faculty of Economics and Administrative Sciences</a:t>
            </a:r>
          </a:p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Ishik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University, Erbil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Chapter 2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063"/>
            <a:ext cx="1524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4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FFFF00"/>
                </a:solidFill>
              </a:rPr>
              <a:t>Forensic Psychology</a:t>
            </a:r>
            <a:endParaRPr lang="en-GB" altLang="en-US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2400" y="1219200"/>
            <a:ext cx="3922713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Clinical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Educational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Occupational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Counselling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</a:t>
            </a:r>
            <a:r>
              <a:rPr lang="en-GB" altLang="en-US" sz="2800" b="1" smtClean="0">
                <a:solidFill>
                  <a:srgbClr val="FF0000"/>
                </a:solidFill>
                <a:cs typeface="+mn-cs"/>
              </a:rPr>
              <a:t>Forensic</a:t>
            </a: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Health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Sport &amp; Exercise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Neuropsychology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Teaching &amp; Research</a:t>
            </a: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62400" y="1371600"/>
            <a:ext cx="5181600" cy="4592638"/>
            <a:chOff x="2496" y="864"/>
            <a:chExt cx="3264" cy="2893"/>
          </a:xfrm>
        </p:grpSpPr>
        <p:sp>
          <p:nvSpPr>
            <p:cNvPr id="14343" name="AutoShape 6"/>
            <p:cNvSpPr>
              <a:spLocks noChangeArrowheads="1"/>
            </p:cNvSpPr>
            <p:nvPr/>
          </p:nvSpPr>
          <p:spPr bwMode="auto">
            <a:xfrm>
              <a:off x="2496" y="864"/>
              <a:ext cx="3264" cy="2784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2880" y="1255"/>
              <a:ext cx="2496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• Criminal profiling to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  aid detection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• treatment programs             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  for offenders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• assessment for parole(Bail)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  boards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• training &amp; selection of 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  police &amp; magistrates</a:t>
              </a:r>
            </a:p>
          </p:txBody>
        </p:sp>
      </p:grp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2209800" y="37338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6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FFFF00"/>
                </a:solidFill>
              </a:rPr>
              <a:t>Health Psychology . . .</a:t>
            </a:r>
            <a:endParaRPr lang="en-GB" altLang="en-US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34938" y="1219200"/>
            <a:ext cx="31813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Clinical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Educational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Occupational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Counselling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Forensic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</a:t>
            </a:r>
            <a:r>
              <a:rPr lang="en-GB" altLang="en-US" sz="2800" b="1" dirty="0" smtClean="0">
                <a:solidFill>
                  <a:srgbClr val="FF0000"/>
                </a:solidFill>
                <a:cs typeface="+mn-cs"/>
              </a:rPr>
              <a:t>Health</a:t>
            </a: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Sport &amp; Exercise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1444625"/>
            <a:ext cx="5181600" cy="4038600"/>
            <a:chOff x="2496" y="1296"/>
            <a:chExt cx="3264" cy="2544"/>
          </a:xfrm>
        </p:grpSpPr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>
              <a:off x="2496" y="1296"/>
              <a:ext cx="3264" cy="2544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2880" y="1776"/>
              <a:ext cx="2496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preventing ill health,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both physical &amp; mental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changing attitudes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and behaviours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help patients in the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self-management of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their illness</a:t>
              </a:r>
            </a:p>
          </p:txBody>
        </p:sp>
      </p:grp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1828800" y="44958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FFFF00"/>
                </a:solidFill>
              </a:rPr>
              <a:t>Sport Psychology . . .</a:t>
            </a:r>
            <a:endParaRPr lang="en-GB" altLang="en-US" smtClean="0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87350" y="831850"/>
            <a:ext cx="26050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Clinical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Educational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Occupational</a:t>
            </a:r>
          </a:p>
          <a:p>
            <a:pPr eaLnBrk="1" hangingPunct="1">
              <a:lnSpc>
                <a:spcPct val="60000"/>
              </a:lnSpc>
            </a:pPr>
            <a:endParaRPr lang="en-GB" altLang="en-US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Counselling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Forensic</a:t>
            </a:r>
          </a:p>
          <a:p>
            <a:pPr eaLnBrk="1" hangingPunct="1">
              <a:lnSpc>
                <a:spcPct val="60000"/>
              </a:lnSpc>
            </a:pPr>
            <a:endParaRPr lang="en-GB" altLang="en-US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</a:t>
            </a:r>
            <a:r>
              <a:rPr lang="en-GB" altLang="en-US" sz="2800" b="1"/>
              <a:t>Health</a:t>
            </a: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rgbClr val="000000"/>
                </a:solidFill>
              </a:rPr>
              <a:t>  </a:t>
            </a:r>
            <a:r>
              <a:rPr lang="en-GB" altLang="en-US" sz="2800">
                <a:solidFill>
                  <a:srgbClr val="FF0000"/>
                </a:solidFill>
              </a:rPr>
              <a:t>Sport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62400" y="914400"/>
            <a:ext cx="5181600" cy="5181600"/>
            <a:chOff x="2496" y="1296"/>
            <a:chExt cx="3264" cy="2544"/>
          </a:xfrm>
        </p:grpSpPr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2496" y="1296"/>
              <a:ext cx="3264" cy="2544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2880" y="1776"/>
              <a:ext cx="2496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• </a:t>
              </a:r>
              <a:r>
                <a:rPr lang="en-US" altLang="en-US" sz="2400"/>
                <a:t>Assess athletes to determine the relationship between their mental state and physical performance.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</a:rPr>
                <a:t>• </a:t>
              </a:r>
              <a:r>
                <a:rPr lang="en-US" altLang="en-US" sz="2400"/>
                <a:t>Teach visualization techniques to individuals to enhance performance.</a:t>
              </a:r>
            </a:p>
          </p:txBody>
        </p:sp>
      </p:grpSp>
      <p:sp>
        <p:nvSpPr>
          <p:cNvPr id="40965" name="Line 8"/>
          <p:cNvSpPr>
            <a:spLocks noChangeShapeType="1"/>
          </p:cNvSpPr>
          <p:nvPr/>
        </p:nvSpPr>
        <p:spPr bwMode="auto">
          <a:xfrm>
            <a:off x="1828800" y="44958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40082"/>
              </p:ext>
            </p:extLst>
          </p:nvPr>
        </p:nvGraphicFramePr>
        <p:xfrm>
          <a:off x="609600" y="33867"/>
          <a:ext cx="7772400" cy="7135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722">
                  <a:extLst>
                    <a:ext uri="{9D8B030D-6E8A-4147-A177-3AD203B41FA5}">
                      <a16:colId xmlns:a16="http://schemas.microsoft.com/office/drawing/2014/main" val="3688719452"/>
                    </a:ext>
                  </a:extLst>
                </a:gridCol>
                <a:gridCol w="885077">
                  <a:extLst>
                    <a:ext uri="{9D8B030D-6E8A-4147-A177-3AD203B41FA5}">
                      <a16:colId xmlns:a16="http://schemas.microsoft.com/office/drawing/2014/main" val="37327087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71714358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851968144"/>
                    </a:ext>
                  </a:extLst>
                </a:gridCol>
              </a:tblGrid>
              <a:tr h="251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Hour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             Date             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Topic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135942954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3-7/2/2019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 Introduction to Psychology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2875831433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10-14/2/2019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Attention and Perception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980684261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774608460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17-21/2/2019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Memory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1564362930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24-28/2/2019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1745446062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437050244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3-7/3/2019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Practical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2095753234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26-28/3/2019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Motivation and Emotion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244424702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912293772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31/3-4/4/2019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Attitude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1286101593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7-11/4/2019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Helping behavior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1198039496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2781101352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14-18/4/2019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Midterm Exam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4071821312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21-25/4/2019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Personality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472819242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421538761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28/4-2/5/2019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Practical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990621580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5-9/5/2019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Unpleasant Social Behaviours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28400173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1123341957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12-16/5/2019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Environmental Stress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533070887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19-23/5/2019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Understanding Individual Differences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663889467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321425570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26-30/5/2019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Leadership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2642081429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9-13/6/2019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Exam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3421290029"/>
                  </a:ext>
                </a:extLst>
              </a:tr>
              <a:tr h="29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2316940739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16-20/6/2019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Exam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16536" marR="16536" marT="16536" marB="16536" anchor="ctr"/>
                </a:tc>
                <a:extLst>
                  <a:ext uri="{0D108BD9-81ED-4DB2-BD59-A6C34878D82A}">
                    <a16:rowId xmlns:a16="http://schemas.microsoft.com/office/drawing/2014/main" val="199439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5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73896"/>
              </p:ext>
            </p:extLst>
          </p:nvPr>
        </p:nvGraphicFramePr>
        <p:xfrm>
          <a:off x="457200" y="1981041"/>
          <a:ext cx="8077200" cy="376428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4207786328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1774441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037929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6967929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Method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Percentage (%)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333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Participation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336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Quiz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987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Homework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020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Midterm Exam(s)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38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Presentation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56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Laboratory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11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Lab/Practical Exam(s)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08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Final Exam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0883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77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543984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110734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COURSE EVALUATION CRITERIA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30928"/>
            <a:ext cx="7772400" cy="386397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cap="none" dirty="0" smtClean="0"/>
              <a:t>Understand the Concept of Perception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7772400" cy="1066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Objectives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5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98" y="857250"/>
            <a:ext cx="53066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0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33400"/>
            <a:ext cx="7677149" cy="5486400"/>
          </a:xfrm>
        </p:spPr>
      </p:pic>
    </p:spTree>
    <p:extLst>
      <p:ext uri="{BB962C8B-B14F-4D97-AF65-F5344CB8AC3E}">
        <p14:creationId xmlns:p14="http://schemas.microsoft.com/office/powerpoint/2010/main" val="341520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6324600" cy="5567363"/>
          </a:xfrm>
        </p:spPr>
      </p:pic>
    </p:spTree>
    <p:extLst>
      <p:ext uri="{BB962C8B-B14F-4D97-AF65-F5344CB8AC3E}">
        <p14:creationId xmlns:p14="http://schemas.microsoft.com/office/powerpoint/2010/main" val="142873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10957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Slide" r:id="rId3" imgW="4543143" imgH="3391200" progId="PowerPoint.Slide.8">
                  <p:embed/>
                </p:oleObj>
              </mc:Choice>
              <mc:Fallback>
                <p:oleObj name="Slide" r:id="rId3" imgW="4543143" imgH="3391200" progId="PowerPoint.Slide.8">
                  <p:embed/>
                  <p:pic>
                    <p:nvPicPr>
                      <p:cNvPr id="109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7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2133600"/>
            <a:ext cx="3657600" cy="1500187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RECAP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37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solidFill>
                  <a:schemeClr val="tx1"/>
                </a:solidFill>
              </a:rPr>
              <a:t>Perception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The process by which individuals organize and interpret their sensory impressions in order to give meaning to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285476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53252" name="Object 1028"/>
          <p:cNvGraphicFramePr>
            <a:graphicFrameLocks noChangeAspect="1"/>
          </p:cNvGraphicFramePr>
          <p:nvPr/>
        </p:nvGraphicFramePr>
        <p:xfrm>
          <a:off x="-1371600" y="0"/>
          <a:ext cx="103632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Slide" r:id="rId3" imgW="7140600" imgH="5354640" progId="PowerPoint.Slide.8">
                  <p:embed/>
                </p:oleObj>
              </mc:Choice>
              <mc:Fallback>
                <p:oleObj name="Slide" r:id="rId3" imgW="7140600" imgH="5354640" progId="PowerPoint.Slide.8">
                  <p:embed/>
                  <p:pic>
                    <p:nvPicPr>
                      <p:cNvPr id="53252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71600" y="0"/>
                        <a:ext cx="103632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1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56323" name="Object 1027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204788"/>
          <a:ext cx="9144000" cy="682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Slide" r:id="rId3" imgW="4514647" imgH="3372120" progId="PowerPoint.Slide.8">
                  <p:embed/>
                </p:oleObj>
              </mc:Choice>
              <mc:Fallback>
                <p:oleObj name="Slide" r:id="rId3" imgW="4514647" imgH="3372120" progId="PowerPoint.Slide.8">
                  <p:embed/>
                  <p:pic>
                    <p:nvPicPr>
                      <p:cNvPr id="5632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4788"/>
                        <a:ext cx="9144000" cy="682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1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8" name="Picture 4" descr="F04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1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3379" y="6524322"/>
            <a:ext cx="44145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482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	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450" y="102870"/>
            <a:ext cx="878967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3379" y="6524322"/>
            <a:ext cx="44145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482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	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79" y="91439"/>
            <a:ext cx="8778240" cy="6595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1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3379" y="6524322"/>
            <a:ext cx="77978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6140" y="64947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1347" y="990600"/>
            <a:ext cx="2668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52700" y="2762250"/>
            <a:ext cx="3943350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75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046479"/>
            <a:ext cx="70065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chemeClr val="tx1"/>
                </a:solidFill>
              </a:rPr>
              <a:t>Objectives </a:t>
            </a:r>
            <a:r>
              <a:rPr sz="4400" spc="-25" dirty="0">
                <a:solidFill>
                  <a:schemeClr val="tx1"/>
                </a:solidFill>
              </a:rPr>
              <a:t>of The</a:t>
            </a:r>
            <a:r>
              <a:rPr sz="4400" spc="-160" dirty="0">
                <a:solidFill>
                  <a:schemeClr val="tx1"/>
                </a:solidFill>
              </a:rPr>
              <a:t> </a:t>
            </a:r>
            <a:r>
              <a:rPr sz="4400" spc="-35" dirty="0">
                <a:solidFill>
                  <a:schemeClr val="tx1"/>
                </a:solidFill>
              </a:rPr>
              <a:t>Chapter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830" y="2315209"/>
            <a:ext cx="6671309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understand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90550" marR="0" lvl="0" indent="-5778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589915" algn="l"/>
                <a:tab pos="590550" algn="l"/>
              </a:tabLst>
              <a:defRPr/>
            </a:pP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90550" marR="0" lvl="0" indent="-5778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589915" algn="l"/>
                <a:tab pos="590550" algn="l"/>
              </a:tabLst>
              <a:defRPr/>
            </a:pPr>
            <a:r>
              <a:rPr kumimoji="0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influencing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lang="en-US" sz="2400" b="0" i="0" u="none" strike="noStrike" kern="1200" cap="none" spc="-4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90550" marR="0" lvl="0" indent="-5778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589915" algn="l"/>
                <a:tab pos="590550" algn="l"/>
              </a:tabLst>
              <a:defRPr/>
            </a:pPr>
            <a:r>
              <a:rPr lang="en-US" sz="2400" spc="-40" dirty="0" smtClean="0">
                <a:solidFill>
                  <a:srgbClr val="FFFFFF"/>
                </a:solidFill>
                <a:latin typeface="Arial"/>
                <a:cs typeface="Arial"/>
              </a:rPr>
              <a:t>Personality Type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8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0920" marR="5080" indent="-2264410">
              <a:lnSpc>
                <a:spcPts val="3800"/>
              </a:lnSpc>
              <a:spcBef>
                <a:spcPts val="459"/>
              </a:spcBef>
            </a:pPr>
            <a:r>
              <a:rPr spc="-5" dirty="0">
                <a:solidFill>
                  <a:srgbClr val="FFFFFF"/>
                </a:solidFill>
              </a:rPr>
              <a:t>What</a:t>
            </a:r>
            <a:r>
              <a:rPr spc="-7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do </a:t>
            </a:r>
            <a:r>
              <a:rPr spc="-10" dirty="0">
                <a:solidFill>
                  <a:srgbClr val="FFFFFF"/>
                </a:solidFill>
              </a:rPr>
              <a:t>You </a:t>
            </a:r>
            <a:r>
              <a:rPr spc="-30" dirty="0">
                <a:solidFill>
                  <a:srgbClr val="FFFFFF"/>
                </a:solidFill>
              </a:rPr>
              <a:t>Understand </a:t>
            </a:r>
            <a:r>
              <a:rPr spc="-5" dirty="0">
                <a:solidFill>
                  <a:srgbClr val="FFFFFF"/>
                </a:solidFill>
              </a:rPr>
              <a:t>by </a:t>
            </a:r>
            <a:r>
              <a:rPr spc="-20" dirty="0">
                <a:solidFill>
                  <a:srgbClr val="FFFFFF"/>
                </a:solidFill>
              </a:rPr>
              <a:t>this  </a:t>
            </a:r>
            <a:r>
              <a:rPr spc="-25" dirty="0">
                <a:solidFill>
                  <a:srgbClr val="FFFFFF"/>
                </a:solidFill>
              </a:rPr>
              <a:t>Picture?</a:t>
            </a:r>
          </a:p>
        </p:txBody>
      </p:sp>
      <p:sp>
        <p:nvSpPr>
          <p:cNvPr id="3" name="object 3"/>
          <p:cNvSpPr/>
          <p:nvPr/>
        </p:nvSpPr>
        <p:spPr>
          <a:xfrm>
            <a:off x="2476500" y="3316547"/>
            <a:ext cx="4114800" cy="1905000"/>
          </a:xfrm>
          <a:custGeom>
            <a:avLst/>
            <a:gdLst/>
            <a:ahLst/>
            <a:cxnLst/>
            <a:rect l="l" t="t" r="r" b="b"/>
            <a:pathLst>
              <a:path w="4114800" h="1905000">
                <a:moveTo>
                  <a:pt x="4114800" y="0"/>
                </a:moveTo>
                <a:lnTo>
                  <a:pt x="0" y="0"/>
                </a:lnTo>
                <a:lnTo>
                  <a:pt x="0" y="1905000"/>
                </a:lnTo>
                <a:lnTo>
                  <a:pt x="4114800" y="1905000"/>
                </a:lnTo>
                <a:lnTo>
                  <a:pt x="4114800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276600"/>
            <a:ext cx="4114800" cy="1905000"/>
          </a:xfrm>
          <a:custGeom>
            <a:avLst/>
            <a:gdLst/>
            <a:ahLst/>
            <a:cxnLst/>
            <a:rect l="l" t="t" r="r" b="b"/>
            <a:pathLst>
              <a:path w="4114800" h="1905000">
                <a:moveTo>
                  <a:pt x="2057400" y="1905000"/>
                </a:moveTo>
                <a:lnTo>
                  <a:pt x="0" y="19050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1905000"/>
                </a:lnTo>
                <a:lnTo>
                  <a:pt x="2057400" y="1905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0" y="23622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16" y="2357"/>
                </a:lnTo>
                <a:lnTo>
                  <a:pt x="364993" y="9279"/>
                </a:lnTo>
                <a:lnTo>
                  <a:pt x="321159" y="20535"/>
                </a:lnTo>
                <a:lnTo>
                  <a:pt x="279142" y="35897"/>
                </a:lnTo>
                <a:lnTo>
                  <a:pt x="239171" y="55136"/>
                </a:lnTo>
                <a:lnTo>
                  <a:pt x="201476" y="78023"/>
                </a:lnTo>
                <a:lnTo>
                  <a:pt x="166284" y="104329"/>
                </a:lnTo>
                <a:lnTo>
                  <a:pt x="133826" y="133826"/>
                </a:lnTo>
                <a:lnTo>
                  <a:pt x="104329" y="166284"/>
                </a:lnTo>
                <a:lnTo>
                  <a:pt x="78023" y="201476"/>
                </a:lnTo>
                <a:lnTo>
                  <a:pt x="55136" y="239171"/>
                </a:lnTo>
                <a:lnTo>
                  <a:pt x="35897" y="279142"/>
                </a:lnTo>
                <a:lnTo>
                  <a:pt x="20535" y="321159"/>
                </a:lnTo>
                <a:lnTo>
                  <a:pt x="9279" y="364993"/>
                </a:lnTo>
                <a:lnTo>
                  <a:pt x="2357" y="410416"/>
                </a:lnTo>
                <a:lnTo>
                  <a:pt x="0" y="457200"/>
                </a:lnTo>
                <a:lnTo>
                  <a:pt x="2357" y="503983"/>
                </a:lnTo>
                <a:lnTo>
                  <a:pt x="9279" y="549406"/>
                </a:lnTo>
                <a:lnTo>
                  <a:pt x="20535" y="593240"/>
                </a:lnTo>
                <a:lnTo>
                  <a:pt x="35897" y="635257"/>
                </a:lnTo>
                <a:lnTo>
                  <a:pt x="55136" y="675228"/>
                </a:lnTo>
                <a:lnTo>
                  <a:pt x="78023" y="712923"/>
                </a:lnTo>
                <a:lnTo>
                  <a:pt x="104329" y="748115"/>
                </a:lnTo>
                <a:lnTo>
                  <a:pt x="133826" y="780573"/>
                </a:lnTo>
                <a:lnTo>
                  <a:pt x="166284" y="810070"/>
                </a:lnTo>
                <a:lnTo>
                  <a:pt x="201476" y="836376"/>
                </a:lnTo>
                <a:lnTo>
                  <a:pt x="239171" y="859263"/>
                </a:lnTo>
                <a:lnTo>
                  <a:pt x="279142" y="878502"/>
                </a:lnTo>
                <a:lnTo>
                  <a:pt x="321159" y="893864"/>
                </a:lnTo>
                <a:lnTo>
                  <a:pt x="364993" y="905120"/>
                </a:lnTo>
                <a:lnTo>
                  <a:pt x="410416" y="912042"/>
                </a:lnTo>
                <a:lnTo>
                  <a:pt x="457200" y="914400"/>
                </a:lnTo>
                <a:lnTo>
                  <a:pt x="503983" y="912042"/>
                </a:lnTo>
                <a:lnTo>
                  <a:pt x="549406" y="905120"/>
                </a:lnTo>
                <a:lnTo>
                  <a:pt x="593240" y="893864"/>
                </a:lnTo>
                <a:lnTo>
                  <a:pt x="635257" y="878502"/>
                </a:lnTo>
                <a:lnTo>
                  <a:pt x="675228" y="859263"/>
                </a:lnTo>
                <a:lnTo>
                  <a:pt x="712923" y="836376"/>
                </a:lnTo>
                <a:lnTo>
                  <a:pt x="748115" y="810070"/>
                </a:lnTo>
                <a:lnTo>
                  <a:pt x="780573" y="780573"/>
                </a:lnTo>
                <a:lnTo>
                  <a:pt x="810070" y="748115"/>
                </a:lnTo>
                <a:lnTo>
                  <a:pt x="836376" y="712923"/>
                </a:lnTo>
                <a:lnTo>
                  <a:pt x="859263" y="675228"/>
                </a:lnTo>
                <a:lnTo>
                  <a:pt x="878502" y="635257"/>
                </a:lnTo>
                <a:lnTo>
                  <a:pt x="893864" y="593240"/>
                </a:lnTo>
                <a:lnTo>
                  <a:pt x="905120" y="549406"/>
                </a:lnTo>
                <a:lnTo>
                  <a:pt x="912042" y="503983"/>
                </a:lnTo>
                <a:lnTo>
                  <a:pt x="914400" y="457200"/>
                </a:lnTo>
                <a:lnTo>
                  <a:pt x="912042" y="410416"/>
                </a:lnTo>
                <a:lnTo>
                  <a:pt x="905120" y="364993"/>
                </a:lnTo>
                <a:lnTo>
                  <a:pt x="893864" y="321159"/>
                </a:lnTo>
                <a:lnTo>
                  <a:pt x="878502" y="279142"/>
                </a:lnTo>
                <a:lnTo>
                  <a:pt x="859263" y="239171"/>
                </a:lnTo>
                <a:lnTo>
                  <a:pt x="836376" y="201476"/>
                </a:lnTo>
                <a:lnTo>
                  <a:pt x="810070" y="166284"/>
                </a:lnTo>
                <a:lnTo>
                  <a:pt x="780573" y="133826"/>
                </a:lnTo>
                <a:lnTo>
                  <a:pt x="748115" y="104329"/>
                </a:lnTo>
                <a:lnTo>
                  <a:pt x="712923" y="78023"/>
                </a:lnTo>
                <a:lnTo>
                  <a:pt x="675228" y="55136"/>
                </a:lnTo>
                <a:lnTo>
                  <a:pt x="635257" y="35897"/>
                </a:lnTo>
                <a:lnTo>
                  <a:pt x="593240" y="20535"/>
                </a:lnTo>
                <a:lnTo>
                  <a:pt x="549406" y="9279"/>
                </a:lnTo>
                <a:lnTo>
                  <a:pt x="503983" y="2357"/>
                </a:lnTo>
                <a:lnTo>
                  <a:pt x="457200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23622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410416" y="912042"/>
                </a:lnTo>
                <a:lnTo>
                  <a:pt x="364993" y="905120"/>
                </a:lnTo>
                <a:lnTo>
                  <a:pt x="321159" y="893864"/>
                </a:lnTo>
                <a:lnTo>
                  <a:pt x="279142" y="878502"/>
                </a:lnTo>
                <a:lnTo>
                  <a:pt x="239171" y="859263"/>
                </a:lnTo>
                <a:lnTo>
                  <a:pt x="201476" y="836376"/>
                </a:lnTo>
                <a:lnTo>
                  <a:pt x="166284" y="810070"/>
                </a:lnTo>
                <a:lnTo>
                  <a:pt x="133826" y="780573"/>
                </a:lnTo>
                <a:lnTo>
                  <a:pt x="104329" y="748115"/>
                </a:lnTo>
                <a:lnTo>
                  <a:pt x="78023" y="712923"/>
                </a:lnTo>
                <a:lnTo>
                  <a:pt x="55136" y="675228"/>
                </a:lnTo>
                <a:lnTo>
                  <a:pt x="35897" y="635257"/>
                </a:lnTo>
                <a:lnTo>
                  <a:pt x="20535" y="593240"/>
                </a:lnTo>
                <a:lnTo>
                  <a:pt x="9279" y="549406"/>
                </a:lnTo>
                <a:lnTo>
                  <a:pt x="2357" y="503983"/>
                </a:lnTo>
                <a:lnTo>
                  <a:pt x="0" y="457200"/>
                </a:lnTo>
                <a:lnTo>
                  <a:pt x="2357" y="410416"/>
                </a:lnTo>
                <a:lnTo>
                  <a:pt x="9279" y="364993"/>
                </a:lnTo>
                <a:lnTo>
                  <a:pt x="20535" y="321159"/>
                </a:lnTo>
                <a:lnTo>
                  <a:pt x="35897" y="279142"/>
                </a:lnTo>
                <a:lnTo>
                  <a:pt x="55136" y="239171"/>
                </a:lnTo>
                <a:lnTo>
                  <a:pt x="78023" y="201476"/>
                </a:lnTo>
                <a:lnTo>
                  <a:pt x="104329" y="166284"/>
                </a:lnTo>
                <a:lnTo>
                  <a:pt x="133826" y="133826"/>
                </a:lnTo>
                <a:lnTo>
                  <a:pt x="166284" y="104329"/>
                </a:lnTo>
                <a:lnTo>
                  <a:pt x="201476" y="78023"/>
                </a:lnTo>
                <a:lnTo>
                  <a:pt x="239171" y="55136"/>
                </a:lnTo>
                <a:lnTo>
                  <a:pt x="279142" y="35897"/>
                </a:lnTo>
                <a:lnTo>
                  <a:pt x="321159" y="20535"/>
                </a:lnTo>
                <a:lnTo>
                  <a:pt x="364993" y="9279"/>
                </a:lnTo>
                <a:lnTo>
                  <a:pt x="410416" y="2357"/>
                </a:lnTo>
                <a:lnTo>
                  <a:pt x="457200" y="0"/>
                </a:lnTo>
                <a:lnTo>
                  <a:pt x="503983" y="2357"/>
                </a:lnTo>
                <a:lnTo>
                  <a:pt x="549406" y="9279"/>
                </a:lnTo>
                <a:lnTo>
                  <a:pt x="593240" y="20535"/>
                </a:lnTo>
                <a:lnTo>
                  <a:pt x="635257" y="35897"/>
                </a:lnTo>
                <a:lnTo>
                  <a:pt x="675228" y="55136"/>
                </a:lnTo>
                <a:lnTo>
                  <a:pt x="712923" y="78023"/>
                </a:lnTo>
                <a:lnTo>
                  <a:pt x="748115" y="104329"/>
                </a:lnTo>
                <a:lnTo>
                  <a:pt x="780573" y="133826"/>
                </a:lnTo>
                <a:lnTo>
                  <a:pt x="810070" y="166284"/>
                </a:lnTo>
                <a:lnTo>
                  <a:pt x="836376" y="201476"/>
                </a:lnTo>
                <a:lnTo>
                  <a:pt x="859263" y="239171"/>
                </a:lnTo>
                <a:lnTo>
                  <a:pt x="878502" y="279142"/>
                </a:lnTo>
                <a:lnTo>
                  <a:pt x="893864" y="321159"/>
                </a:lnTo>
                <a:lnTo>
                  <a:pt x="905120" y="364993"/>
                </a:lnTo>
                <a:lnTo>
                  <a:pt x="912042" y="410416"/>
                </a:lnTo>
                <a:lnTo>
                  <a:pt x="914400" y="457200"/>
                </a:lnTo>
                <a:lnTo>
                  <a:pt x="912042" y="503983"/>
                </a:lnTo>
                <a:lnTo>
                  <a:pt x="905120" y="549406"/>
                </a:lnTo>
                <a:lnTo>
                  <a:pt x="893864" y="593240"/>
                </a:lnTo>
                <a:lnTo>
                  <a:pt x="878502" y="635257"/>
                </a:lnTo>
                <a:lnTo>
                  <a:pt x="859263" y="675228"/>
                </a:lnTo>
                <a:lnTo>
                  <a:pt x="836376" y="712923"/>
                </a:lnTo>
                <a:lnTo>
                  <a:pt x="810070" y="748115"/>
                </a:lnTo>
                <a:lnTo>
                  <a:pt x="780573" y="780573"/>
                </a:lnTo>
                <a:lnTo>
                  <a:pt x="748115" y="810070"/>
                </a:lnTo>
                <a:lnTo>
                  <a:pt x="712923" y="836376"/>
                </a:lnTo>
                <a:lnTo>
                  <a:pt x="675228" y="859263"/>
                </a:lnTo>
                <a:lnTo>
                  <a:pt x="635257" y="878502"/>
                </a:lnTo>
                <a:lnTo>
                  <a:pt x="593240" y="893864"/>
                </a:lnTo>
                <a:lnTo>
                  <a:pt x="549406" y="905120"/>
                </a:lnTo>
                <a:lnTo>
                  <a:pt x="503983" y="912042"/>
                </a:lnTo>
                <a:lnTo>
                  <a:pt x="457200" y="9144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4800" y="2286000"/>
            <a:ext cx="838200" cy="990600"/>
          </a:xfrm>
          <a:custGeom>
            <a:avLst/>
            <a:gdLst/>
            <a:ahLst/>
            <a:cxnLst/>
            <a:rect l="l" t="t" r="r" b="b"/>
            <a:pathLst>
              <a:path w="838200" h="990600">
                <a:moveTo>
                  <a:pt x="419100" y="0"/>
                </a:moveTo>
                <a:lnTo>
                  <a:pt x="376302" y="2562"/>
                </a:lnTo>
                <a:lnTo>
                  <a:pt x="334729" y="10083"/>
                </a:lnTo>
                <a:lnTo>
                  <a:pt x="294592" y="22310"/>
                </a:lnTo>
                <a:lnTo>
                  <a:pt x="256103" y="38992"/>
                </a:lnTo>
                <a:lnTo>
                  <a:pt x="219474" y="59880"/>
                </a:lnTo>
                <a:lnTo>
                  <a:pt x="184918" y="84720"/>
                </a:lnTo>
                <a:lnTo>
                  <a:pt x="152647" y="113262"/>
                </a:lnTo>
                <a:lnTo>
                  <a:pt x="122872" y="145256"/>
                </a:lnTo>
                <a:lnTo>
                  <a:pt x="95806" y="180449"/>
                </a:lnTo>
                <a:lnTo>
                  <a:pt x="71660" y="218591"/>
                </a:lnTo>
                <a:lnTo>
                  <a:pt x="50648" y="259430"/>
                </a:lnTo>
                <a:lnTo>
                  <a:pt x="32980" y="302716"/>
                </a:lnTo>
                <a:lnTo>
                  <a:pt x="18869" y="348197"/>
                </a:lnTo>
                <a:lnTo>
                  <a:pt x="8527" y="395622"/>
                </a:lnTo>
                <a:lnTo>
                  <a:pt x="2167" y="444740"/>
                </a:lnTo>
                <a:lnTo>
                  <a:pt x="0" y="495300"/>
                </a:lnTo>
                <a:lnTo>
                  <a:pt x="2167" y="545859"/>
                </a:lnTo>
                <a:lnTo>
                  <a:pt x="8527" y="594977"/>
                </a:lnTo>
                <a:lnTo>
                  <a:pt x="18869" y="642402"/>
                </a:lnTo>
                <a:lnTo>
                  <a:pt x="32980" y="687883"/>
                </a:lnTo>
                <a:lnTo>
                  <a:pt x="50648" y="731169"/>
                </a:lnTo>
                <a:lnTo>
                  <a:pt x="71660" y="772008"/>
                </a:lnTo>
                <a:lnTo>
                  <a:pt x="95806" y="810150"/>
                </a:lnTo>
                <a:lnTo>
                  <a:pt x="122872" y="845343"/>
                </a:lnTo>
                <a:lnTo>
                  <a:pt x="152647" y="877337"/>
                </a:lnTo>
                <a:lnTo>
                  <a:pt x="184918" y="905879"/>
                </a:lnTo>
                <a:lnTo>
                  <a:pt x="219474" y="930719"/>
                </a:lnTo>
                <a:lnTo>
                  <a:pt x="256103" y="951607"/>
                </a:lnTo>
                <a:lnTo>
                  <a:pt x="294592" y="968289"/>
                </a:lnTo>
                <a:lnTo>
                  <a:pt x="334729" y="980516"/>
                </a:lnTo>
                <a:lnTo>
                  <a:pt x="376302" y="988037"/>
                </a:lnTo>
                <a:lnTo>
                  <a:pt x="419100" y="990600"/>
                </a:lnTo>
                <a:lnTo>
                  <a:pt x="461897" y="988037"/>
                </a:lnTo>
                <a:lnTo>
                  <a:pt x="503470" y="980516"/>
                </a:lnTo>
                <a:lnTo>
                  <a:pt x="543607" y="968289"/>
                </a:lnTo>
                <a:lnTo>
                  <a:pt x="582096" y="951607"/>
                </a:lnTo>
                <a:lnTo>
                  <a:pt x="618725" y="930719"/>
                </a:lnTo>
                <a:lnTo>
                  <a:pt x="653281" y="905879"/>
                </a:lnTo>
                <a:lnTo>
                  <a:pt x="685552" y="877337"/>
                </a:lnTo>
                <a:lnTo>
                  <a:pt x="715327" y="845343"/>
                </a:lnTo>
                <a:lnTo>
                  <a:pt x="742393" y="810150"/>
                </a:lnTo>
                <a:lnTo>
                  <a:pt x="766539" y="772008"/>
                </a:lnTo>
                <a:lnTo>
                  <a:pt x="787551" y="731169"/>
                </a:lnTo>
                <a:lnTo>
                  <a:pt x="805219" y="687883"/>
                </a:lnTo>
                <a:lnTo>
                  <a:pt x="819330" y="642402"/>
                </a:lnTo>
                <a:lnTo>
                  <a:pt x="829672" y="594977"/>
                </a:lnTo>
                <a:lnTo>
                  <a:pt x="836032" y="545859"/>
                </a:lnTo>
                <a:lnTo>
                  <a:pt x="838200" y="495300"/>
                </a:lnTo>
                <a:lnTo>
                  <a:pt x="836032" y="444740"/>
                </a:lnTo>
                <a:lnTo>
                  <a:pt x="829672" y="395622"/>
                </a:lnTo>
                <a:lnTo>
                  <a:pt x="819330" y="348197"/>
                </a:lnTo>
                <a:lnTo>
                  <a:pt x="805219" y="302716"/>
                </a:lnTo>
                <a:lnTo>
                  <a:pt x="787551" y="259430"/>
                </a:lnTo>
                <a:lnTo>
                  <a:pt x="766539" y="218591"/>
                </a:lnTo>
                <a:lnTo>
                  <a:pt x="742393" y="180449"/>
                </a:lnTo>
                <a:lnTo>
                  <a:pt x="715327" y="145256"/>
                </a:lnTo>
                <a:lnTo>
                  <a:pt x="685552" y="113262"/>
                </a:lnTo>
                <a:lnTo>
                  <a:pt x="653281" y="84720"/>
                </a:lnTo>
                <a:lnTo>
                  <a:pt x="618725" y="59880"/>
                </a:lnTo>
                <a:lnTo>
                  <a:pt x="582096" y="38992"/>
                </a:lnTo>
                <a:lnTo>
                  <a:pt x="543607" y="22310"/>
                </a:lnTo>
                <a:lnTo>
                  <a:pt x="503470" y="10083"/>
                </a:lnTo>
                <a:lnTo>
                  <a:pt x="461897" y="2562"/>
                </a:lnTo>
                <a:lnTo>
                  <a:pt x="419100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4800" y="2286000"/>
            <a:ext cx="838200" cy="990600"/>
          </a:xfrm>
          <a:custGeom>
            <a:avLst/>
            <a:gdLst/>
            <a:ahLst/>
            <a:cxnLst/>
            <a:rect l="l" t="t" r="r" b="b"/>
            <a:pathLst>
              <a:path w="838200" h="990600">
                <a:moveTo>
                  <a:pt x="419100" y="990600"/>
                </a:moveTo>
                <a:lnTo>
                  <a:pt x="376302" y="988037"/>
                </a:lnTo>
                <a:lnTo>
                  <a:pt x="334729" y="980516"/>
                </a:lnTo>
                <a:lnTo>
                  <a:pt x="294592" y="968289"/>
                </a:lnTo>
                <a:lnTo>
                  <a:pt x="256103" y="951607"/>
                </a:lnTo>
                <a:lnTo>
                  <a:pt x="219474" y="930719"/>
                </a:lnTo>
                <a:lnTo>
                  <a:pt x="184918" y="905879"/>
                </a:lnTo>
                <a:lnTo>
                  <a:pt x="152647" y="877337"/>
                </a:lnTo>
                <a:lnTo>
                  <a:pt x="122872" y="845343"/>
                </a:lnTo>
                <a:lnTo>
                  <a:pt x="95806" y="810150"/>
                </a:lnTo>
                <a:lnTo>
                  <a:pt x="71660" y="772008"/>
                </a:lnTo>
                <a:lnTo>
                  <a:pt x="50648" y="731169"/>
                </a:lnTo>
                <a:lnTo>
                  <a:pt x="32980" y="687883"/>
                </a:lnTo>
                <a:lnTo>
                  <a:pt x="18869" y="642402"/>
                </a:lnTo>
                <a:lnTo>
                  <a:pt x="8527" y="594977"/>
                </a:lnTo>
                <a:lnTo>
                  <a:pt x="2167" y="545859"/>
                </a:lnTo>
                <a:lnTo>
                  <a:pt x="0" y="495300"/>
                </a:lnTo>
                <a:lnTo>
                  <a:pt x="2167" y="444740"/>
                </a:lnTo>
                <a:lnTo>
                  <a:pt x="8527" y="395622"/>
                </a:lnTo>
                <a:lnTo>
                  <a:pt x="18869" y="348197"/>
                </a:lnTo>
                <a:lnTo>
                  <a:pt x="32980" y="302716"/>
                </a:lnTo>
                <a:lnTo>
                  <a:pt x="50648" y="259430"/>
                </a:lnTo>
                <a:lnTo>
                  <a:pt x="71660" y="218591"/>
                </a:lnTo>
                <a:lnTo>
                  <a:pt x="95806" y="180449"/>
                </a:lnTo>
                <a:lnTo>
                  <a:pt x="122872" y="145256"/>
                </a:lnTo>
                <a:lnTo>
                  <a:pt x="152647" y="113262"/>
                </a:lnTo>
                <a:lnTo>
                  <a:pt x="184918" y="84720"/>
                </a:lnTo>
                <a:lnTo>
                  <a:pt x="219474" y="59880"/>
                </a:lnTo>
                <a:lnTo>
                  <a:pt x="256103" y="38992"/>
                </a:lnTo>
                <a:lnTo>
                  <a:pt x="294592" y="22310"/>
                </a:lnTo>
                <a:lnTo>
                  <a:pt x="334729" y="10083"/>
                </a:lnTo>
                <a:lnTo>
                  <a:pt x="376302" y="2562"/>
                </a:lnTo>
                <a:lnTo>
                  <a:pt x="419100" y="0"/>
                </a:lnTo>
                <a:lnTo>
                  <a:pt x="461897" y="2562"/>
                </a:lnTo>
                <a:lnTo>
                  <a:pt x="503470" y="10083"/>
                </a:lnTo>
                <a:lnTo>
                  <a:pt x="543607" y="22310"/>
                </a:lnTo>
                <a:lnTo>
                  <a:pt x="582096" y="38992"/>
                </a:lnTo>
                <a:lnTo>
                  <a:pt x="618725" y="59880"/>
                </a:lnTo>
                <a:lnTo>
                  <a:pt x="653281" y="84720"/>
                </a:lnTo>
                <a:lnTo>
                  <a:pt x="685552" y="113262"/>
                </a:lnTo>
                <a:lnTo>
                  <a:pt x="715327" y="145256"/>
                </a:lnTo>
                <a:lnTo>
                  <a:pt x="742393" y="180449"/>
                </a:lnTo>
                <a:lnTo>
                  <a:pt x="766539" y="218591"/>
                </a:lnTo>
                <a:lnTo>
                  <a:pt x="787551" y="259430"/>
                </a:lnTo>
                <a:lnTo>
                  <a:pt x="805219" y="302716"/>
                </a:lnTo>
                <a:lnTo>
                  <a:pt x="819330" y="348197"/>
                </a:lnTo>
                <a:lnTo>
                  <a:pt x="829672" y="395622"/>
                </a:lnTo>
                <a:lnTo>
                  <a:pt x="836032" y="444740"/>
                </a:lnTo>
                <a:lnTo>
                  <a:pt x="838200" y="495300"/>
                </a:lnTo>
                <a:lnTo>
                  <a:pt x="836032" y="545859"/>
                </a:lnTo>
                <a:lnTo>
                  <a:pt x="829672" y="594977"/>
                </a:lnTo>
                <a:lnTo>
                  <a:pt x="819330" y="642402"/>
                </a:lnTo>
                <a:lnTo>
                  <a:pt x="805219" y="687883"/>
                </a:lnTo>
                <a:lnTo>
                  <a:pt x="787551" y="731169"/>
                </a:lnTo>
                <a:lnTo>
                  <a:pt x="766539" y="772008"/>
                </a:lnTo>
                <a:lnTo>
                  <a:pt x="742393" y="810150"/>
                </a:lnTo>
                <a:lnTo>
                  <a:pt x="715327" y="845343"/>
                </a:lnTo>
                <a:lnTo>
                  <a:pt x="685552" y="877337"/>
                </a:lnTo>
                <a:lnTo>
                  <a:pt x="653281" y="905879"/>
                </a:lnTo>
                <a:lnTo>
                  <a:pt x="618725" y="930719"/>
                </a:lnTo>
                <a:lnTo>
                  <a:pt x="582096" y="951607"/>
                </a:lnTo>
                <a:lnTo>
                  <a:pt x="543607" y="968289"/>
                </a:lnTo>
                <a:lnTo>
                  <a:pt x="503470" y="980516"/>
                </a:lnTo>
                <a:lnTo>
                  <a:pt x="461897" y="988037"/>
                </a:lnTo>
                <a:lnTo>
                  <a:pt x="419100" y="9906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8929" y="2362200"/>
            <a:ext cx="839469" cy="914400"/>
          </a:xfrm>
          <a:custGeom>
            <a:avLst/>
            <a:gdLst/>
            <a:ahLst/>
            <a:cxnLst/>
            <a:rect l="l" t="t" r="r" b="b"/>
            <a:pathLst>
              <a:path w="839470" h="914400">
                <a:moveTo>
                  <a:pt x="420370" y="0"/>
                </a:moveTo>
                <a:lnTo>
                  <a:pt x="374523" y="2679"/>
                </a:lnTo>
                <a:lnTo>
                  <a:pt x="330116" y="10534"/>
                </a:lnTo>
                <a:lnTo>
                  <a:pt x="287406" y="23286"/>
                </a:lnTo>
                <a:lnTo>
                  <a:pt x="246646" y="40658"/>
                </a:lnTo>
                <a:lnTo>
                  <a:pt x="208091" y="62371"/>
                </a:lnTo>
                <a:lnTo>
                  <a:pt x="171998" y="88148"/>
                </a:lnTo>
                <a:lnTo>
                  <a:pt x="138621" y="117711"/>
                </a:lnTo>
                <a:lnTo>
                  <a:pt x="108215" y="150783"/>
                </a:lnTo>
                <a:lnTo>
                  <a:pt x="81036" y="187086"/>
                </a:lnTo>
                <a:lnTo>
                  <a:pt x="57338" y="226342"/>
                </a:lnTo>
                <a:lnTo>
                  <a:pt x="37376" y="268273"/>
                </a:lnTo>
                <a:lnTo>
                  <a:pt x="21407" y="312602"/>
                </a:lnTo>
                <a:lnTo>
                  <a:pt x="9684" y="359052"/>
                </a:lnTo>
                <a:lnTo>
                  <a:pt x="2463" y="407343"/>
                </a:lnTo>
                <a:lnTo>
                  <a:pt x="0" y="457200"/>
                </a:lnTo>
                <a:lnTo>
                  <a:pt x="2463" y="507056"/>
                </a:lnTo>
                <a:lnTo>
                  <a:pt x="9684" y="555347"/>
                </a:lnTo>
                <a:lnTo>
                  <a:pt x="21407" y="601797"/>
                </a:lnTo>
                <a:lnTo>
                  <a:pt x="37376" y="646126"/>
                </a:lnTo>
                <a:lnTo>
                  <a:pt x="57338" y="688057"/>
                </a:lnTo>
                <a:lnTo>
                  <a:pt x="81036" y="727313"/>
                </a:lnTo>
                <a:lnTo>
                  <a:pt x="108215" y="763616"/>
                </a:lnTo>
                <a:lnTo>
                  <a:pt x="138621" y="796688"/>
                </a:lnTo>
                <a:lnTo>
                  <a:pt x="171998" y="826251"/>
                </a:lnTo>
                <a:lnTo>
                  <a:pt x="208091" y="852028"/>
                </a:lnTo>
                <a:lnTo>
                  <a:pt x="246646" y="873741"/>
                </a:lnTo>
                <a:lnTo>
                  <a:pt x="287406" y="891113"/>
                </a:lnTo>
                <a:lnTo>
                  <a:pt x="330116" y="903865"/>
                </a:lnTo>
                <a:lnTo>
                  <a:pt x="374523" y="911720"/>
                </a:lnTo>
                <a:lnTo>
                  <a:pt x="420370" y="914400"/>
                </a:lnTo>
                <a:lnTo>
                  <a:pt x="465979" y="911720"/>
                </a:lnTo>
                <a:lnTo>
                  <a:pt x="510179" y="903865"/>
                </a:lnTo>
                <a:lnTo>
                  <a:pt x="552714" y="891113"/>
                </a:lnTo>
                <a:lnTo>
                  <a:pt x="593324" y="873741"/>
                </a:lnTo>
                <a:lnTo>
                  <a:pt x="631754" y="852028"/>
                </a:lnTo>
                <a:lnTo>
                  <a:pt x="667745" y="826251"/>
                </a:lnTo>
                <a:lnTo>
                  <a:pt x="701041" y="796688"/>
                </a:lnTo>
                <a:lnTo>
                  <a:pt x="731383" y="763616"/>
                </a:lnTo>
                <a:lnTo>
                  <a:pt x="758515" y="727313"/>
                </a:lnTo>
                <a:lnTo>
                  <a:pt x="782178" y="688057"/>
                </a:lnTo>
                <a:lnTo>
                  <a:pt x="802117" y="646126"/>
                </a:lnTo>
                <a:lnTo>
                  <a:pt x="818073" y="601797"/>
                </a:lnTo>
                <a:lnTo>
                  <a:pt x="829788" y="555347"/>
                </a:lnTo>
                <a:lnTo>
                  <a:pt x="837006" y="507056"/>
                </a:lnTo>
                <a:lnTo>
                  <a:pt x="839470" y="457200"/>
                </a:lnTo>
                <a:lnTo>
                  <a:pt x="837006" y="407343"/>
                </a:lnTo>
                <a:lnTo>
                  <a:pt x="829788" y="359052"/>
                </a:lnTo>
                <a:lnTo>
                  <a:pt x="818073" y="312602"/>
                </a:lnTo>
                <a:lnTo>
                  <a:pt x="802117" y="268273"/>
                </a:lnTo>
                <a:lnTo>
                  <a:pt x="782178" y="226342"/>
                </a:lnTo>
                <a:lnTo>
                  <a:pt x="758515" y="187086"/>
                </a:lnTo>
                <a:lnTo>
                  <a:pt x="731383" y="150783"/>
                </a:lnTo>
                <a:lnTo>
                  <a:pt x="701041" y="117711"/>
                </a:lnTo>
                <a:lnTo>
                  <a:pt x="667745" y="88148"/>
                </a:lnTo>
                <a:lnTo>
                  <a:pt x="631754" y="62371"/>
                </a:lnTo>
                <a:lnTo>
                  <a:pt x="593324" y="40658"/>
                </a:lnTo>
                <a:lnTo>
                  <a:pt x="552714" y="23286"/>
                </a:lnTo>
                <a:lnTo>
                  <a:pt x="510179" y="10534"/>
                </a:lnTo>
                <a:lnTo>
                  <a:pt x="465979" y="2679"/>
                </a:lnTo>
                <a:lnTo>
                  <a:pt x="420370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8929" y="2362200"/>
            <a:ext cx="839469" cy="914400"/>
          </a:xfrm>
          <a:custGeom>
            <a:avLst/>
            <a:gdLst/>
            <a:ahLst/>
            <a:cxnLst/>
            <a:rect l="l" t="t" r="r" b="b"/>
            <a:pathLst>
              <a:path w="839470" h="914400">
                <a:moveTo>
                  <a:pt x="420370" y="914400"/>
                </a:moveTo>
                <a:lnTo>
                  <a:pt x="374523" y="911720"/>
                </a:lnTo>
                <a:lnTo>
                  <a:pt x="330116" y="903865"/>
                </a:lnTo>
                <a:lnTo>
                  <a:pt x="287406" y="891113"/>
                </a:lnTo>
                <a:lnTo>
                  <a:pt x="246646" y="873741"/>
                </a:lnTo>
                <a:lnTo>
                  <a:pt x="208091" y="852028"/>
                </a:lnTo>
                <a:lnTo>
                  <a:pt x="171998" y="826251"/>
                </a:lnTo>
                <a:lnTo>
                  <a:pt x="138621" y="796688"/>
                </a:lnTo>
                <a:lnTo>
                  <a:pt x="108215" y="763616"/>
                </a:lnTo>
                <a:lnTo>
                  <a:pt x="81036" y="727313"/>
                </a:lnTo>
                <a:lnTo>
                  <a:pt x="57338" y="688057"/>
                </a:lnTo>
                <a:lnTo>
                  <a:pt x="37376" y="646126"/>
                </a:lnTo>
                <a:lnTo>
                  <a:pt x="21407" y="601797"/>
                </a:lnTo>
                <a:lnTo>
                  <a:pt x="9684" y="555347"/>
                </a:lnTo>
                <a:lnTo>
                  <a:pt x="2463" y="507056"/>
                </a:lnTo>
                <a:lnTo>
                  <a:pt x="0" y="457200"/>
                </a:lnTo>
                <a:lnTo>
                  <a:pt x="2463" y="407343"/>
                </a:lnTo>
                <a:lnTo>
                  <a:pt x="9684" y="359052"/>
                </a:lnTo>
                <a:lnTo>
                  <a:pt x="21407" y="312602"/>
                </a:lnTo>
                <a:lnTo>
                  <a:pt x="37376" y="268273"/>
                </a:lnTo>
                <a:lnTo>
                  <a:pt x="57338" y="226342"/>
                </a:lnTo>
                <a:lnTo>
                  <a:pt x="81036" y="187086"/>
                </a:lnTo>
                <a:lnTo>
                  <a:pt x="108215" y="150783"/>
                </a:lnTo>
                <a:lnTo>
                  <a:pt x="138621" y="117711"/>
                </a:lnTo>
                <a:lnTo>
                  <a:pt x="171998" y="88148"/>
                </a:lnTo>
                <a:lnTo>
                  <a:pt x="208091" y="62371"/>
                </a:lnTo>
                <a:lnTo>
                  <a:pt x="246646" y="40658"/>
                </a:lnTo>
                <a:lnTo>
                  <a:pt x="287406" y="23286"/>
                </a:lnTo>
                <a:lnTo>
                  <a:pt x="330116" y="10534"/>
                </a:lnTo>
                <a:lnTo>
                  <a:pt x="374523" y="2679"/>
                </a:lnTo>
                <a:lnTo>
                  <a:pt x="420370" y="0"/>
                </a:lnTo>
                <a:lnTo>
                  <a:pt x="465979" y="2679"/>
                </a:lnTo>
                <a:lnTo>
                  <a:pt x="510179" y="10534"/>
                </a:lnTo>
                <a:lnTo>
                  <a:pt x="552714" y="23286"/>
                </a:lnTo>
                <a:lnTo>
                  <a:pt x="593324" y="40658"/>
                </a:lnTo>
                <a:lnTo>
                  <a:pt x="631754" y="62371"/>
                </a:lnTo>
                <a:lnTo>
                  <a:pt x="667745" y="88148"/>
                </a:lnTo>
                <a:lnTo>
                  <a:pt x="701041" y="117711"/>
                </a:lnTo>
                <a:lnTo>
                  <a:pt x="731383" y="150783"/>
                </a:lnTo>
                <a:lnTo>
                  <a:pt x="758515" y="187086"/>
                </a:lnTo>
                <a:lnTo>
                  <a:pt x="782178" y="226342"/>
                </a:lnTo>
                <a:lnTo>
                  <a:pt x="802117" y="268273"/>
                </a:lnTo>
                <a:lnTo>
                  <a:pt x="818073" y="312602"/>
                </a:lnTo>
                <a:lnTo>
                  <a:pt x="829788" y="359052"/>
                </a:lnTo>
                <a:lnTo>
                  <a:pt x="837006" y="407343"/>
                </a:lnTo>
                <a:lnTo>
                  <a:pt x="839470" y="457200"/>
                </a:lnTo>
                <a:lnTo>
                  <a:pt x="837006" y="507056"/>
                </a:lnTo>
                <a:lnTo>
                  <a:pt x="829788" y="555347"/>
                </a:lnTo>
                <a:lnTo>
                  <a:pt x="818073" y="601797"/>
                </a:lnTo>
                <a:lnTo>
                  <a:pt x="802117" y="646126"/>
                </a:lnTo>
                <a:lnTo>
                  <a:pt x="782178" y="688057"/>
                </a:lnTo>
                <a:lnTo>
                  <a:pt x="758515" y="727313"/>
                </a:lnTo>
                <a:lnTo>
                  <a:pt x="731383" y="763616"/>
                </a:lnTo>
                <a:lnTo>
                  <a:pt x="701041" y="796688"/>
                </a:lnTo>
                <a:lnTo>
                  <a:pt x="667745" y="826251"/>
                </a:lnTo>
                <a:lnTo>
                  <a:pt x="631754" y="852028"/>
                </a:lnTo>
                <a:lnTo>
                  <a:pt x="593324" y="873741"/>
                </a:lnTo>
                <a:lnTo>
                  <a:pt x="552714" y="891113"/>
                </a:lnTo>
                <a:lnTo>
                  <a:pt x="510179" y="903865"/>
                </a:lnTo>
                <a:lnTo>
                  <a:pt x="465979" y="911720"/>
                </a:lnTo>
                <a:lnTo>
                  <a:pt x="420370" y="9144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3189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843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539" y="556259"/>
            <a:ext cx="42652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Meaning </a:t>
            </a:r>
            <a:r>
              <a:rPr spc="-5" dirty="0"/>
              <a:t>of</a:t>
            </a:r>
            <a:r>
              <a:rPr spc="-355" dirty="0"/>
              <a:t> </a:t>
            </a:r>
            <a:r>
              <a:rPr spc="-30" dirty="0"/>
              <a:t>Perception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3189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909" y="1372870"/>
            <a:ext cx="74930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BF"/>
              </a:buClr>
              <a:buSzTx/>
              <a:tabLst>
                <a:tab pos="640715" algn="l"/>
                <a:tab pos="641350" algn="l"/>
                <a:tab pos="2856865" algn="l"/>
                <a:tab pos="3891915" algn="l"/>
                <a:tab pos="4612005" algn="l"/>
                <a:tab pos="6217285" algn="l"/>
                <a:tab pos="6914515" algn="l"/>
              </a:tabLst>
              <a:defRPr/>
            </a:pPr>
            <a:r>
              <a:rPr kumimoji="0" lang="en-US" sz="3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sz="3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</a:t>
            </a:r>
            <a:r>
              <a:rPr kumimoji="0" sz="32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3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</a:t>
            </a:r>
            <a:r>
              <a:rPr kumimoji="0" sz="3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	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7200" y="1860550"/>
            <a:ext cx="2001520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57150" algn="l" defTabSz="914400" rtl="0" eaLnBrk="1" fontAlgn="auto" latinLnBrk="0" hangingPunct="1">
              <a:lnSpc>
                <a:spcPct val="149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6785" algn="l"/>
              </a:tabLst>
              <a:defRPr/>
            </a:pP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 organizes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920" y="1860550"/>
            <a:ext cx="2844165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17170" algn="l" defTabSz="914400" rtl="0" eaLnBrk="1" fontAlgn="auto" latinLnBrk="0" hangingPunct="1">
              <a:lnSpc>
                <a:spcPct val="149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9665" algn="l"/>
              </a:tabLst>
              <a:defRPr/>
            </a:pP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ua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 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8560" y="1860550"/>
            <a:ext cx="1454150" cy="221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49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ces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selects,  stimuli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850" y="3559809"/>
            <a:ext cx="5180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0785" algn="l"/>
                <a:tab pos="1960245" algn="l"/>
                <a:tab pos="4486275" algn="l"/>
              </a:tabLst>
              <a:defRPr/>
            </a:pP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	a	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ean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560" y="4047489"/>
            <a:ext cx="6865620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49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19275" algn="l"/>
                <a:tab pos="3263265" algn="l"/>
                <a:tab pos="3822065" algn="l"/>
                <a:tab pos="4609465" algn="l"/>
              </a:tabLst>
              <a:defRPr/>
            </a:pPr>
            <a:r>
              <a:rPr kumimoji="0" sz="3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nv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nm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  in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lives.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76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Clinical Psychology</a:t>
            </a:r>
            <a:endParaRPr lang="en-GB" altLang="en-US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34938" y="1219200"/>
            <a:ext cx="260508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</a:t>
            </a:r>
            <a:r>
              <a:rPr lang="en-GB" altLang="en-US" sz="2800" b="1" dirty="0" smtClean="0">
                <a:solidFill>
                  <a:srgbClr val="FF0000"/>
                </a:solidFill>
                <a:cs typeface="+mn-cs"/>
              </a:rPr>
              <a:t>Clinical</a:t>
            </a: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Educational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Occupational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Counselling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Forensic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Health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Sport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0" y="1066800"/>
            <a:ext cx="4114800" cy="4724400"/>
            <a:chOff x="2880" y="912"/>
            <a:chExt cx="2592" cy="2976"/>
          </a:xfrm>
        </p:grpSpPr>
        <p:sp>
          <p:nvSpPr>
            <p:cNvPr id="7174" name="AutoShape 12"/>
            <p:cNvSpPr>
              <a:spLocks noChangeArrowheads="1"/>
            </p:cNvSpPr>
            <p:nvPr/>
          </p:nvSpPr>
          <p:spPr bwMode="auto">
            <a:xfrm>
              <a:off x="2880" y="912"/>
              <a:ext cx="2592" cy="2976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175" name="Rectangle 10"/>
            <p:cNvSpPr>
              <a:spLocks noChangeArrowheads="1"/>
            </p:cNvSpPr>
            <p:nvPr/>
          </p:nvSpPr>
          <p:spPr bwMode="auto">
            <a:xfrm>
              <a:off x="3316" y="1420"/>
              <a:ext cx="1772" cy="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Help people who have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serious mental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illness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depression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anxiety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child &amp; family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problems</a:t>
              </a:r>
            </a:p>
          </p:txBody>
        </p:sp>
      </p:grp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1981200" y="14478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660" y="574040"/>
            <a:ext cx="40811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Perceptual</a:t>
            </a:r>
            <a:r>
              <a:rPr spc="-185" dirty="0"/>
              <a:t> </a:t>
            </a:r>
            <a:r>
              <a:rPr spc="-20" dirty="0"/>
              <a:t>Selectivity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170679" y="6511622"/>
            <a:ext cx="80517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-1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416" y="1752600"/>
            <a:ext cx="7722234" cy="2174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0" marR="5080" lvl="0" indent="-628650" algn="just" defTabSz="914400" rtl="0" eaLnBrk="1" fontAlgn="auto" latinLnBrk="0" hangingPunct="1">
              <a:lnSpc>
                <a:spcPct val="112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641350" algn="l"/>
              </a:tabLst>
              <a:defRPr/>
            </a:pP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are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exposed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several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stimuli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they tend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only a few 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given point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time, this is 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perceptual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selectivity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283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989" y="116840"/>
            <a:ext cx="57429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Factors Influencing</a:t>
            </a:r>
            <a:r>
              <a:rPr spc="-140" dirty="0"/>
              <a:t> </a:t>
            </a:r>
            <a:r>
              <a:rPr spc="-30" dirty="0"/>
              <a:t>Perceptual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7909" y="598170"/>
            <a:ext cx="19342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-30" normalizeH="0" baseline="0" noProof="0" dirty="0">
                <a:ln>
                  <a:noFill/>
                </a:ln>
                <a:solidFill>
                  <a:srgbClr val="99DBF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Selectivity</a:t>
            </a: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2057400"/>
            <a:ext cx="3555365" cy="3495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 marR="0" lvl="0" indent="0" algn="l" defTabSz="914400" rtl="0" eaLnBrk="1" fontAlgn="auto" latinLnBrk="0" hangingPunct="1">
              <a:lnSpc>
                <a:spcPts val="32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External</a:t>
            </a:r>
            <a:r>
              <a:rPr kumimoji="0" sz="2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97050" marR="0" lvl="0" indent="0" algn="l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1219" marR="0" lvl="0" indent="-858519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70585" algn="l"/>
                <a:tab pos="871219" algn="l"/>
              </a:tabLst>
              <a:defRPr/>
            </a:pPr>
            <a:r>
              <a:rPr kumimoji="0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Strength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1219" marR="0" lvl="0" indent="-858519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70585" algn="l"/>
                <a:tab pos="871219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1219" marR="0" lvl="0" indent="-858519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70585" algn="l"/>
                <a:tab pos="871219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Contrast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1219" marR="0" lvl="0" indent="-858519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70585" algn="l"/>
                <a:tab pos="871219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Repetition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1219" marR="0" lvl="0" indent="-858519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70585" algn="l"/>
                <a:tab pos="871219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1219" marR="0" lvl="0" indent="-858519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870585" algn="l"/>
                <a:tab pos="871219" algn="l"/>
              </a:tabLst>
              <a:defRPr/>
            </a:pP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familiarity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2850" y="2194559"/>
            <a:ext cx="3346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Internal Set</a:t>
            </a:r>
            <a:r>
              <a:rPr kumimoji="0" sz="28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9020" y="2768600"/>
            <a:ext cx="3394710" cy="278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0" lvl="0" indent="-914400" algn="l" defTabSz="914400" rtl="0" eaLnBrk="1" fontAlgn="auto" latinLnBrk="0" hangingPunct="1">
              <a:lnSpc>
                <a:spcPts val="3240"/>
              </a:lnSpc>
              <a:spcBef>
                <a:spcPts val="10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926465" algn="l"/>
                <a:tab pos="9271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l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144145" lvl="0" indent="-914400" algn="l" defTabSz="914400" rtl="0" eaLnBrk="1" fontAlgn="auto" latinLnBrk="0" hangingPunct="1">
              <a:lnSpc>
                <a:spcPts val="3120"/>
              </a:lnSpc>
              <a:spcBef>
                <a:spcPts val="146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926465" algn="l"/>
                <a:tab pos="9271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Motivation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5080" lvl="0" indent="-914400" algn="l" defTabSz="914400" rtl="0" eaLnBrk="1" fontAlgn="auto" latinLnBrk="0" hangingPunct="1">
              <a:lnSpc>
                <a:spcPts val="3120"/>
              </a:lnSpc>
              <a:spcBef>
                <a:spcPts val="140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926465" algn="l"/>
                <a:tab pos="9271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Personality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800" y="148081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71700" y="205867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0"/>
                </a:lnTo>
                <a:lnTo>
                  <a:pt x="38100" y="74929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800" y="1475739"/>
            <a:ext cx="0" cy="596900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0"/>
                </a:moveTo>
                <a:lnTo>
                  <a:pt x="0" y="59690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4859" y="198882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74930" y="0"/>
                </a:moveTo>
                <a:lnTo>
                  <a:pt x="0" y="0"/>
                </a:lnTo>
                <a:lnTo>
                  <a:pt x="36830" y="74929"/>
                </a:lnTo>
                <a:lnTo>
                  <a:pt x="74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72325" y="1475739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705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3900" y="144653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1082039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724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19" y="1676400"/>
            <a:ext cx="6619240" cy="217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2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312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larger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 is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likely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be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noticed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3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you can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fast?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3500" y="4171950"/>
            <a:ext cx="3219450" cy="1162050"/>
          </a:xfrm>
          <a:custGeom>
            <a:avLst/>
            <a:gdLst/>
            <a:ahLst/>
            <a:cxnLst/>
            <a:rect l="l" t="t" r="r" b="b"/>
            <a:pathLst>
              <a:path w="3219450" h="1162050">
                <a:moveTo>
                  <a:pt x="3219450" y="0"/>
                </a:moveTo>
                <a:lnTo>
                  <a:pt x="0" y="0"/>
                </a:lnTo>
                <a:lnTo>
                  <a:pt x="0" y="1162050"/>
                </a:lnTo>
                <a:lnTo>
                  <a:pt x="3219450" y="1162050"/>
                </a:lnTo>
                <a:lnTo>
                  <a:pt x="321945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3500" y="4171950"/>
            <a:ext cx="3219450" cy="1162050"/>
          </a:xfrm>
          <a:custGeom>
            <a:avLst/>
            <a:gdLst/>
            <a:ahLst/>
            <a:cxnLst/>
            <a:rect l="l" t="t" r="r" b="b"/>
            <a:pathLst>
              <a:path w="3219450" h="1162050">
                <a:moveTo>
                  <a:pt x="1609089" y="1162050"/>
                </a:moveTo>
                <a:lnTo>
                  <a:pt x="0" y="1162050"/>
                </a:lnTo>
                <a:lnTo>
                  <a:pt x="0" y="0"/>
                </a:lnTo>
                <a:lnTo>
                  <a:pt x="3219450" y="0"/>
                </a:lnTo>
                <a:lnTo>
                  <a:pt x="3219450" y="1162050"/>
                </a:lnTo>
                <a:lnTo>
                  <a:pt x="1609089" y="116205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3500" y="4441190"/>
            <a:ext cx="3219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God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3600" b="0" i="0" u="none" strike="noStrike" kern="1200" cap="none" spc="-110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4191000"/>
            <a:ext cx="3352800" cy="1104900"/>
          </a:xfrm>
          <a:custGeom>
            <a:avLst/>
            <a:gdLst/>
            <a:ahLst/>
            <a:cxnLst/>
            <a:rect l="l" t="t" r="r" b="b"/>
            <a:pathLst>
              <a:path w="3352800" h="1104900">
                <a:moveTo>
                  <a:pt x="3352800" y="0"/>
                </a:moveTo>
                <a:lnTo>
                  <a:pt x="0" y="0"/>
                </a:lnTo>
                <a:lnTo>
                  <a:pt x="0" y="1104900"/>
                </a:lnTo>
                <a:lnTo>
                  <a:pt x="3352800" y="1104900"/>
                </a:lnTo>
                <a:lnTo>
                  <a:pt x="33528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10200" y="4191000"/>
            <a:ext cx="3352800" cy="1104900"/>
          </a:xfrm>
          <a:custGeom>
            <a:avLst/>
            <a:gdLst/>
            <a:ahLst/>
            <a:cxnLst/>
            <a:rect l="l" t="t" r="r" b="b"/>
            <a:pathLst>
              <a:path w="3352800" h="1104900">
                <a:moveTo>
                  <a:pt x="1676400" y="1104900"/>
                </a:moveTo>
                <a:lnTo>
                  <a:pt x="0" y="1104900"/>
                </a:lnTo>
                <a:lnTo>
                  <a:pt x="0" y="0"/>
                </a:lnTo>
                <a:lnTo>
                  <a:pt x="3352800" y="0"/>
                </a:lnTo>
                <a:lnTo>
                  <a:pt x="3352800" y="1104900"/>
                </a:lnTo>
                <a:lnTo>
                  <a:pt x="1676400" y="11049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0200" y="4580890"/>
            <a:ext cx="335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537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God is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A400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8689" y="684529"/>
            <a:ext cx="48895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External </a:t>
            </a:r>
            <a:r>
              <a:rPr spc="-25" dirty="0"/>
              <a:t>Attention</a:t>
            </a:r>
            <a:r>
              <a:rPr spc="-235" dirty="0"/>
              <a:t> </a:t>
            </a:r>
            <a:r>
              <a:rPr spc="-35" dirty="0"/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369495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4129"/>
            <a:ext cx="8056880" cy="21259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7050" marR="5080" lvl="0" indent="-514350" algn="just" defTabSz="914400" rtl="0" eaLnBrk="1" fontAlgn="auto" latinLnBrk="0" hangingPunct="1">
              <a:lnSpc>
                <a:spcPts val="3120"/>
              </a:lnSpc>
              <a:spcBef>
                <a:spcPts val="405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52705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Contrast: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According to the principles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contrast, the stimuli that contradict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 the background or the expectations of people  receive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0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526415" algn="l"/>
                <a:tab pos="52705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square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smaller?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51816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4648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4648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2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2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3060" y="562229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303529" y="0"/>
                </a:moveTo>
                <a:lnTo>
                  <a:pt x="0" y="0"/>
                </a:lnTo>
                <a:lnTo>
                  <a:pt x="0" y="304800"/>
                </a:lnTo>
                <a:lnTo>
                  <a:pt x="303529" y="304800"/>
                </a:lnTo>
                <a:lnTo>
                  <a:pt x="303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3060" y="562229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151129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3529" y="0"/>
                </a:lnTo>
                <a:lnTo>
                  <a:pt x="303529" y="304800"/>
                </a:lnTo>
                <a:lnTo>
                  <a:pt x="151129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23060" y="6217920"/>
            <a:ext cx="306070" cy="304800"/>
          </a:xfrm>
          <a:custGeom>
            <a:avLst/>
            <a:gdLst/>
            <a:ahLst/>
            <a:cxnLst/>
            <a:rect l="l" t="t" r="r" b="b"/>
            <a:pathLst>
              <a:path w="306069" h="304800">
                <a:moveTo>
                  <a:pt x="306070" y="0"/>
                </a:moveTo>
                <a:lnTo>
                  <a:pt x="0" y="0"/>
                </a:lnTo>
                <a:lnTo>
                  <a:pt x="0" y="304799"/>
                </a:lnTo>
                <a:lnTo>
                  <a:pt x="306070" y="304799"/>
                </a:lnTo>
                <a:lnTo>
                  <a:pt x="306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3060" y="6217920"/>
            <a:ext cx="306070" cy="304800"/>
          </a:xfrm>
          <a:custGeom>
            <a:avLst/>
            <a:gdLst/>
            <a:ahLst/>
            <a:cxnLst/>
            <a:rect l="l" t="t" r="r" b="b"/>
            <a:pathLst>
              <a:path w="306069" h="304800">
                <a:moveTo>
                  <a:pt x="152400" y="304799"/>
                </a:moveTo>
                <a:lnTo>
                  <a:pt x="0" y="304799"/>
                </a:lnTo>
                <a:lnTo>
                  <a:pt x="0" y="0"/>
                </a:lnTo>
                <a:lnTo>
                  <a:pt x="306070" y="0"/>
                </a:lnTo>
                <a:lnTo>
                  <a:pt x="306070" y="304799"/>
                </a:lnTo>
                <a:lnTo>
                  <a:pt x="152400" y="30479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82950" y="62179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799"/>
                </a:lnTo>
                <a:lnTo>
                  <a:pt x="304800" y="304799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2950" y="62179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799"/>
                </a:moveTo>
                <a:lnTo>
                  <a:pt x="0" y="304799"/>
                </a:lnTo>
                <a:lnTo>
                  <a:pt x="0" y="0"/>
                </a:lnTo>
                <a:lnTo>
                  <a:pt x="304800" y="0"/>
                </a:lnTo>
                <a:lnTo>
                  <a:pt x="304800" y="304799"/>
                </a:lnTo>
                <a:lnTo>
                  <a:pt x="152400" y="30479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45410" y="622427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303529" y="0"/>
                </a:moveTo>
                <a:lnTo>
                  <a:pt x="0" y="0"/>
                </a:lnTo>
                <a:lnTo>
                  <a:pt x="0" y="304799"/>
                </a:lnTo>
                <a:lnTo>
                  <a:pt x="303529" y="304799"/>
                </a:lnTo>
                <a:lnTo>
                  <a:pt x="303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5410" y="622427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152400" y="304799"/>
                </a:moveTo>
                <a:lnTo>
                  <a:pt x="0" y="304799"/>
                </a:lnTo>
                <a:lnTo>
                  <a:pt x="0" y="0"/>
                </a:lnTo>
                <a:lnTo>
                  <a:pt x="303529" y="0"/>
                </a:lnTo>
                <a:lnTo>
                  <a:pt x="303529" y="304799"/>
                </a:lnTo>
                <a:lnTo>
                  <a:pt x="152400" y="30479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17420" y="62255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17420" y="62255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6600" y="4638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76600" y="4638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5617209"/>
            <a:ext cx="304800" cy="303530"/>
          </a:xfrm>
          <a:custGeom>
            <a:avLst/>
            <a:gdLst/>
            <a:ahLst/>
            <a:cxnLst/>
            <a:rect l="l" t="t" r="r" b="b"/>
            <a:pathLst>
              <a:path w="304800" h="303529">
                <a:moveTo>
                  <a:pt x="304800" y="0"/>
                </a:moveTo>
                <a:lnTo>
                  <a:pt x="0" y="0"/>
                </a:lnTo>
                <a:lnTo>
                  <a:pt x="0" y="303529"/>
                </a:lnTo>
                <a:lnTo>
                  <a:pt x="304800" y="303529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6600" y="5617209"/>
            <a:ext cx="304800" cy="303530"/>
          </a:xfrm>
          <a:custGeom>
            <a:avLst/>
            <a:gdLst/>
            <a:ahLst/>
            <a:cxnLst/>
            <a:rect l="l" t="t" r="r" b="b"/>
            <a:pathLst>
              <a:path w="304800" h="303529">
                <a:moveTo>
                  <a:pt x="152400" y="303529"/>
                </a:moveTo>
                <a:lnTo>
                  <a:pt x="0" y="303529"/>
                </a:lnTo>
                <a:lnTo>
                  <a:pt x="0" y="0"/>
                </a:lnTo>
                <a:lnTo>
                  <a:pt x="304800" y="0"/>
                </a:lnTo>
                <a:lnTo>
                  <a:pt x="304800" y="303529"/>
                </a:lnTo>
                <a:lnTo>
                  <a:pt x="152400" y="30352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766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766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77000" y="3657600"/>
            <a:ext cx="1066800" cy="971550"/>
          </a:xfrm>
          <a:custGeom>
            <a:avLst/>
            <a:gdLst/>
            <a:ahLst/>
            <a:cxnLst/>
            <a:rect l="l" t="t" r="r" b="b"/>
            <a:pathLst>
              <a:path w="1066800" h="971550">
                <a:moveTo>
                  <a:pt x="1066800" y="0"/>
                </a:moveTo>
                <a:lnTo>
                  <a:pt x="0" y="0"/>
                </a:lnTo>
                <a:lnTo>
                  <a:pt x="0" y="971550"/>
                </a:lnTo>
                <a:lnTo>
                  <a:pt x="1066800" y="97155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77000" y="3657600"/>
            <a:ext cx="1066800" cy="971550"/>
          </a:xfrm>
          <a:custGeom>
            <a:avLst/>
            <a:gdLst/>
            <a:ahLst/>
            <a:cxnLst/>
            <a:rect l="l" t="t" r="r" b="b"/>
            <a:pathLst>
              <a:path w="1066800" h="971550">
                <a:moveTo>
                  <a:pt x="533400" y="971550"/>
                </a:moveTo>
                <a:lnTo>
                  <a:pt x="0" y="971550"/>
                </a:lnTo>
                <a:lnTo>
                  <a:pt x="0" y="0"/>
                </a:lnTo>
                <a:lnTo>
                  <a:pt x="1066800" y="0"/>
                </a:lnTo>
                <a:lnTo>
                  <a:pt x="1066800" y="971550"/>
                </a:lnTo>
                <a:lnTo>
                  <a:pt x="533400" y="97155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60340" y="4724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1066800" y="0"/>
                </a:moveTo>
                <a:lnTo>
                  <a:pt x="0" y="0"/>
                </a:lnTo>
                <a:lnTo>
                  <a:pt x="0" y="1066800"/>
                </a:lnTo>
                <a:lnTo>
                  <a:pt x="1066800" y="106680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60340" y="4724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533400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1066800" y="0"/>
                </a:lnTo>
                <a:lnTo>
                  <a:pt x="1066800" y="1066800"/>
                </a:lnTo>
                <a:lnTo>
                  <a:pt x="533400" y="1066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98740" y="4724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1066800" y="0"/>
                </a:moveTo>
                <a:lnTo>
                  <a:pt x="0" y="0"/>
                </a:lnTo>
                <a:lnTo>
                  <a:pt x="0" y="1066800"/>
                </a:lnTo>
                <a:lnTo>
                  <a:pt x="1066800" y="106680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98740" y="472440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533400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1066800" y="0"/>
                </a:lnTo>
                <a:lnTo>
                  <a:pt x="1066800" y="1066800"/>
                </a:lnTo>
                <a:lnTo>
                  <a:pt x="533400" y="1066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45410" y="463804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303529" y="0"/>
                </a:moveTo>
                <a:lnTo>
                  <a:pt x="0" y="0"/>
                </a:lnTo>
                <a:lnTo>
                  <a:pt x="0" y="304800"/>
                </a:lnTo>
                <a:lnTo>
                  <a:pt x="303529" y="304800"/>
                </a:lnTo>
                <a:lnTo>
                  <a:pt x="303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45410" y="463804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3529" y="0"/>
                </a:lnTo>
                <a:lnTo>
                  <a:pt x="303529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17420" y="4640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17420" y="4640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14159" y="483235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762000" y="0"/>
                </a:lnTo>
                <a:lnTo>
                  <a:pt x="762000" y="762000"/>
                </a:lnTo>
                <a:lnTo>
                  <a:pt x="381000" y="7620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7000" y="5886450"/>
            <a:ext cx="1066800" cy="971550"/>
          </a:xfrm>
          <a:custGeom>
            <a:avLst/>
            <a:gdLst/>
            <a:ahLst/>
            <a:cxnLst/>
            <a:rect l="l" t="t" r="r" b="b"/>
            <a:pathLst>
              <a:path w="1066800" h="971550">
                <a:moveTo>
                  <a:pt x="1066800" y="0"/>
                </a:moveTo>
                <a:lnTo>
                  <a:pt x="0" y="0"/>
                </a:lnTo>
                <a:lnTo>
                  <a:pt x="0" y="971550"/>
                </a:lnTo>
                <a:lnTo>
                  <a:pt x="1066800" y="97155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77000" y="5886450"/>
            <a:ext cx="1066800" cy="971550"/>
          </a:xfrm>
          <a:custGeom>
            <a:avLst/>
            <a:gdLst/>
            <a:ahLst/>
            <a:cxnLst/>
            <a:rect l="l" t="t" r="r" b="b"/>
            <a:pathLst>
              <a:path w="1066800" h="971550">
                <a:moveTo>
                  <a:pt x="533400" y="971550"/>
                </a:moveTo>
                <a:lnTo>
                  <a:pt x="0" y="971550"/>
                </a:lnTo>
                <a:lnTo>
                  <a:pt x="0" y="0"/>
                </a:lnTo>
                <a:lnTo>
                  <a:pt x="1066800" y="0"/>
                </a:lnTo>
                <a:lnTo>
                  <a:pt x="1066800" y="971550"/>
                </a:lnTo>
                <a:lnTo>
                  <a:pt x="533400" y="97155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218689" y="684529"/>
            <a:ext cx="48895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External </a:t>
            </a:r>
            <a:r>
              <a:rPr spc="-25" dirty="0"/>
              <a:t>Attention</a:t>
            </a:r>
            <a:r>
              <a:rPr spc="-235" dirty="0"/>
              <a:t> </a:t>
            </a:r>
            <a:r>
              <a:rPr spc="-35" dirty="0"/>
              <a:t>Factors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624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8569" y="1554479"/>
            <a:ext cx="6831330" cy="25400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Motion: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753110" lvl="0" indent="0" algn="l" defTabSz="914400" rtl="0" eaLnBrk="1" fontAlgn="auto" latinLnBrk="0" hangingPunct="1">
              <a:lnSpc>
                <a:spcPts val="3120"/>
              </a:lnSpc>
              <a:spcBef>
                <a:spcPts val="1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gives 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moving  objects than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static</a:t>
            </a:r>
            <a:r>
              <a:rPr kumimoji="0" sz="2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6496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Moving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	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static</a:t>
            </a:r>
            <a:r>
              <a:rPr kumimoji="0" sz="28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3500" y="4352290"/>
            <a:ext cx="2133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0700" y="4296409"/>
            <a:ext cx="2438400" cy="2039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8310" y="684529"/>
            <a:ext cx="58864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External Attention </a:t>
            </a:r>
            <a:r>
              <a:rPr spc="-35" dirty="0"/>
              <a:t>Factors</a:t>
            </a:r>
            <a:r>
              <a:rPr spc="-215" dirty="0"/>
              <a:t> </a:t>
            </a:r>
            <a:r>
              <a:rPr sz="1900" i="1" spc="-5" dirty="0">
                <a:latin typeface="Arial"/>
                <a:cs typeface="Arial"/>
              </a:rPr>
              <a:t>Contd…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659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950" y="1276350"/>
            <a:ext cx="5784850" cy="316738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Repetition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328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more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of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stimulus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repeated,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 is likely to 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32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noticed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1639" y="727709"/>
            <a:ext cx="58864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External </a:t>
            </a:r>
            <a:r>
              <a:rPr spc="-25" dirty="0"/>
              <a:t>Attention </a:t>
            </a:r>
            <a:r>
              <a:rPr spc="-35" dirty="0"/>
              <a:t>Factors</a:t>
            </a:r>
            <a:r>
              <a:rPr spc="-270" dirty="0"/>
              <a:t> </a:t>
            </a:r>
            <a:r>
              <a:rPr sz="1900" i="1" spc="-5" dirty="0">
                <a:latin typeface="Arial"/>
                <a:cs typeface="Arial"/>
              </a:rPr>
              <a:t>Contd…</a:t>
            </a:r>
            <a:endParaRPr sz="1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125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39" y="735329"/>
            <a:ext cx="4091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Verdana"/>
                <a:cs typeface="Verdana"/>
              </a:rPr>
              <a:t>Internal </a:t>
            </a:r>
            <a:r>
              <a:rPr sz="3200" dirty="0">
                <a:latin typeface="Verdana"/>
                <a:cs typeface="Verdana"/>
              </a:rPr>
              <a:t>Set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2550" y="1667509"/>
            <a:ext cx="43097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and</a:t>
            </a:r>
            <a:r>
              <a:rPr kumimoji="0" sz="28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2550" y="2241550"/>
            <a:ext cx="2054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6560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	by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8709" y="2241550"/>
            <a:ext cx="2322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12825" algn="l"/>
                <a:tab pos="2111375" algn="l"/>
              </a:tabLst>
              <a:defRPr/>
            </a:pP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	p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	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2840" y="2241550"/>
            <a:ext cx="915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8540" y="2241550"/>
            <a:ext cx="1164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3125" algn="l"/>
              </a:tabLst>
              <a:defRPr/>
            </a:pP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2550" y="2490470"/>
            <a:ext cx="4780280" cy="117348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 the perceptual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429000"/>
            <a:ext cx="4800600" cy="2667000"/>
          </a:xfrm>
          <a:custGeom>
            <a:avLst/>
            <a:gdLst/>
            <a:ahLst/>
            <a:cxnLst/>
            <a:rect l="l" t="t" r="r" b="b"/>
            <a:pathLst>
              <a:path w="4800600" h="2667000">
                <a:moveTo>
                  <a:pt x="2400300" y="0"/>
                </a:moveTo>
                <a:lnTo>
                  <a:pt x="0" y="2667000"/>
                </a:lnTo>
                <a:lnTo>
                  <a:pt x="4800600" y="2667000"/>
                </a:lnTo>
                <a:lnTo>
                  <a:pt x="240030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600" y="3429000"/>
            <a:ext cx="4800600" cy="2667000"/>
          </a:xfrm>
          <a:custGeom>
            <a:avLst/>
            <a:gdLst/>
            <a:ahLst/>
            <a:cxnLst/>
            <a:rect l="l" t="t" r="r" b="b"/>
            <a:pathLst>
              <a:path w="4800600" h="2667000">
                <a:moveTo>
                  <a:pt x="2400300" y="0"/>
                </a:moveTo>
                <a:lnTo>
                  <a:pt x="4800600" y="2667000"/>
                </a:lnTo>
                <a:lnTo>
                  <a:pt x="0" y="2667000"/>
                </a:lnTo>
                <a:lnTo>
                  <a:pt x="240030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8279" y="4030979"/>
            <a:ext cx="1073785" cy="161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38760" algn="l" defTabSz="914400" rtl="0" eaLnBrk="1" fontAlgn="auto" latinLnBrk="0" hangingPunct="1">
              <a:lnSpc>
                <a:spcPct val="145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Hilly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Ahead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179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295400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762000" y="0"/>
                </a:moveTo>
                <a:lnTo>
                  <a:pt x="0" y="0"/>
                </a:lnTo>
                <a:lnTo>
                  <a:pt x="0" y="381000"/>
                </a:lnTo>
                <a:lnTo>
                  <a:pt x="762000" y="381000"/>
                </a:lnTo>
                <a:lnTo>
                  <a:pt x="7620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619" y="224790"/>
            <a:ext cx="3004820" cy="9232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750570" marR="5080" lvl="0" indent="-737870" algn="l" defTabSz="914400" rtl="0" eaLnBrk="1" fontAlgn="auto" latinLnBrk="0" hangingPunct="1">
              <a:lnSpc>
                <a:spcPts val="3229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Motivation and  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rc</a:t>
            </a:r>
            <a:r>
              <a:rPr kumimoji="0" sz="32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869" y="1350009"/>
            <a:ext cx="3635375" cy="9232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9850" marR="5080" lvl="0" indent="-57150" algn="l" defTabSz="914400" rtl="0" eaLnBrk="1" fontAlgn="auto" latinLnBrk="0" hangingPunct="1">
              <a:lnSpc>
                <a:spcPts val="3229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29155" algn="l"/>
              </a:tabLst>
              <a:defRPr/>
            </a:pP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ry 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motives: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869" y="2473959"/>
            <a:ext cx="3287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Hunger and</a:t>
            </a:r>
            <a:r>
              <a:rPr kumimoji="0" sz="32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Thirst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869" y="3188970"/>
            <a:ext cx="3635375" cy="9232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9850" marR="5080" lvl="0" indent="-57150" algn="l" defTabSz="914400" rtl="0" eaLnBrk="1" fontAlgn="auto" latinLnBrk="0" hangingPunct="1">
              <a:lnSpc>
                <a:spcPts val="3229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584325" algn="l"/>
              </a:tabLst>
              <a:defRPr/>
            </a:pP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ry 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motives: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019" y="5133340"/>
            <a:ext cx="2501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3285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affiliation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019" y="5543550"/>
            <a:ext cx="2368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843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869" y="4314190"/>
            <a:ext cx="3637279" cy="174243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9850" marR="5080" lvl="0" indent="-57150" algn="r" defTabSz="914400" rtl="0" eaLnBrk="1" fontAlgn="auto" latinLnBrk="0" hangingPunct="1">
              <a:lnSpc>
                <a:spcPts val="3229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7645" algn="l"/>
                <a:tab pos="1652905" algn="l"/>
                <a:tab pos="2714625" algn="l"/>
                <a:tab pos="3147695" algn="l"/>
              </a:tabLst>
              <a:defRPr/>
            </a:pP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	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 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r,	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715" lvl="0" indent="0" algn="r" defTabSz="914400" rtl="0" eaLnBrk="1" fontAlgn="auto" latinLnBrk="0" hangingPunct="1">
              <a:lnSpc>
                <a:spcPts val="2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ts val="3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019" y="5953759"/>
            <a:ext cx="2336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achievement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6729" y="880109"/>
            <a:ext cx="3057525" cy="92329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63220" marR="5080" lvl="0" indent="-350520" algn="l" defTabSz="914400" rtl="0" eaLnBrk="1" fontAlgn="auto" latinLnBrk="0" hangingPunct="1">
              <a:lnSpc>
                <a:spcPts val="3229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Personality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Perception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8620" y="2081530"/>
            <a:ext cx="3017520" cy="180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15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Personality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</a:t>
            </a:r>
            <a:r>
              <a:rPr kumimoji="0" sz="32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influence  perception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076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0229" y="828040"/>
            <a:ext cx="57511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Factors </a:t>
            </a:r>
            <a:r>
              <a:rPr spc="-30" dirty="0"/>
              <a:t>Influencing</a:t>
            </a:r>
            <a:r>
              <a:rPr spc="-155" dirty="0"/>
              <a:t> </a:t>
            </a:r>
            <a:r>
              <a:rPr spc="-25"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1130" y="1637029"/>
            <a:ext cx="3191510" cy="233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0" marR="0" lvl="0" indent="-628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640715" algn="l"/>
                <a:tab pos="64135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32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Perceiver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41350" marR="0" lvl="0" indent="-628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640715" algn="l"/>
                <a:tab pos="64135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41350" marR="0" lvl="0" indent="-628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640715" algn="l"/>
                <a:tab pos="64135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32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4343400"/>
            <a:ext cx="1738630" cy="1827530"/>
          </a:xfrm>
          <a:custGeom>
            <a:avLst/>
            <a:gdLst/>
            <a:ahLst/>
            <a:cxnLst/>
            <a:rect l="l" t="t" r="r" b="b"/>
            <a:pathLst>
              <a:path w="1738629" h="1827529">
                <a:moveTo>
                  <a:pt x="1738629" y="0"/>
                </a:moveTo>
                <a:lnTo>
                  <a:pt x="0" y="0"/>
                </a:lnTo>
                <a:lnTo>
                  <a:pt x="0" y="1827530"/>
                </a:lnTo>
                <a:lnTo>
                  <a:pt x="1738629" y="1827530"/>
                </a:lnTo>
                <a:lnTo>
                  <a:pt x="1738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9260" y="4683759"/>
            <a:ext cx="519430" cy="576580"/>
          </a:xfrm>
          <a:custGeom>
            <a:avLst/>
            <a:gdLst/>
            <a:ahLst/>
            <a:cxnLst/>
            <a:rect l="l" t="t" r="r" b="b"/>
            <a:pathLst>
              <a:path w="519429" h="576579">
                <a:moveTo>
                  <a:pt x="349250" y="0"/>
                </a:moveTo>
                <a:lnTo>
                  <a:pt x="336550" y="0"/>
                </a:lnTo>
                <a:lnTo>
                  <a:pt x="303529" y="3809"/>
                </a:lnTo>
                <a:lnTo>
                  <a:pt x="241300" y="24129"/>
                </a:lnTo>
                <a:lnTo>
                  <a:pt x="184150" y="64769"/>
                </a:lnTo>
                <a:lnTo>
                  <a:pt x="133350" y="123189"/>
                </a:lnTo>
                <a:lnTo>
                  <a:pt x="109219" y="158750"/>
                </a:lnTo>
                <a:lnTo>
                  <a:pt x="87629" y="198119"/>
                </a:lnTo>
                <a:lnTo>
                  <a:pt x="68579" y="242569"/>
                </a:lnTo>
                <a:lnTo>
                  <a:pt x="50800" y="289559"/>
                </a:lnTo>
                <a:lnTo>
                  <a:pt x="35559" y="340359"/>
                </a:lnTo>
                <a:lnTo>
                  <a:pt x="22859" y="394969"/>
                </a:lnTo>
                <a:lnTo>
                  <a:pt x="12700" y="452119"/>
                </a:lnTo>
                <a:lnTo>
                  <a:pt x="3809" y="513079"/>
                </a:lnTo>
                <a:lnTo>
                  <a:pt x="0" y="576579"/>
                </a:lnTo>
                <a:lnTo>
                  <a:pt x="105409" y="576579"/>
                </a:lnTo>
                <a:lnTo>
                  <a:pt x="109219" y="535939"/>
                </a:lnTo>
                <a:lnTo>
                  <a:pt x="114300" y="496569"/>
                </a:lnTo>
                <a:lnTo>
                  <a:pt x="121919" y="458469"/>
                </a:lnTo>
                <a:lnTo>
                  <a:pt x="129539" y="424179"/>
                </a:lnTo>
                <a:lnTo>
                  <a:pt x="138429" y="392429"/>
                </a:lnTo>
                <a:lnTo>
                  <a:pt x="149859" y="363219"/>
                </a:lnTo>
                <a:lnTo>
                  <a:pt x="160019" y="335279"/>
                </a:lnTo>
                <a:lnTo>
                  <a:pt x="185419" y="288289"/>
                </a:lnTo>
                <a:lnTo>
                  <a:pt x="214629" y="252729"/>
                </a:lnTo>
                <a:lnTo>
                  <a:pt x="247650" y="228600"/>
                </a:lnTo>
                <a:lnTo>
                  <a:pt x="299719" y="215900"/>
                </a:lnTo>
                <a:lnTo>
                  <a:pt x="448932" y="215900"/>
                </a:lnTo>
                <a:lnTo>
                  <a:pt x="519429" y="93979"/>
                </a:lnTo>
                <a:lnTo>
                  <a:pt x="509269" y="82550"/>
                </a:lnTo>
                <a:lnTo>
                  <a:pt x="499110" y="72389"/>
                </a:lnTo>
                <a:lnTo>
                  <a:pt x="487679" y="62229"/>
                </a:lnTo>
                <a:lnTo>
                  <a:pt x="467360" y="46989"/>
                </a:lnTo>
                <a:lnTo>
                  <a:pt x="455929" y="38100"/>
                </a:lnTo>
                <a:lnTo>
                  <a:pt x="421639" y="19050"/>
                </a:lnTo>
                <a:lnTo>
                  <a:pt x="410210" y="13969"/>
                </a:lnTo>
                <a:lnTo>
                  <a:pt x="397510" y="10159"/>
                </a:lnTo>
                <a:lnTo>
                  <a:pt x="384810" y="7619"/>
                </a:lnTo>
                <a:lnTo>
                  <a:pt x="373379" y="3809"/>
                </a:lnTo>
                <a:lnTo>
                  <a:pt x="360679" y="2539"/>
                </a:lnTo>
                <a:lnTo>
                  <a:pt x="349250" y="0"/>
                </a:lnTo>
                <a:close/>
              </a:path>
              <a:path w="519429" h="576579">
                <a:moveTo>
                  <a:pt x="448932" y="215900"/>
                </a:moveTo>
                <a:lnTo>
                  <a:pt x="314960" y="215900"/>
                </a:lnTo>
                <a:lnTo>
                  <a:pt x="330200" y="219709"/>
                </a:lnTo>
                <a:lnTo>
                  <a:pt x="344169" y="226059"/>
                </a:lnTo>
                <a:lnTo>
                  <a:pt x="359410" y="232409"/>
                </a:lnTo>
                <a:lnTo>
                  <a:pt x="372110" y="242569"/>
                </a:lnTo>
                <a:lnTo>
                  <a:pt x="386079" y="252729"/>
                </a:lnTo>
                <a:lnTo>
                  <a:pt x="398779" y="265429"/>
                </a:lnTo>
                <a:lnTo>
                  <a:pt x="411479" y="280669"/>
                </a:lnTo>
                <a:lnTo>
                  <a:pt x="448932" y="215900"/>
                </a:lnTo>
                <a:close/>
              </a:path>
            </a:pathLst>
          </a:custGeom>
          <a:solidFill>
            <a:srgbClr val="007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7729" y="4343400"/>
            <a:ext cx="1383030" cy="913130"/>
          </a:xfrm>
          <a:custGeom>
            <a:avLst/>
            <a:gdLst/>
            <a:ahLst/>
            <a:cxnLst/>
            <a:rect l="l" t="t" r="r" b="b"/>
            <a:pathLst>
              <a:path w="1383029" h="913129">
                <a:moveTo>
                  <a:pt x="1322070" y="0"/>
                </a:moveTo>
                <a:lnTo>
                  <a:pt x="1315720" y="1269"/>
                </a:lnTo>
                <a:lnTo>
                  <a:pt x="1309370" y="1269"/>
                </a:lnTo>
                <a:lnTo>
                  <a:pt x="1304290" y="2539"/>
                </a:lnTo>
                <a:lnTo>
                  <a:pt x="1297940" y="5080"/>
                </a:lnTo>
                <a:lnTo>
                  <a:pt x="1291590" y="5080"/>
                </a:lnTo>
                <a:lnTo>
                  <a:pt x="1278890" y="7619"/>
                </a:lnTo>
                <a:lnTo>
                  <a:pt x="1223009" y="19050"/>
                </a:lnTo>
                <a:lnTo>
                  <a:pt x="1176020" y="30480"/>
                </a:lnTo>
                <a:lnTo>
                  <a:pt x="1129030" y="43180"/>
                </a:lnTo>
                <a:lnTo>
                  <a:pt x="1082039" y="57150"/>
                </a:lnTo>
                <a:lnTo>
                  <a:pt x="1036319" y="69850"/>
                </a:lnTo>
                <a:lnTo>
                  <a:pt x="944880" y="102869"/>
                </a:lnTo>
                <a:lnTo>
                  <a:pt x="900430" y="119380"/>
                </a:lnTo>
                <a:lnTo>
                  <a:pt x="855980" y="137160"/>
                </a:lnTo>
                <a:lnTo>
                  <a:pt x="812800" y="154939"/>
                </a:lnTo>
                <a:lnTo>
                  <a:pt x="768350" y="173989"/>
                </a:lnTo>
                <a:lnTo>
                  <a:pt x="642619" y="238760"/>
                </a:lnTo>
                <a:lnTo>
                  <a:pt x="601980" y="261619"/>
                </a:lnTo>
                <a:lnTo>
                  <a:pt x="562609" y="284480"/>
                </a:lnTo>
                <a:lnTo>
                  <a:pt x="521969" y="308610"/>
                </a:lnTo>
                <a:lnTo>
                  <a:pt x="482600" y="334010"/>
                </a:lnTo>
                <a:lnTo>
                  <a:pt x="406400" y="387350"/>
                </a:lnTo>
                <a:lnTo>
                  <a:pt x="369569" y="414019"/>
                </a:lnTo>
                <a:lnTo>
                  <a:pt x="332739" y="441960"/>
                </a:lnTo>
                <a:lnTo>
                  <a:pt x="295909" y="471169"/>
                </a:lnTo>
                <a:lnTo>
                  <a:pt x="260350" y="500380"/>
                </a:lnTo>
                <a:lnTo>
                  <a:pt x="226059" y="530860"/>
                </a:lnTo>
                <a:lnTo>
                  <a:pt x="191769" y="560069"/>
                </a:lnTo>
                <a:lnTo>
                  <a:pt x="157480" y="591819"/>
                </a:lnTo>
                <a:lnTo>
                  <a:pt x="92709" y="656589"/>
                </a:lnTo>
                <a:lnTo>
                  <a:pt x="62230" y="689610"/>
                </a:lnTo>
                <a:lnTo>
                  <a:pt x="30480" y="722630"/>
                </a:lnTo>
                <a:lnTo>
                  <a:pt x="0" y="758189"/>
                </a:lnTo>
                <a:lnTo>
                  <a:pt x="241300" y="758189"/>
                </a:lnTo>
                <a:lnTo>
                  <a:pt x="361950" y="911860"/>
                </a:lnTo>
                <a:lnTo>
                  <a:pt x="467359" y="911860"/>
                </a:lnTo>
                <a:lnTo>
                  <a:pt x="492759" y="913130"/>
                </a:lnTo>
                <a:lnTo>
                  <a:pt x="703580" y="913130"/>
                </a:lnTo>
                <a:lnTo>
                  <a:pt x="706119" y="842010"/>
                </a:lnTo>
                <a:lnTo>
                  <a:pt x="713739" y="772160"/>
                </a:lnTo>
                <a:lnTo>
                  <a:pt x="725169" y="706119"/>
                </a:lnTo>
                <a:lnTo>
                  <a:pt x="739139" y="641350"/>
                </a:lnTo>
                <a:lnTo>
                  <a:pt x="758189" y="581660"/>
                </a:lnTo>
                <a:lnTo>
                  <a:pt x="781050" y="523239"/>
                </a:lnTo>
                <a:lnTo>
                  <a:pt x="805180" y="471169"/>
                </a:lnTo>
                <a:lnTo>
                  <a:pt x="834389" y="421639"/>
                </a:lnTo>
                <a:lnTo>
                  <a:pt x="864869" y="377189"/>
                </a:lnTo>
                <a:lnTo>
                  <a:pt x="899159" y="336550"/>
                </a:lnTo>
                <a:lnTo>
                  <a:pt x="934719" y="302260"/>
                </a:lnTo>
                <a:lnTo>
                  <a:pt x="972819" y="273050"/>
                </a:lnTo>
                <a:lnTo>
                  <a:pt x="1012189" y="248919"/>
                </a:lnTo>
                <a:lnTo>
                  <a:pt x="1054100" y="231139"/>
                </a:lnTo>
                <a:lnTo>
                  <a:pt x="1097280" y="220980"/>
                </a:lnTo>
                <a:lnTo>
                  <a:pt x="1141730" y="217169"/>
                </a:lnTo>
                <a:lnTo>
                  <a:pt x="1361705" y="217169"/>
                </a:lnTo>
                <a:lnTo>
                  <a:pt x="1322070" y="0"/>
                </a:lnTo>
                <a:close/>
              </a:path>
              <a:path w="1383029" h="913129">
                <a:moveTo>
                  <a:pt x="1361705" y="217169"/>
                </a:moveTo>
                <a:lnTo>
                  <a:pt x="1141730" y="217169"/>
                </a:lnTo>
                <a:lnTo>
                  <a:pt x="1174749" y="219710"/>
                </a:lnTo>
                <a:lnTo>
                  <a:pt x="1191259" y="222250"/>
                </a:lnTo>
                <a:lnTo>
                  <a:pt x="1239520" y="234950"/>
                </a:lnTo>
                <a:lnTo>
                  <a:pt x="1300480" y="265430"/>
                </a:lnTo>
                <a:lnTo>
                  <a:pt x="1343659" y="295910"/>
                </a:lnTo>
                <a:lnTo>
                  <a:pt x="1356359" y="308610"/>
                </a:lnTo>
                <a:lnTo>
                  <a:pt x="1370330" y="320039"/>
                </a:lnTo>
                <a:lnTo>
                  <a:pt x="1383030" y="334010"/>
                </a:lnTo>
                <a:lnTo>
                  <a:pt x="1361705" y="217169"/>
                </a:lnTo>
                <a:close/>
              </a:path>
            </a:pathLst>
          </a:custGeom>
          <a:solidFill>
            <a:srgbClr val="007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7079" y="5152390"/>
            <a:ext cx="175259" cy="102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000" y="4777740"/>
            <a:ext cx="1738630" cy="1393190"/>
          </a:xfrm>
          <a:custGeom>
            <a:avLst/>
            <a:gdLst/>
            <a:ahLst/>
            <a:cxnLst/>
            <a:rect l="l" t="t" r="r" b="b"/>
            <a:pathLst>
              <a:path w="1738629" h="1393189">
                <a:moveTo>
                  <a:pt x="307339" y="523240"/>
                </a:moveTo>
                <a:lnTo>
                  <a:pt x="99060" y="523240"/>
                </a:lnTo>
                <a:lnTo>
                  <a:pt x="86360" y="542290"/>
                </a:lnTo>
                <a:lnTo>
                  <a:pt x="73660" y="562610"/>
                </a:lnTo>
                <a:lnTo>
                  <a:pt x="60960" y="581660"/>
                </a:lnTo>
                <a:lnTo>
                  <a:pt x="35560" y="622300"/>
                </a:lnTo>
                <a:lnTo>
                  <a:pt x="24130" y="642620"/>
                </a:lnTo>
                <a:lnTo>
                  <a:pt x="11430" y="662940"/>
                </a:lnTo>
                <a:lnTo>
                  <a:pt x="0" y="683260"/>
                </a:lnTo>
                <a:lnTo>
                  <a:pt x="1245870" y="1393190"/>
                </a:lnTo>
                <a:lnTo>
                  <a:pt x="1253489" y="1379220"/>
                </a:lnTo>
                <a:lnTo>
                  <a:pt x="1262380" y="1365250"/>
                </a:lnTo>
                <a:lnTo>
                  <a:pt x="1271270" y="1352550"/>
                </a:lnTo>
                <a:lnTo>
                  <a:pt x="1278889" y="1338580"/>
                </a:lnTo>
                <a:lnTo>
                  <a:pt x="1289050" y="1324610"/>
                </a:lnTo>
                <a:lnTo>
                  <a:pt x="1299210" y="1311910"/>
                </a:lnTo>
                <a:lnTo>
                  <a:pt x="1308100" y="1299210"/>
                </a:lnTo>
                <a:lnTo>
                  <a:pt x="1338580" y="1261110"/>
                </a:lnTo>
                <a:lnTo>
                  <a:pt x="1348739" y="1249680"/>
                </a:lnTo>
                <a:lnTo>
                  <a:pt x="1360170" y="1236980"/>
                </a:lnTo>
                <a:lnTo>
                  <a:pt x="1370329" y="1225550"/>
                </a:lnTo>
                <a:lnTo>
                  <a:pt x="1383029" y="1214120"/>
                </a:lnTo>
                <a:lnTo>
                  <a:pt x="1405889" y="1191260"/>
                </a:lnTo>
                <a:lnTo>
                  <a:pt x="1394460" y="1191260"/>
                </a:lnTo>
                <a:lnTo>
                  <a:pt x="1352550" y="1188720"/>
                </a:lnTo>
                <a:lnTo>
                  <a:pt x="1311910" y="1178560"/>
                </a:lnTo>
                <a:lnTo>
                  <a:pt x="1272539" y="1163320"/>
                </a:lnTo>
                <a:lnTo>
                  <a:pt x="1235710" y="1143000"/>
                </a:lnTo>
                <a:lnTo>
                  <a:pt x="1198880" y="1117600"/>
                </a:lnTo>
                <a:lnTo>
                  <a:pt x="1164589" y="1085850"/>
                </a:lnTo>
                <a:lnTo>
                  <a:pt x="1132839" y="1051560"/>
                </a:lnTo>
                <a:lnTo>
                  <a:pt x="1102360" y="1010920"/>
                </a:lnTo>
                <a:lnTo>
                  <a:pt x="1073150" y="967740"/>
                </a:lnTo>
                <a:lnTo>
                  <a:pt x="1049020" y="918210"/>
                </a:lnTo>
                <a:lnTo>
                  <a:pt x="1026160" y="867410"/>
                </a:lnTo>
                <a:lnTo>
                  <a:pt x="1005839" y="812800"/>
                </a:lnTo>
                <a:lnTo>
                  <a:pt x="989330" y="755650"/>
                </a:lnTo>
                <a:lnTo>
                  <a:pt x="975360" y="694690"/>
                </a:lnTo>
                <a:lnTo>
                  <a:pt x="975156" y="693420"/>
                </a:lnTo>
                <a:lnTo>
                  <a:pt x="184150" y="693420"/>
                </a:lnTo>
                <a:lnTo>
                  <a:pt x="307339" y="523240"/>
                </a:lnTo>
                <a:close/>
              </a:path>
              <a:path w="1738629" h="1393189">
                <a:moveTo>
                  <a:pt x="1169670" y="566420"/>
                </a:moveTo>
                <a:lnTo>
                  <a:pt x="1064260" y="566420"/>
                </a:lnTo>
                <a:lnTo>
                  <a:pt x="1070610" y="621030"/>
                </a:lnTo>
                <a:lnTo>
                  <a:pt x="1078230" y="673100"/>
                </a:lnTo>
                <a:lnTo>
                  <a:pt x="1088389" y="722630"/>
                </a:lnTo>
                <a:lnTo>
                  <a:pt x="1101089" y="769620"/>
                </a:lnTo>
                <a:lnTo>
                  <a:pt x="1116330" y="815340"/>
                </a:lnTo>
                <a:lnTo>
                  <a:pt x="1134110" y="857250"/>
                </a:lnTo>
                <a:lnTo>
                  <a:pt x="1154430" y="896620"/>
                </a:lnTo>
                <a:lnTo>
                  <a:pt x="1174750" y="933450"/>
                </a:lnTo>
                <a:lnTo>
                  <a:pt x="1198880" y="966470"/>
                </a:lnTo>
                <a:lnTo>
                  <a:pt x="1224280" y="995680"/>
                </a:lnTo>
                <a:lnTo>
                  <a:pt x="1277620" y="1042670"/>
                </a:lnTo>
                <a:lnTo>
                  <a:pt x="1337310" y="1071880"/>
                </a:lnTo>
                <a:lnTo>
                  <a:pt x="1400810" y="1082040"/>
                </a:lnTo>
                <a:lnTo>
                  <a:pt x="1435100" y="1079500"/>
                </a:lnTo>
                <a:lnTo>
                  <a:pt x="1501139" y="1055370"/>
                </a:lnTo>
                <a:lnTo>
                  <a:pt x="1560829" y="1010920"/>
                </a:lnTo>
                <a:lnTo>
                  <a:pt x="1590039" y="981710"/>
                </a:lnTo>
                <a:lnTo>
                  <a:pt x="1615439" y="947420"/>
                </a:lnTo>
                <a:lnTo>
                  <a:pt x="1639570" y="909320"/>
                </a:lnTo>
                <a:lnTo>
                  <a:pt x="1657111" y="876300"/>
                </a:lnTo>
                <a:lnTo>
                  <a:pt x="1363979" y="876300"/>
                </a:lnTo>
                <a:lnTo>
                  <a:pt x="1346200" y="875030"/>
                </a:lnTo>
                <a:lnTo>
                  <a:pt x="1295400" y="853440"/>
                </a:lnTo>
                <a:lnTo>
                  <a:pt x="1264920" y="825500"/>
                </a:lnTo>
                <a:lnTo>
                  <a:pt x="1236980" y="787400"/>
                </a:lnTo>
                <a:lnTo>
                  <a:pt x="1214120" y="741680"/>
                </a:lnTo>
                <a:lnTo>
                  <a:pt x="1202689" y="716280"/>
                </a:lnTo>
                <a:lnTo>
                  <a:pt x="1193800" y="689610"/>
                </a:lnTo>
                <a:lnTo>
                  <a:pt x="1178560" y="631190"/>
                </a:lnTo>
                <a:lnTo>
                  <a:pt x="1173480" y="599440"/>
                </a:lnTo>
                <a:lnTo>
                  <a:pt x="1169670" y="566420"/>
                </a:lnTo>
                <a:close/>
              </a:path>
              <a:path w="1738629" h="1393189">
                <a:moveTo>
                  <a:pt x="1583689" y="0"/>
                </a:moveTo>
                <a:lnTo>
                  <a:pt x="1475739" y="186690"/>
                </a:lnTo>
                <a:lnTo>
                  <a:pt x="1493520" y="213360"/>
                </a:lnTo>
                <a:lnTo>
                  <a:pt x="1511300" y="246380"/>
                </a:lnTo>
                <a:lnTo>
                  <a:pt x="1537970" y="318770"/>
                </a:lnTo>
                <a:lnTo>
                  <a:pt x="1548129" y="360680"/>
                </a:lnTo>
                <a:lnTo>
                  <a:pt x="1555750" y="403860"/>
                </a:lnTo>
                <a:lnTo>
                  <a:pt x="1560829" y="450850"/>
                </a:lnTo>
                <a:lnTo>
                  <a:pt x="1562100" y="497840"/>
                </a:lnTo>
                <a:lnTo>
                  <a:pt x="1560829" y="535940"/>
                </a:lnTo>
                <a:lnTo>
                  <a:pt x="1558289" y="575310"/>
                </a:lnTo>
                <a:lnTo>
                  <a:pt x="1546860" y="645160"/>
                </a:lnTo>
                <a:lnTo>
                  <a:pt x="1527810" y="709930"/>
                </a:lnTo>
                <a:lnTo>
                  <a:pt x="1504950" y="765810"/>
                </a:lnTo>
                <a:lnTo>
                  <a:pt x="1475739" y="811530"/>
                </a:lnTo>
                <a:lnTo>
                  <a:pt x="1441450" y="847090"/>
                </a:lnTo>
                <a:lnTo>
                  <a:pt x="1403350" y="869950"/>
                </a:lnTo>
                <a:lnTo>
                  <a:pt x="1363979" y="876300"/>
                </a:lnTo>
                <a:lnTo>
                  <a:pt x="1657111" y="876300"/>
                </a:lnTo>
                <a:lnTo>
                  <a:pt x="1681479" y="822960"/>
                </a:lnTo>
                <a:lnTo>
                  <a:pt x="1697989" y="774700"/>
                </a:lnTo>
                <a:lnTo>
                  <a:pt x="1711960" y="722630"/>
                </a:lnTo>
                <a:lnTo>
                  <a:pt x="1723389" y="669290"/>
                </a:lnTo>
                <a:lnTo>
                  <a:pt x="1731010" y="612140"/>
                </a:lnTo>
                <a:lnTo>
                  <a:pt x="1737360" y="553720"/>
                </a:lnTo>
                <a:lnTo>
                  <a:pt x="1738629" y="494030"/>
                </a:lnTo>
                <a:lnTo>
                  <a:pt x="1736089" y="416560"/>
                </a:lnTo>
                <a:lnTo>
                  <a:pt x="1727200" y="344170"/>
                </a:lnTo>
                <a:lnTo>
                  <a:pt x="1714500" y="274320"/>
                </a:lnTo>
                <a:lnTo>
                  <a:pt x="1695450" y="208280"/>
                </a:lnTo>
                <a:lnTo>
                  <a:pt x="1673860" y="148590"/>
                </a:lnTo>
                <a:lnTo>
                  <a:pt x="1647189" y="92710"/>
                </a:lnTo>
                <a:lnTo>
                  <a:pt x="1616710" y="43180"/>
                </a:lnTo>
                <a:lnTo>
                  <a:pt x="1600200" y="20320"/>
                </a:lnTo>
                <a:lnTo>
                  <a:pt x="1583689" y="0"/>
                </a:lnTo>
                <a:close/>
              </a:path>
              <a:path w="1738629" h="1393189">
                <a:moveTo>
                  <a:pt x="1344295" y="566420"/>
                </a:moveTo>
                <a:lnTo>
                  <a:pt x="1259839" y="566420"/>
                </a:lnTo>
                <a:lnTo>
                  <a:pt x="1266189" y="595630"/>
                </a:lnTo>
                <a:lnTo>
                  <a:pt x="1282700" y="645160"/>
                </a:lnTo>
                <a:lnTo>
                  <a:pt x="1308100" y="681990"/>
                </a:lnTo>
                <a:lnTo>
                  <a:pt x="1352550" y="703580"/>
                </a:lnTo>
                <a:lnTo>
                  <a:pt x="1372870" y="699770"/>
                </a:lnTo>
                <a:lnTo>
                  <a:pt x="1407160" y="669290"/>
                </a:lnTo>
                <a:lnTo>
                  <a:pt x="1433829" y="613410"/>
                </a:lnTo>
                <a:lnTo>
                  <a:pt x="1444358" y="568960"/>
                </a:lnTo>
                <a:lnTo>
                  <a:pt x="1352550" y="568960"/>
                </a:lnTo>
                <a:lnTo>
                  <a:pt x="1347470" y="567690"/>
                </a:lnTo>
                <a:lnTo>
                  <a:pt x="1344295" y="566420"/>
                </a:lnTo>
                <a:close/>
              </a:path>
              <a:path w="1738629" h="1393189">
                <a:moveTo>
                  <a:pt x="1319530" y="523240"/>
                </a:moveTo>
                <a:lnTo>
                  <a:pt x="614680" y="523240"/>
                </a:lnTo>
                <a:lnTo>
                  <a:pt x="482600" y="693420"/>
                </a:lnTo>
                <a:lnTo>
                  <a:pt x="975156" y="693420"/>
                </a:lnTo>
                <a:lnTo>
                  <a:pt x="965200" y="631190"/>
                </a:lnTo>
                <a:lnTo>
                  <a:pt x="958850" y="566420"/>
                </a:lnTo>
                <a:lnTo>
                  <a:pt x="1344295" y="566420"/>
                </a:lnTo>
                <a:lnTo>
                  <a:pt x="1341120" y="565150"/>
                </a:lnTo>
                <a:lnTo>
                  <a:pt x="1336039" y="561340"/>
                </a:lnTo>
                <a:lnTo>
                  <a:pt x="1332230" y="556260"/>
                </a:lnTo>
                <a:lnTo>
                  <a:pt x="1328420" y="549910"/>
                </a:lnTo>
                <a:lnTo>
                  <a:pt x="1324610" y="541020"/>
                </a:lnTo>
                <a:lnTo>
                  <a:pt x="1319530" y="523240"/>
                </a:lnTo>
                <a:close/>
              </a:path>
              <a:path w="1738629" h="1393189">
                <a:moveTo>
                  <a:pt x="1444201" y="427990"/>
                </a:moveTo>
                <a:lnTo>
                  <a:pt x="1352550" y="427990"/>
                </a:lnTo>
                <a:lnTo>
                  <a:pt x="1360170" y="429260"/>
                </a:lnTo>
                <a:lnTo>
                  <a:pt x="1366520" y="433070"/>
                </a:lnTo>
                <a:lnTo>
                  <a:pt x="1371600" y="439420"/>
                </a:lnTo>
                <a:lnTo>
                  <a:pt x="1377950" y="448310"/>
                </a:lnTo>
                <a:lnTo>
                  <a:pt x="1381760" y="458470"/>
                </a:lnTo>
                <a:lnTo>
                  <a:pt x="1386839" y="483870"/>
                </a:lnTo>
                <a:lnTo>
                  <a:pt x="1386839" y="513080"/>
                </a:lnTo>
                <a:lnTo>
                  <a:pt x="1384300" y="525780"/>
                </a:lnTo>
                <a:lnTo>
                  <a:pt x="1381760" y="537210"/>
                </a:lnTo>
                <a:lnTo>
                  <a:pt x="1377950" y="548640"/>
                </a:lnTo>
                <a:lnTo>
                  <a:pt x="1371600" y="556260"/>
                </a:lnTo>
                <a:lnTo>
                  <a:pt x="1366520" y="562610"/>
                </a:lnTo>
                <a:lnTo>
                  <a:pt x="1360170" y="566420"/>
                </a:lnTo>
                <a:lnTo>
                  <a:pt x="1352550" y="568960"/>
                </a:lnTo>
                <a:lnTo>
                  <a:pt x="1444358" y="568960"/>
                </a:lnTo>
                <a:lnTo>
                  <a:pt x="1449070" y="539750"/>
                </a:lnTo>
                <a:lnTo>
                  <a:pt x="1450339" y="497840"/>
                </a:lnTo>
                <a:lnTo>
                  <a:pt x="1449070" y="457200"/>
                </a:lnTo>
                <a:lnTo>
                  <a:pt x="1444201" y="427990"/>
                </a:lnTo>
                <a:close/>
              </a:path>
              <a:path w="1738629" h="1393189">
                <a:moveTo>
                  <a:pt x="1352550" y="293370"/>
                </a:moveTo>
                <a:lnTo>
                  <a:pt x="1315720" y="308610"/>
                </a:lnTo>
                <a:lnTo>
                  <a:pt x="1286510" y="346710"/>
                </a:lnTo>
                <a:lnTo>
                  <a:pt x="1264920" y="406400"/>
                </a:lnTo>
                <a:lnTo>
                  <a:pt x="1253489" y="478790"/>
                </a:lnTo>
                <a:lnTo>
                  <a:pt x="1309370" y="478790"/>
                </a:lnTo>
                <a:lnTo>
                  <a:pt x="1315720" y="477520"/>
                </a:lnTo>
                <a:lnTo>
                  <a:pt x="1318260" y="477520"/>
                </a:lnTo>
                <a:lnTo>
                  <a:pt x="1320800" y="468630"/>
                </a:lnTo>
                <a:lnTo>
                  <a:pt x="1323339" y="458470"/>
                </a:lnTo>
                <a:lnTo>
                  <a:pt x="1327150" y="449580"/>
                </a:lnTo>
                <a:lnTo>
                  <a:pt x="1332230" y="441960"/>
                </a:lnTo>
                <a:lnTo>
                  <a:pt x="1336039" y="435610"/>
                </a:lnTo>
                <a:lnTo>
                  <a:pt x="1341120" y="431800"/>
                </a:lnTo>
                <a:lnTo>
                  <a:pt x="1346200" y="429260"/>
                </a:lnTo>
                <a:lnTo>
                  <a:pt x="1352550" y="427990"/>
                </a:lnTo>
                <a:lnTo>
                  <a:pt x="1444201" y="427990"/>
                </a:lnTo>
                <a:lnTo>
                  <a:pt x="1442720" y="419100"/>
                </a:lnTo>
                <a:lnTo>
                  <a:pt x="1422400" y="353060"/>
                </a:lnTo>
                <a:lnTo>
                  <a:pt x="1390650" y="309880"/>
                </a:lnTo>
                <a:lnTo>
                  <a:pt x="1372870" y="298450"/>
                </a:lnTo>
                <a:lnTo>
                  <a:pt x="1352550" y="293370"/>
                </a:lnTo>
                <a:close/>
              </a:path>
            </a:pathLst>
          </a:custGeom>
          <a:solidFill>
            <a:srgbClr val="007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27420" y="1774189"/>
            <a:ext cx="660400" cy="1574800"/>
          </a:xfrm>
          <a:custGeom>
            <a:avLst/>
            <a:gdLst/>
            <a:ahLst/>
            <a:cxnLst/>
            <a:rect l="l" t="t" r="r" b="b"/>
            <a:pathLst>
              <a:path w="660400" h="1574800">
                <a:moveTo>
                  <a:pt x="0" y="0"/>
                </a:moveTo>
                <a:lnTo>
                  <a:pt x="0" y="1574800"/>
                </a:lnTo>
                <a:lnTo>
                  <a:pt x="660400" y="1574800"/>
                </a:lnTo>
                <a:lnTo>
                  <a:pt x="66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8509" y="1916429"/>
            <a:ext cx="1407160" cy="1410970"/>
          </a:xfrm>
          <a:custGeom>
            <a:avLst/>
            <a:gdLst/>
            <a:ahLst/>
            <a:cxnLst/>
            <a:rect l="l" t="t" r="r" b="b"/>
            <a:pathLst>
              <a:path w="1407159" h="1410970">
                <a:moveTo>
                  <a:pt x="562610" y="185420"/>
                </a:moveTo>
                <a:lnTo>
                  <a:pt x="539750" y="224790"/>
                </a:lnTo>
                <a:lnTo>
                  <a:pt x="514350" y="276860"/>
                </a:lnTo>
                <a:lnTo>
                  <a:pt x="490219" y="335280"/>
                </a:lnTo>
                <a:lnTo>
                  <a:pt x="476250" y="398780"/>
                </a:lnTo>
                <a:lnTo>
                  <a:pt x="483869" y="410210"/>
                </a:lnTo>
                <a:lnTo>
                  <a:pt x="492760" y="422910"/>
                </a:lnTo>
                <a:lnTo>
                  <a:pt x="504189" y="434340"/>
                </a:lnTo>
                <a:lnTo>
                  <a:pt x="515619" y="447040"/>
                </a:lnTo>
                <a:lnTo>
                  <a:pt x="528319" y="459740"/>
                </a:lnTo>
                <a:lnTo>
                  <a:pt x="541019" y="473710"/>
                </a:lnTo>
                <a:lnTo>
                  <a:pt x="556260" y="487680"/>
                </a:lnTo>
                <a:lnTo>
                  <a:pt x="572769" y="501650"/>
                </a:lnTo>
                <a:lnTo>
                  <a:pt x="681989" y="607060"/>
                </a:lnTo>
                <a:lnTo>
                  <a:pt x="670560" y="613410"/>
                </a:lnTo>
                <a:lnTo>
                  <a:pt x="655319" y="621030"/>
                </a:lnTo>
                <a:lnTo>
                  <a:pt x="636269" y="631190"/>
                </a:lnTo>
                <a:lnTo>
                  <a:pt x="614679" y="646430"/>
                </a:lnTo>
                <a:lnTo>
                  <a:pt x="590550" y="662940"/>
                </a:lnTo>
                <a:lnTo>
                  <a:pt x="563879" y="683260"/>
                </a:lnTo>
                <a:lnTo>
                  <a:pt x="509269" y="735330"/>
                </a:lnTo>
                <a:lnTo>
                  <a:pt x="482600" y="767080"/>
                </a:lnTo>
                <a:lnTo>
                  <a:pt x="457200" y="802640"/>
                </a:lnTo>
                <a:lnTo>
                  <a:pt x="430529" y="843280"/>
                </a:lnTo>
                <a:lnTo>
                  <a:pt x="407669" y="887730"/>
                </a:lnTo>
                <a:lnTo>
                  <a:pt x="388619" y="937260"/>
                </a:lnTo>
                <a:lnTo>
                  <a:pt x="370839" y="989330"/>
                </a:lnTo>
                <a:lnTo>
                  <a:pt x="356869" y="1047750"/>
                </a:lnTo>
                <a:lnTo>
                  <a:pt x="349250" y="1111250"/>
                </a:lnTo>
                <a:lnTo>
                  <a:pt x="87629" y="1123950"/>
                </a:lnTo>
                <a:lnTo>
                  <a:pt x="0" y="1410970"/>
                </a:lnTo>
                <a:lnTo>
                  <a:pt x="875030" y="1234440"/>
                </a:lnTo>
                <a:lnTo>
                  <a:pt x="875030" y="1106170"/>
                </a:lnTo>
                <a:lnTo>
                  <a:pt x="454660" y="1106170"/>
                </a:lnTo>
                <a:lnTo>
                  <a:pt x="463550" y="1093470"/>
                </a:lnTo>
                <a:lnTo>
                  <a:pt x="472439" y="1079500"/>
                </a:lnTo>
                <a:lnTo>
                  <a:pt x="485139" y="1064260"/>
                </a:lnTo>
                <a:lnTo>
                  <a:pt x="513079" y="1028700"/>
                </a:lnTo>
                <a:lnTo>
                  <a:pt x="529589" y="1010920"/>
                </a:lnTo>
                <a:lnTo>
                  <a:pt x="586739" y="953770"/>
                </a:lnTo>
                <a:lnTo>
                  <a:pt x="609600" y="935990"/>
                </a:lnTo>
                <a:lnTo>
                  <a:pt x="632460" y="916940"/>
                </a:lnTo>
                <a:lnTo>
                  <a:pt x="659130" y="901700"/>
                </a:lnTo>
                <a:lnTo>
                  <a:pt x="685799" y="885190"/>
                </a:lnTo>
                <a:lnTo>
                  <a:pt x="712469" y="869950"/>
                </a:lnTo>
                <a:lnTo>
                  <a:pt x="741680" y="857250"/>
                </a:lnTo>
                <a:lnTo>
                  <a:pt x="772160" y="845820"/>
                </a:lnTo>
                <a:lnTo>
                  <a:pt x="781049" y="842010"/>
                </a:lnTo>
                <a:lnTo>
                  <a:pt x="789939" y="839470"/>
                </a:lnTo>
                <a:lnTo>
                  <a:pt x="800099" y="835660"/>
                </a:lnTo>
                <a:lnTo>
                  <a:pt x="810260" y="834390"/>
                </a:lnTo>
                <a:lnTo>
                  <a:pt x="830580" y="829310"/>
                </a:lnTo>
                <a:lnTo>
                  <a:pt x="840739" y="828040"/>
                </a:lnTo>
                <a:lnTo>
                  <a:pt x="849630" y="825500"/>
                </a:lnTo>
                <a:lnTo>
                  <a:pt x="1174467" y="825500"/>
                </a:lnTo>
                <a:lnTo>
                  <a:pt x="1167130" y="808990"/>
                </a:lnTo>
                <a:lnTo>
                  <a:pt x="1155699" y="786130"/>
                </a:lnTo>
                <a:lnTo>
                  <a:pt x="1145539" y="764540"/>
                </a:lnTo>
                <a:lnTo>
                  <a:pt x="1132839" y="744220"/>
                </a:lnTo>
                <a:lnTo>
                  <a:pt x="1107439" y="701040"/>
                </a:lnTo>
                <a:lnTo>
                  <a:pt x="1093469" y="681990"/>
                </a:lnTo>
                <a:lnTo>
                  <a:pt x="1079499" y="665480"/>
                </a:lnTo>
                <a:lnTo>
                  <a:pt x="1064260" y="647700"/>
                </a:lnTo>
                <a:lnTo>
                  <a:pt x="1049019" y="632460"/>
                </a:lnTo>
                <a:lnTo>
                  <a:pt x="1033780" y="619760"/>
                </a:lnTo>
                <a:lnTo>
                  <a:pt x="1050289" y="603250"/>
                </a:lnTo>
                <a:lnTo>
                  <a:pt x="1064260" y="591820"/>
                </a:lnTo>
                <a:lnTo>
                  <a:pt x="1080769" y="576580"/>
                </a:lnTo>
                <a:lnTo>
                  <a:pt x="1097280" y="558800"/>
                </a:lnTo>
                <a:lnTo>
                  <a:pt x="1117599" y="538480"/>
                </a:lnTo>
                <a:lnTo>
                  <a:pt x="1136649" y="516890"/>
                </a:lnTo>
                <a:lnTo>
                  <a:pt x="1156969" y="492760"/>
                </a:lnTo>
                <a:lnTo>
                  <a:pt x="1319905" y="492760"/>
                </a:lnTo>
                <a:lnTo>
                  <a:pt x="1299210" y="386080"/>
                </a:lnTo>
                <a:lnTo>
                  <a:pt x="1278889" y="328930"/>
                </a:lnTo>
                <a:lnTo>
                  <a:pt x="1257299" y="287020"/>
                </a:lnTo>
                <a:lnTo>
                  <a:pt x="1225549" y="243840"/>
                </a:lnTo>
                <a:lnTo>
                  <a:pt x="1220469" y="237490"/>
                </a:lnTo>
                <a:lnTo>
                  <a:pt x="1206499" y="215900"/>
                </a:lnTo>
                <a:lnTo>
                  <a:pt x="1204322" y="213360"/>
                </a:lnTo>
                <a:lnTo>
                  <a:pt x="659130" y="213360"/>
                </a:lnTo>
                <a:lnTo>
                  <a:pt x="646430" y="212090"/>
                </a:lnTo>
                <a:lnTo>
                  <a:pt x="635000" y="210820"/>
                </a:lnTo>
                <a:lnTo>
                  <a:pt x="623569" y="205740"/>
                </a:lnTo>
                <a:lnTo>
                  <a:pt x="613410" y="200660"/>
                </a:lnTo>
                <a:lnTo>
                  <a:pt x="600710" y="195580"/>
                </a:lnTo>
                <a:lnTo>
                  <a:pt x="590550" y="191770"/>
                </a:lnTo>
                <a:lnTo>
                  <a:pt x="577850" y="187960"/>
                </a:lnTo>
                <a:lnTo>
                  <a:pt x="562610" y="185420"/>
                </a:lnTo>
                <a:close/>
              </a:path>
              <a:path w="1407159" h="1410970">
                <a:moveTo>
                  <a:pt x="1174467" y="825500"/>
                </a:moveTo>
                <a:lnTo>
                  <a:pt x="849630" y="825500"/>
                </a:lnTo>
                <a:lnTo>
                  <a:pt x="986789" y="1078230"/>
                </a:lnTo>
                <a:lnTo>
                  <a:pt x="875030" y="1084580"/>
                </a:lnTo>
                <a:lnTo>
                  <a:pt x="875030" y="1234440"/>
                </a:lnTo>
                <a:lnTo>
                  <a:pt x="1407160" y="1123950"/>
                </a:lnTo>
                <a:lnTo>
                  <a:pt x="1389941" y="1064260"/>
                </a:lnTo>
                <a:lnTo>
                  <a:pt x="1257299" y="1064260"/>
                </a:lnTo>
                <a:lnTo>
                  <a:pt x="1254760" y="1055370"/>
                </a:lnTo>
                <a:lnTo>
                  <a:pt x="1252219" y="1043940"/>
                </a:lnTo>
                <a:lnTo>
                  <a:pt x="1248410" y="1031240"/>
                </a:lnTo>
                <a:lnTo>
                  <a:pt x="1243330" y="1016000"/>
                </a:lnTo>
                <a:lnTo>
                  <a:pt x="1233169" y="980440"/>
                </a:lnTo>
                <a:lnTo>
                  <a:pt x="1220469" y="942340"/>
                </a:lnTo>
                <a:lnTo>
                  <a:pt x="1212849" y="920750"/>
                </a:lnTo>
                <a:lnTo>
                  <a:pt x="1203960" y="899160"/>
                </a:lnTo>
                <a:lnTo>
                  <a:pt x="1196339" y="877570"/>
                </a:lnTo>
                <a:lnTo>
                  <a:pt x="1187449" y="854710"/>
                </a:lnTo>
                <a:lnTo>
                  <a:pt x="1174467" y="825500"/>
                </a:lnTo>
                <a:close/>
              </a:path>
              <a:path w="1407159" h="1410970">
                <a:moveTo>
                  <a:pt x="875030" y="1084580"/>
                </a:moveTo>
                <a:lnTo>
                  <a:pt x="454660" y="1106170"/>
                </a:lnTo>
                <a:lnTo>
                  <a:pt x="875030" y="1106170"/>
                </a:lnTo>
                <a:lnTo>
                  <a:pt x="875030" y="1084580"/>
                </a:lnTo>
                <a:close/>
              </a:path>
              <a:path w="1407159" h="1410970">
                <a:moveTo>
                  <a:pt x="1388110" y="1057910"/>
                </a:moveTo>
                <a:lnTo>
                  <a:pt x="1257299" y="1064260"/>
                </a:lnTo>
                <a:lnTo>
                  <a:pt x="1389941" y="1064260"/>
                </a:lnTo>
                <a:lnTo>
                  <a:pt x="1388110" y="1057910"/>
                </a:lnTo>
                <a:close/>
              </a:path>
              <a:path w="1407159" h="1410970">
                <a:moveTo>
                  <a:pt x="1319905" y="492760"/>
                </a:moveTo>
                <a:lnTo>
                  <a:pt x="1156969" y="492760"/>
                </a:lnTo>
                <a:lnTo>
                  <a:pt x="1187449" y="527050"/>
                </a:lnTo>
                <a:lnTo>
                  <a:pt x="1230630" y="591820"/>
                </a:lnTo>
                <a:lnTo>
                  <a:pt x="1243330" y="619760"/>
                </a:lnTo>
                <a:lnTo>
                  <a:pt x="1253489" y="645160"/>
                </a:lnTo>
                <a:lnTo>
                  <a:pt x="1259839" y="662940"/>
                </a:lnTo>
                <a:lnTo>
                  <a:pt x="1263649" y="675640"/>
                </a:lnTo>
                <a:lnTo>
                  <a:pt x="1263649" y="679450"/>
                </a:lnTo>
                <a:lnTo>
                  <a:pt x="1329689" y="659130"/>
                </a:lnTo>
                <a:lnTo>
                  <a:pt x="1327149" y="549910"/>
                </a:lnTo>
                <a:lnTo>
                  <a:pt x="1319905" y="492760"/>
                </a:lnTo>
                <a:close/>
              </a:path>
              <a:path w="1407159" h="1410970">
                <a:moveTo>
                  <a:pt x="802639" y="0"/>
                </a:moveTo>
                <a:lnTo>
                  <a:pt x="788669" y="0"/>
                </a:lnTo>
                <a:lnTo>
                  <a:pt x="773430" y="1270"/>
                </a:lnTo>
                <a:lnTo>
                  <a:pt x="758189" y="6350"/>
                </a:lnTo>
                <a:lnTo>
                  <a:pt x="744219" y="12700"/>
                </a:lnTo>
                <a:lnTo>
                  <a:pt x="728980" y="21590"/>
                </a:lnTo>
                <a:lnTo>
                  <a:pt x="756919" y="45720"/>
                </a:lnTo>
                <a:lnTo>
                  <a:pt x="755649" y="49530"/>
                </a:lnTo>
                <a:lnTo>
                  <a:pt x="754380" y="52070"/>
                </a:lnTo>
                <a:lnTo>
                  <a:pt x="753110" y="55880"/>
                </a:lnTo>
                <a:lnTo>
                  <a:pt x="753110" y="59690"/>
                </a:lnTo>
                <a:lnTo>
                  <a:pt x="741680" y="185420"/>
                </a:lnTo>
                <a:lnTo>
                  <a:pt x="740410" y="186690"/>
                </a:lnTo>
                <a:lnTo>
                  <a:pt x="736599" y="189230"/>
                </a:lnTo>
                <a:lnTo>
                  <a:pt x="730249" y="194310"/>
                </a:lnTo>
                <a:lnTo>
                  <a:pt x="721360" y="198120"/>
                </a:lnTo>
                <a:lnTo>
                  <a:pt x="709930" y="203200"/>
                </a:lnTo>
                <a:lnTo>
                  <a:pt x="694689" y="208280"/>
                </a:lnTo>
                <a:lnTo>
                  <a:pt x="678180" y="210820"/>
                </a:lnTo>
                <a:lnTo>
                  <a:pt x="659130" y="213360"/>
                </a:lnTo>
                <a:lnTo>
                  <a:pt x="1204322" y="213360"/>
                </a:lnTo>
                <a:lnTo>
                  <a:pt x="1193437" y="200660"/>
                </a:lnTo>
                <a:lnTo>
                  <a:pt x="943610" y="200660"/>
                </a:lnTo>
                <a:lnTo>
                  <a:pt x="932180" y="198120"/>
                </a:lnTo>
                <a:lnTo>
                  <a:pt x="920749" y="193040"/>
                </a:lnTo>
                <a:lnTo>
                  <a:pt x="911860" y="187960"/>
                </a:lnTo>
                <a:lnTo>
                  <a:pt x="902969" y="184150"/>
                </a:lnTo>
                <a:lnTo>
                  <a:pt x="899160" y="34290"/>
                </a:lnTo>
                <a:lnTo>
                  <a:pt x="897889" y="34290"/>
                </a:lnTo>
                <a:lnTo>
                  <a:pt x="894080" y="31750"/>
                </a:lnTo>
                <a:lnTo>
                  <a:pt x="890269" y="27940"/>
                </a:lnTo>
                <a:lnTo>
                  <a:pt x="883919" y="24130"/>
                </a:lnTo>
                <a:lnTo>
                  <a:pt x="875030" y="20320"/>
                </a:lnTo>
                <a:lnTo>
                  <a:pt x="864869" y="15240"/>
                </a:lnTo>
                <a:lnTo>
                  <a:pt x="854710" y="11430"/>
                </a:lnTo>
                <a:lnTo>
                  <a:pt x="843280" y="7620"/>
                </a:lnTo>
                <a:lnTo>
                  <a:pt x="830580" y="3810"/>
                </a:lnTo>
                <a:lnTo>
                  <a:pt x="816610" y="1270"/>
                </a:lnTo>
                <a:lnTo>
                  <a:pt x="802639" y="0"/>
                </a:lnTo>
                <a:close/>
              </a:path>
              <a:path w="1407159" h="1410970">
                <a:moveTo>
                  <a:pt x="1104899" y="166370"/>
                </a:moveTo>
                <a:lnTo>
                  <a:pt x="1057910" y="172720"/>
                </a:lnTo>
                <a:lnTo>
                  <a:pt x="1017269" y="189230"/>
                </a:lnTo>
                <a:lnTo>
                  <a:pt x="1012189" y="191770"/>
                </a:lnTo>
                <a:lnTo>
                  <a:pt x="1010919" y="193040"/>
                </a:lnTo>
                <a:lnTo>
                  <a:pt x="989330" y="198120"/>
                </a:lnTo>
                <a:lnTo>
                  <a:pt x="972819" y="200660"/>
                </a:lnTo>
                <a:lnTo>
                  <a:pt x="1193437" y="200660"/>
                </a:lnTo>
                <a:lnTo>
                  <a:pt x="1156969" y="176530"/>
                </a:lnTo>
                <a:lnTo>
                  <a:pt x="1122680" y="167640"/>
                </a:lnTo>
                <a:lnTo>
                  <a:pt x="1104899" y="166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99759" y="1955800"/>
            <a:ext cx="125729" cy="105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07050" y="2139950"/>
            <a:ext cx="149860" cy="8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70220" y="2484120"/>
            <a:ext cx="173989" cy="81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2600" y="2319020"/>
            <a:ext cx="161290" cy="80010"/>
          </a:xfrm>
          <a:custGeom>
            <a:avLst/>
            <a:gdLst/>
            <a:ahLst/>
            <a:cxnLst/>
            <a:rect l="l" t="t" r="r" b="b"/>
            <a:pathLst>
              <a:path w="161289" h="80010">
                <a:moveTo>
                  <a:pt x="161289" y="0"/>
                </a:moveTo>
                <a:lnTo>
                  <a:pt x="0" y="24129"/>
                </a:lnTo>
                <a:lnTo>
                  <a:pt x="158750" y="80009"/>
                </a:lnTo>
                <a:lnTo>
                  <a:pt x="158750" y="39369"/>
                </a:lnTo>
                <a:lnTo>
                  <a:pt x="160020" y="19050"/>
                </a:lnTo>
                <a:lnTo>
                  <a:pt x="16128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36590" y="2791460"/>
            <a:ext cx="157480" cy="137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9909" y="2642870"/>
            <a:ext cx="172719" cy="107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00190" y="2100579"/>
            <a:ext cx="161290" cy="269240"/>
          </a:xfrm>
          <a:custGeom>
            <a:avLst/>
            <a:gdLst/>
            <a:ahLst/>
            <a:cxnLst/>
            <a:rect l="l" t="t" r="r" b="b"/>
            <a:pathLst>
              <a:path w="161290" h="269239">
                <a:moveTo>
                  <a:pt x="0" y="1270"/>
                </a:moveTo>
                <a:lnTo>
                  <a:pt x="77469" y="269240"/>
                </a:lnTo>
                <a:lnTo>
                  <a:pt x="156940" y="13970"/>
                </a:lnTo>
                <a:lnTo>
                  <a:pt x="53339" y="13970"/>
                </a:lnTo>
                <a:lnTo>
                  <a:pt x="39369" y="12700"/>
                </a:lnTo>
                <a:lnTo>
                  <a:pt x="25400" y="10160"/>
                </a:lnTo>
                <a:lnTo>
                  <a:pt x="12700" y="6350"/>
                </a:lnTo>
                <a:lnTo>
                  <a:pt x="0" y="1270"/>
                </a:lnTo>
                <a:close/>
              </a:path>
              <a:path w="161290" h="269239">
                <a:moveTo>
                  <a:pt x="161289" y="0"/>
                </a:moveTo>
                <a:lnTo>
                  <a:pt x="160019" y="0"/>
                </a:lnTo>
                <a:lnTo>
                  <a:pt x="152400" y="2540"/>
                </a:lnTo>
                <a:lnTo>
                  <a:pt x="146050" y="3810"/>
                </a:lnTo>
                <a:lnTo>
                  <a:pt x="137159" y="6350"/>
                </a:lnTo>
                <a:lnTo>
                  <a:pt x="127000" y="7620"/>
                </a:lnTo>
                <a:lnTo>
                  <a:pt x="116839" y="10160"/>
                </a:lnTo>
                <a:lnTo>
                  <a:pt x="105409" y="11430"/>
                </a:lnTo>
                <a:lnTo>
                  <a:pt x="92709" y="13970"/>
                </a:lnTo>
                <a:lnTo>
                  <a:pt x="156940" y="13970"/>
                </a:lnTo>
                <a:lnTo>
                  <a:pt x="16128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35750" y="2110739"/>
            <a:ext cx="86360" cy="293370"/>
          </a:xfrm>
          <a:custGeom>
            <a:avLst/>
            <a:gdLst/>
            <a:ahLst/>
            <a:cxnLst/>
            <a:rect l="l" t="t" r="r" b="b"/>
            <a:pathLst>
              <a:path w="86359" h="293369">
                <a:moveTo>
                  <a:pt x="58420" y="0"/>
                </a:moveTo>
                <a:lnTo>
                  <a:pt x="12700" y="0"/>
                </a:lnTo>
                <a:lnTo>
                  <a:pt x="29209" y="29210"/>
                </a:lnTo>
                <a:lnTo>
                  <a:pt x="0" y="180339"/>
                </a:lnTo>
                <a:lnTo>
                  <a:pt x="40640" y="293370"/>
                </a:lnTo>
                <a:lnTo>
                  <a:pt x="86359" y="171450"/>
                </a:lnTo>
                <a:lnTo>
                  <a:pt x="43179" y="33020"/>
                </a:lnTo>
                <a:lnTo>
                  <a:pt x="58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89650" y="1920239"/>
            <a:ext cx="124460" cy="426720"/>
          </a:xfrm>
          <a:custGeom>
            <a:avLst/>
            <a:gdLst/>
            <a:ahLst/>
            <a:cxnLst/>
            <a:rect l="l" t="t" r="r" b="b"/>
            <a:pathLst>
              <a:path w="124460" h="426719">
                <a:moveTo>
                  <a:pt x="12700" y="0"/>
                </a:moveTo>
                <a:lnTo>
                  <a:pt x="8889" y="0"/>
                </a:lnTo>
                <a:lnTo>
                  <a:pt x="3810" y="1270"/>
                </a:lnTo>
                <a:lnTo>
                  <a:pt x="1270" y="5080"/>
                </a:lnTo>
                <a:lnTo>
                  <a:pt x="0" y="10160"/>
                </a:lnTo>
                <a:lnTo>
                  <a:pt x="0" y="13970"/>
                </a:lnTo>
                <a:lnTo>
                  <a:pt x="102870" y="422910"/>
                </a:lnTo>
                <a:lnTo>
                  <a:pt x="106679" y="425450"/>
                </a:lnTo>
                <a:lnTo>
                  <a:pt x="111760" y="426720"/>
                </a:lnTo>
                <a:lnTo>
                  <a:pt x="115570" y="426720"/>
                </a:lnTo>
                <a:lnTo>
                  <a:pt x="123189" y="421639"/>
                </a:lnTo>
                <a:lnTo>
                  <a:pt x="124460" y="416560"/>
                </a:lnTo>
                <a:lnTo>
                  <a:pt x="124460" y="412750"/>
                </a:lnTo>
                <a:lnTo>
                  <a:pt x="22860" y="8889"/>
                </a:lnTo>
                <a:lnTo>
                  <a:pt x="17779" y="1270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54750" y="1920239"/>
            <a:ext cx="123189" cy="426720"/>
          </a:xfrm>
          <a:custGeom>
            <a:avLst/>
            <a:gdLst/>
            <a:ahLst/>
            <a:cxnLst/>
            <a:rect l="l" t="t" r="r" b="b"/>
            <a:pathLst>
              <a:path w="123189" h="426719">
                <a:moveTo>
                  <a:pt x="115570" y="0"/>
                </a:moveTo>
                <a:lnTo>
                  <a:pt x="110489" y="0"/>
                </a:lnTo>
                <a:lnTo>
                  <a:pt x="106679" y="1270"/>
                </a:lnTo>
                <a:lnTo>
                  <a:pt x="102870" y="5080"/>
                </a:lnTo>
                <a:lnTo>
                  <a:pt x="100329" y="8889"/>
                </a:lnTo>
                <a:lnTo>
                  <a:pt x="0" y="412750"/>
                </a:lnTo>
                <a:lnTo>
                  <a:pt x="0" y="416560"/>
                </a:lnTo>
                <a:lnTo>
                  <a:pt x="1270" y="421639"/>
                </a:lnTo>
                <a:lnTo>
                  <a:pt x="3810" y="424180"/>
                </a:lnTo>
                <a:lnTo>
                  <a:pt x="7620" y="426720"/>
                </a:lnTo>
                <a:lnTo>
                  <a:pt x="12700" y="426720"/>
                </a:lnTo>
                <a:lnTo>
                  <a:pt x="17779" y="425450"/>
                </a:lnTo>
                <a:lnTo>
                  <a:pt x="20320" y="422910"/>
                </a:lnTo>
                <a:lnTo>
                  <a:pt x="123189" y="13970"/>
                </a:lnTo>
                <a:lnTo>
                  <a:pt x="123189" y="10160"/>
                </a:lnTo>
                <a:lnTo>
                  <a:pt x="121920" y="5080"/>
                </a:lnTo>
                <a:lnTo>
                  <a:pt x="119379" y="1270"/>
                </a:lnTo>
                <a:lnTo>
                  <a:pt x="115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06159" y="1813560"/>
            <a:ext cx="248919" cy="8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18859" y="2334260"/>
            <a:ext cx="233679" cy="274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97879" y="1524000"/>
            <a:ext cx="671830" cy="844550"/>
          </a:xfrm>
          <a:custGeom>
            <a:avLst/>
            <a:gdLst/>
            <a:ahLst/>
            <a:cxnLst/>
            <a:rect l="l" t="t" r="r" b="b"/>
            <a:pathLst>
              <a:path w="671829" h="844550">
                <a:moveTo>
                  <a:pt x="351790" y="0"/>
                </a:moveTo>
                <a:lnTo>
                  <a:pt x="335280" y="0"/>
                </a:lnTo>
                <a:lnTo>
                  <a:pt x="300990" y="1270"/>
                </a:lnTo>
                <a:lnTo>
                  <a:pt x="234950" y="15239"/>
                </a:lnTo>
                <a:lnTo>
                  <a:pt x="175260" y="39370"/>
                </a:lnTo>
                <a:lnTo>
                  <a:pt x="121920" y="74929"/>
                </a:lnTo>
                <a:lnTo>
                  <a:pt x="76200" y="119379"/>
                </a:lnTo>
                <a:lnTo>
                  <a:pt x="39370" y="171450"/>
                </a:lnTo>
                <a:lnTo>
                  <a:pt x="15240" y="231139"/>
                </a:lnTo>
                <a:lnTo>
                  <a:pt x="1270" y="294639"/>
                </a:lnTo>
                <a:lnTo>
                  <a:pt x="0" y="328929"/>
                </a:lnTo>
                <a:lnTo>
                  <a:pt x="1270" y="363220"/>
                </a:lnTo>
                <a:lnTo>
                  <a:pt x="15240" y="430529"/>
                </a:lnTo>
                <a:lnTo>
                  <a:pt x="44450" y="491489"/>
                </a:lnTo>
                <a:lnTo>
                  <a:pt x="85090" y="547370"/>
                </a:lnTo>
                <a:lnTo>
                  <a:pt x="110490" y="570229"/>
                </a:lnTo>
                <a:lnTo>
                  <a:pt x="123190" y="586739"/>
                </a:lnTo>
                <a:lnTo>
                  <a:pt x="157480" y="640079"/>
                </a:lnTo>
                <a:lnTo>
                  <a:pt x="176530" y="673100"/>
                </a:lnTo>
                <a:lnTo>
                  <a:pt x="194310" y="709929"/>
                </a:lnTo>
                <a:lnTo>
                  <a:pt x="208280" y="748029"/>
                </a:lnTo>
                <a:lnTo>
                  <a:pt x="218440" y="787400"/>
                </a:lnTo>
                <a:lnTo>
                  <a:pt x="220980" y="825500"/>
                </a:lnTo>
                <a:lnTo>
                  <a:pt x="220980" y="844550"/>
                </a:lnTo>
                <a:lnTo>
                  <a:pt x="454660" y="844550"/>
                </a:lnTo>
                <a:lnTo>
                  <a:pt x="453390" y="825500"/>
                </a:lnTo>
                <a:lnTo>
                  <a:pt x="455224" y="808989"/>
                </a:lnTo>
                <a:lnTo>
                  <a:pt x="255270" y="808989"/>
                </a:lnTo>
                <a:lnTo>
                  <a:pt x="250190" y="769620"/>
                </a:lnTo>
                <a:lnTo>
                  <a:pt x="240030" y="730250"/>
                </a:lnTo>
                <a:lnTo>
                  <a:pt x="224790" y="692150"/>
                </a:lnTo>
                <a:lnTo>
                  <a:pt x="207010" y="655320"/>
                </a:lnTo>
                <a:lnTo>
                  <a:pt x="187960" y="622300"/>
                </a:lnTo>
                <a:lnTo>
                  <a:pt x="151130" y="567689"/>
                </a:lnTo>
                <a:lnTo>
                  <a:pt x="111760" y="524510"/>
                </a:lnTo>
                <a:lnTo>
                  <a:pt x="91440" y="500379"/>
                </a:lnTo>
                <a:lnTo>
                  <a:pt x="60960" y="447039"/>
                </a:lnTo>
                <a:lnTo>
                  <a:pt x="40640" y="389889"/>
                </a:lnTo>
                <a:lnTo>
                  <a:pt x="34290" y="328929"/>
                </a:lnTo>
                <a:lnTo>
                  <a:pt x="35560" y="299720"/>
                </a:lnTo>
                <a:lnTo>
                  <a:pt x="46990" y="243839"/>
                </a:lnTo>
                <a:lnTo>
                  <a:pt x="67310" y="191770"/>
                </a:lnTo>
                <a:lnTo>
                  <a:pt x="100330" y="144779"/>
                </a:lnTo>
                <a:lnTo>
                  <a:pt x="129540" y="113029"/>
                </a:lnTo>
                <a:lnTo>
                  <a:pt x="166370" y="86360"/>
                </a:lnTo>
                <a:lnTo>
                  <a:pt x="179070" y="77470"/>
                </a:lnTo>
                <a:lnTo>
                  <a:pt x="218440" y="57150"/>
                </a:lnTo>
                <a:lnTo>
                  <a:pt x="260350" y="44450"/>
                </a:lnTo>
                <a:lnTo>
                  <a:pt x="274320" y="40639"/>
                </a:lnTo>
                <a:lnTo>
                  <a:pt x="289560" y="38100"/>
                </a:lnTo>
                <a:lnTo>
                  <a:pt x="304800" y="36829"/>
                </a:lnTo>
                <a:lnTo>
                  <a:pt x="318770" y="34289"/>
                </a:lnTo>
                <a:lnTo>
                  <a:pt x="485986" y="34289"/>
                </a:lnTo>
                <a:lnTo>
                  <a:pt x="481330" y="31750"/>
                </a:lnTo>
                <a:lnTo>
                  <a:pt x="466090" y="25400"/>
                </a:lnTo>
                <a:lnTo>
                  <a:pt x="449580" y="19050"/>
                </a:lnTo>
                <a:lnTo>
                  <a:pt x="434340" y="15239"/>
                </a:lnTo>
                <a:lnTo>
                  <a:pt x="417830" y="10160"/>
                </a:lnTo>
                <a:lnTo>
                  <a:pt x="402590" y="6350"/>
                </a:lnTo>
                <a:lnTo>
                  <a:pt x="384810" y="3810"/>
                </a:lnTo>
                <a:lnTo>
                  <a:pt x="368300" y="1270"/>
                </a:lnTo>
                <a:lnTo>
                  <a:pt x="351790" y="0"/>
                </a:lnTo>
                <a:close/>
              </a:path>
              <a:path w="671829" h="844550">
                <a:moveTo>
                  <a:pt x="485986" y="34289"/>
                </a:moveTo>
                <a:lnTo>
                  <a:pt x="350520" y="34289"/>
                </a:lnTo>
                <a:lnTo>
                  <a:pt x="364490" y="36829"/>
                </a:lnTo>
                <a:lnTo>
                  <a:pt x="381000" y="38100"/>
                </a:lnTo>
                <a:lnTo>
                  <a:pt x="394970" y="40639"/>
                </a:lnTo>
                <a:lnTo>
                  <a:pt x="410210" y="44450"/>
                </a:lnTo>
                <a:lnTo>
                  <a:pt x="424180" y="46989"/>
                </a:lnTo>
                <a:lnTo>
                  <a:pt x="438150" y="52070"/>
                </a:lnTo>
                <a:lnTo>
                  <a:pt x="453390" y="57150"/>
                </a:lnTo>
                <a:lnTo>
                  <a:pt x="478790" y="69850"/>
                </a:lnTo>
                <a:lnTo>
                  <a:pt x="492760" y="77470"/>
                </a:lnTo>
                <a:lnTo>
                  <a:pt x="505460" y="86360"/>
                </a:lnTo>
                <a:lnTo>
                  <a:pt x="516890" y="93979"/>
                </a:lnTo>
                <a:lnTo>
                  <a:pt x="528320" y="102870"/>
                </a:lnTo>
                <a:lnTo>
                  <a:pt x="541020" y="113029"/>
                </a:lnTo>
                <a:lnTo>
                  <a:pt x="551180" y="123189"/>
                </a:lnTo>
                <a:lnTo>
                  <a:pt x="551180" y="124460"/>
                </a:lnTo>
                <a:lnTo>
                  <a:pt x="552450" y="124460"/>
                </a:lnTo>
                <a:lnTo>
                  <a:pt x="552450" y="125729"/>
                </a:lnTo>
                <a:lnTo>
                  <a:pt x="553720" y="125729"/>
                </a:lnTo>
                <a:lnTo>
                  <a:pt x="570230" y="147320"/>
                </a:lnTo>
                <a:lnTo>
                  <a:pt x="600710" y="194310"/>
                </a:lnTo>
                <a:lnTo>
                  <a:pt x="623570" y="247650"/>
                </a:lnTo>
                <a:lnTo>
                  <a:pt x="635000" y="302260"/>
                </a:lnTo>
                <a:lnTo>
                  <a:pt x="636270" y="328929"/>
                </a:lnTo>
                <a:lnTo>
                  <a:pt x="635000" y="356870"/>
                </a:lnTo>
                <a:lnTo>
                  <a:pt x="623570" y="411479"/>
                </a:lnTo>
                <a:lnTo>
                  <a:pt x="603250" y="462279"/>
                </a:lnTo>
                <a:lnTo>
                  <a:pt x="571500" y="510539"/>
                </a:lnTo>
                <a:lnTo>
                  <a:pt x="551180" y="532129"/>
                </a:lnTo>
                <a:lnTo>
                  <a:pt x="548640" y="535939"/>
                </a:lnTo>
                <a:lnTo>
                  <a:pt x="541020" y="546100"/>
                </a:lnTo>
                <a:lnTo>
                  <a:pt x="534670" y="551179"/>
                </a:lnTo>
                <a:lnTo>
                  <a:pt x="530860" y="557529"/>
                </a:lnTo>
                <a:lnTo>
                  <a:pt x="525780" y="562610"/>
                </a:lnTo>
                <a:lnTo>
                  <a:pt x="523240" y="567689"/>
                </a:lnTo>
                <a:lnTo>
                  <a:pt x="509270" y="588010"/>
                </a:lnTo>
                <a:lnTo>
                  <a:pt x="474980" y="641350"/>
                </a:lnTo>
                <a:lnTo>
                  <a:pt x="444500" y="704850"/>
                </a:lnTo>
                <a:lnTo>
                  <a:pt x="424180" y="773429"/>
                </a:lnTo>
                <a:lnTo>
                  <a:pt x="419100" y="808989"/>
                </a:lnTo>
                <a:lnTo>
                  <a:pt x="455224" y="808989"/>
                </a:lnTo>
                <a:lnTo>
                  <a:pt x="458470" y="779779"/>
                </a:lnTo>
                <a:lnTo>
                  <a:pt x="471170" y="731520"/>
                </a:lnTo>
                <a:lnTo>
                  <a:pt x="491490" y="687070"/>
                </a:lnTo>
                <a:lnTo>
                  <a:pt x="514350" y="645160"/>
                </a:lnTo>
                <a:lnTo>
                  <a:pt x="537210" y="609600"/>
                </a:lnTo>
                <a:lnTo>
                  <a:pt x="571500" y="562610"/>
                </a:lnTo>
                <a:lnTo>
                  <a:pt x="577850" y="554989"/>
                </a:lnTo>
                <a:lnTo>
                  <a:pt x="579120" y="554989"/>
                </a:lnTo>
                <a:lnTo>
                  <a:pt x="585470" y="547370"/>
                </a:lnTo>
                <a:lnTo>
                  <a:pt x="591820" y="541020"/>
                </a:lnTo>
                <a:lnTo>
                  <a:pt x="596900" y="533400"/>
                </a:lnTo>
                <a:lnTo>
                  <a:pt x="603250" y="525779"/>
                </a:lnTo>
                <a:lnTo>
                  <a:pt x="609600" y="519429"/>
                </a:lnTo>
                <a:lnTo>
                  <a:pt x="608329" y="519429"/>
                </a:lnTo>
                <a:lnTo>
                  <a:pt x="623570" y="499110"/>
                </a:lnTo>
                <a:lnTo>
                  <a:pt x="636270" y="476250"/>
                </a:lnTo>
                <a:lnTo>
                  <a:pt x="646429" y="453389"/>
                </a:lnTo>
                <a:lnTo>
                  <a:pt x="655320" y="429260"/>
                </a:lnTo>
                <a:lnTo>
                  <a:pt x="661670" y="403860"/>
                </a:lnTo>
                <a:lnTo>
                  <a:pt x="668020" y="379729"/>
                </a:lnTo>
                <a:lnTo>
                  <a:pt x="670560" y="354329"/>
                </a:lnTo>
                <a:lnTo>
                  <a:pt x="671829" y="328929"/>
                </a:lnTo>
                <a:lnTo>
                  <a:pt x="669290" y="302260"/>
                </a:lnTo>
                <a:lnTo>
                  <a:pt x="659129" y="247650"/>
                </a:lnTo>
                <a:lnTo>
                  <a:pt x="640079" y="195579"/>
                </a:lnTo>
                <a:lnTo>
                  <a:pt x="600710" y="125729"/>
                </a:lnTo>
                <a:lnTo>
                  <a:pt x="588010" y="113029"/>
                </a:lnTo>
                <a:lnTo>
                  <a:pt x="582930" y="105410"/>
                </a:lnTo>
                <a:lnTo>
                  <a:pt x="563880" y="86360"/>
                </a:lnTo>
                <a:lnTo>
                  <a:pt x="538480" y="66039"/>
                </a:lnTo>
                <a:lnTo>
                  <a:pt x="524510" y="57150"/>
                </a:lnTo>
                <a:lnTo>
                  <a:pt x="510540" y="46989"/>
                </a:lnTo>
                <a:lnTo>
                  <a:pt x="495300" y="39370"/>
                </a:lnTo>
                <a:lnTo>
                  <a:pt x="485986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98209" y="2207260"/>
            <a:ext cx="133350" cy="260350"/>
          </a:xfrm>
          <a:custGeom>
            <a:avLst/>
            <a:gdLst/>
            <a:ahLst/>
            <a:cxnLst/>
            <a:rect l="l" t="t" r="r" b="b"/>
            <a:pathLst>
              <a:path w="133350" h="260350">
                <a:moveTo>
                  <a:pt x="78739" y="0"/>
                </a:moveTo>
                <a:lnTo>
                  <a:pt x="77469" y="2539"/>
                </a:lnTo>
                <a:lnTo>
                  <a:pt x="71119" y="7619"/>
                </a:lnTo>
                <a:lnTo>
                  <a:pt x="62229" y="15239"/>
                </a:lnTo>
                <a:lnTo>
                  <a:pt x="50800" y="25400"/>
                </a:lnTo>
                <a:lnTo>
                  <a:pt x="39369" y="39369"/>
                </a:lnTo>
                <a:lnTo>
                  <a:pt x="26669" y="54610"/>
                </a:lnTo>
                <a:lnTo>
                  <a:pt x="16510" y="72389"/>
                </a:lnTo>
                <a:lnTo>
                  <a:pt x="7619" y="90169"/>
                </a:lnTo>
                <a:lnTo>
                  <a:pt x="1269" y="110489"/>
                </a:lnTo>
                <a:lnTo>
                  <a:pt x="0" y="132079"/>
                </a:lnTo>
                <a:lnTo>
                  <a:pt x="2539" y="153669"/>
                </a:lnTo>
                <a:lnTo>
                  <a:pt x="26669" y="196850"/>
                </a:lnTo>
                <a:lnTo>
                  <a:pt x="81279" y="240029"/>
                </a:lnTo>
                <a:lnTo>
                  <a:pt x="121919" y="260350"/>
                </a:lnTo>
                <a:lnTo>
                  <a:pt x="124460" y="252729"/>
                </a:lnTo>
                <a:lnTo>
                  <a:pt x="127000" y="231139"/>
                </a:lnTo>
                <a:lnTo>
                  <a:pt x="130810" y="201929"/>
                </a:lnTo>
                <a:lnTo>
                  <a:pt x="133350" y="162560"/>
                </a:lnTo>
                <a:lnTo>
                  <a:pt x="130810" y="120650"/>
                </a:lnTo>
                <a:lnTo>
                  <a:pt x="121919" y="77469"/>
                </a:lnTo>
                <a:lnTo>
                  <a:pt x="105410" y="36829"/>
                </a:lnTo>
                <a:lnTo>
                  <a:pt x="78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40880" y="2543810"/>
            <a:ext cx="294640" cy="259079"/>
          </a:xfrm>
          <a:custGeom>
            <a:avLst/>
            <a:gdLst/>
            <a:ahLst/>
            <a:cxnLst/>
            <a:rect l="l" t="t" r="r" b="b"/>
            <a:pathLst>
              <a:path w="294640" h="259080">
                <a:moveTo>
                  <a:pt x="240029" y="0"/>
                </a:moveTo>
                <a:lnTo>
                  <a:pt x="0" y="68579"/>
                </a:lnTo>
                <a:lnTo>
                  <a:pt x="54610" y="259079"/>
                </a:lnTo>
                <a:lnTo>
                  <a:pt x="294640" y="190500"/>
                </a:lnTo>
                <a:lnTo>
                  <a:pt x="240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1879" y="2359660"/>
            <a:ext cx="170180" cy="156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29200" y="3916679"/>
            <a:ext cx="2541270" cy="2553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94300" y="5491479"/>
            <a:ext cx="2001520" cy="770890"/>
          </a:xfrm>
          <a:custGeom>
            <a:avLst/>
            <a:gdLst/>
            <a:ahLst/>
            <a:cxnLst/>
            <a:rect l="l" t="t" r="r" b="b"/>
            <a:pathLst>
              <a:path w="2001520" h="770889">
                <a:moveTo>
                  <a:pt x="472439" y="224790"/>
                </a:moveTo>
                <a:lnTo>
                  <a:pt x="0" y="770890"/>
                </a:lnTo>
                <a:lnTo>
                  <a:pt x="617220" y="698500"/>
                </a:lnTo>
                <a:lnTo>
                  <a:pt x="906779" y="576580"/>
                </a:lnTo>
                <a:lnTo>
                  <a:pt x="1359306" y="576580"/>
                </a:lnTo>
                <a:lnTo>
                  <a:pt x="1445259" y="530860"/>
                </a:lnTo>
                <a:lnTo>
                  <a:pt x="1508006" y="391160"/>
                </a:lnTo>
                <a:lnTo>
                  <a:pt x="1005839" y="391160"/>
                </a:lnTo>
                <a:lnTo>
                  <a:pt x="1266189" y="252730"/>
                </a:lnTo>
                <a:lnTo>
                  <a:pt x="1333733" y="231140"/>
                </a:lnTo>
                <a:lnTo>
                  <a:pt x="762000" y="231140"/>
                </a:lnTo>
                <a:lnTo>
                  <a:pt x="472439" y="224790"/>
                </a:lnTo>
                <a:close/>
              </a:path>
              <a:path w="2001520" h="770889">
                <a:moveTo>
                  <a:pt x="1359306" y="576580"/>
                </a:moveTo>
                <a:lnTo>
                  <a:pt x="906779" y="576580"/>
                </a:lnTo>
                <a:lnTo>
                  <a:pt x="1266189" y="626110"/>
                </a:lnTo>
                <a:lnTo>
                  <a:pt x="1359306" y="576580"/>
                </a:lnTo>
                <a:close/>
              </a:path>
              <a:path w="2001520" h="770889">
                <a:moveTo>
                  <a:pt x="1283970" y="353060"/>
                </a:moveTo>
                <a:lnTo>
                  <a:pt x="1005839" y="391160"/>
                </a:lnTo>
                <a:lnTo>
                  <a:pt x="1508006" y="391160"/>
                </a:lnTo>
                <a:lnTo>
                  <a:pt x="1512570" y="381000"/>
                </a:lnTo>
                <a:lnTo>
                  <a:pt x="1283970" y="353060"/>
                </a:lnTo>
                <a:close/>
              </a:path>
              <a:path w="2001520" h="770889">
                <a:moveTo>
                  <a:pt x="1816100" y="0"/>
                </a:moveTo>
                <a:lnTo>
                  <a:pt x="1256029" y="114300"/>
                </a:lnTo>
                <a:lnTo>
                  <a:pt x="762000" y="231140"/>
                </a:lnTo>
                <a:lnTo>
                  <a:pt x="1333733" y="231140"/>
                </a:lnTo>
                <a:lnTo>
                  <a:pt x="1699259" y="114300"/>
                </a:lnTo>
                <a:lnTo>
                  <a:pt x="1980482" y="114300"/>
                </a:lnTo>
                <a:lnTo>
                  <a:pt x="2001520" y="25400"/>
                </a:lnTo>
                <a:lnTo>
                  <a:pt x="1816100" y="0"/>
                </a:lnTo>
                <a:close/>
              </a:path>
              <a:path w="2001520" h="770889">
                <a:moveTo>
                  <a:pt x="1980482" y="114300"/>
                </a:moveTo>
                <a:lnTo>
                  <a:pt x="1699259" y="114300"/>
                </a:lnTo>
                <a:lnTo>
                  <a:pt x="1962150" y="191770"/>
                </a:lnTo>
                <a:lnTo>
                  <a:pt x="1980482" y="114300"/>
                </a:lnTo>
                <a:close/>
              </a:path>
            </a:pathLst>
          </a:custGeom>
          <a:solidFill>
            <a:srgbClr val="5341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9200" y="4041140"/>
            <a:ext cx="2545079" cy="24295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617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279" y="598170"/>
            <a:ext cx="33274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Social</a:t>
            </a:r>
            <a:r>
              <a:rPr spc="-85" dirty="0"/>
              <a:t> </a:t>
            </a:r>
            <a:r>
              <a:rPr spc="-45" dirty="0"/>
              <a:t>Perception</a:t>
            </a:r>
          </a:p>
        </p:txBody>
      </p:sp>
      <p:sp>
        <p:nvSpPr>
          <p:cNvPr id="3" name="object 3"/>
          <p:cNvSpPr/>
          <p:nvPr/>
        </p:nvSpPr>
        <p:spPr>
          <a:xfrm>
            <a:off x="4686300" y="4206240"/>
            <a:ext cx="2960370" cy="655320"/>
          </a:xfrm>
          <a:custGeom>
            <a:avLst/>
            <a:gdLst/>
            <a:ahLst/>
            <a:cxnLst/>
            <a:rect l="l" t="t" r="r" b="b"/>
            <a:pathLst>
              <a:path w="2960370" h="655320">
                <a:moveTo>
                  <a:pt x="2960370" y="655320"/>
                </a:moveTo>
                <a:lnTo>
                  <a:pt x="2960370" y="327660"/>
                </a:lnTo>
                <a:lnTo>
                  <a:pt x="0" y="327660"/>
                </a:lnTo>
                <a:lnTo>
                  <a:pt x="0" y="0"/>
                </a:lnTo>
              </a:path>
            </a:pathLst>
          </a:custGeom>
          <a:ln w="283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6300" y="4206240"/>
            <a:ext cx="0" cy="655320"/>
          </a:xfrm>
          <a:custGeom>
            <a:avLst/>
            <a:gdLst/>
            <a:ahLst/>
            <a:cxnLst/>
            <a:rect l="l" t="t" r="r" b="b"/>
            <a:pathLst>
              <a:path h="655320">
                <a:moveTo>
                  <a:pt x="0" y="655320"/>
                </a:moveTo>
                <a:lnTo>
                  <a:pt x="0" y="0"/>
                </a:lnTo>
              </a:path>
            </a:pathLst>
          </a:custGeom>
          <a:ln w="283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5929" y="4206240"/>
            <a:ext cx="2960370" cy="655320"/>
          </a:xfrm>
          <a:custGeom>
            <a:avLst/>
            <a:gdLst/>
            <a:ahLst/>
            <a:cxnLst/>
            <a:rect l="l" t="t" r="r" b="b"/>
            <a:pathLst>
              <a:path w="2960370" h="655320">
                <a:moveTo>
                  <a:pt x="0" y="655320"/>
                </a:moveTo>
                <a:lnTo>
                  <a:pt x="0" y="327660"/>
                </a:lnTo>
                <a:lnTo>
                  <a:pt x="2960370" y="327660"/>
                </a:lnTo>
                <a:lnTo>
                  <a:pt x="2960370" y="0"/>
                </a:lnTo>
              </a:path>
            </a:pathLst>
          </a:custGeom>
          <a:ln w="283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7570" y="2895600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60" h="1310639">
                <a:moveTo>
                  <a:pt x="2319019" y="0"/>
                </a:moveTo>
                <a:lnTo>
                  <a:pt x="217169" y="0"/>
                </a:lnTo>
                <a:lnTo>
                  <a:pt x="171150" y="6368"/>
                </a:lnTo>
                <a:lnTo>
                  <a:pt x="126907" y="24200"/>
                </a:lnTo>
                <a:lnTo>
                  <a:pt x="86374" y="51584"/>
                </a:lnTo>
                <a:lnTo>
                  <a:pt x="51484" y="86611"/>
                </a:lnTo>
                <a:lnTo>
                  <a:pt x="24170" y="127370"/>
                </a:lnTo>
                <a:lnTo>
                  <a:pt x="6364" y="171949"/>
                </a:lnTo>
                <a:lnTo>
                  <a:pt x="0" y="218439"/>
                </a:lnTo>
                <a:lnTo>
                  <a:pt x="0" y="1092200"/>
                </a:lnTo>
                <a:lnTo>
                  <a:pt x="6364" y="1138690"/>
                </a:lnTo>
                <a:lnTo>
                  <a:pt x="24170" y="1183269"/>
                </a:lnTo>
                <a:lnTo>
                  <a:pt x="51484" y="1224028"/>
                </a:lnTo>
                <a:lnTo>
                  <a:pt x="86374" y="1259055"/>
                </a:lnTo>
                <a:lnTo>
                  <a:pt x="126907" y="1286439"/>
                </a:lnTo>
                <a:lnTo>
                  <a:pt x="171150" y="1304271"/>
                </a:lnTo>
                <a:lnTo>
                  <a:pt x="217169" y="1310639"/>
                </a:lnTo>
                <a:lnTo>
                  <a:pt x="2319019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59" y="1092200"/>
                </a:lnTo>
                <a:lnTo>
                  <a:pt x="2537459" y="218439"/>
                </a:lnTo>
                <a:lnTo>
                  <a:pt x="2531091" y="171949"/>
                </a:lnTo>
                <a:lnTo>
                  <a:pt x="2513259" y="127370"/>
                </a:lnTo>
                <a:lnTo>
                  <a:pt x="2485875" y="86611"/>
                </a:lnTo>
                <a:lnTo>
                  <a:pt x="2450848" y="51584"/>
                </a:lnTo>
                <a:lnTo>
                  <a:pt x="2410089" y="24200"/>
                </a:lnTo>
                <a:lnTo>
                  <a:pt x="2365510" y="6368"/>
                </a:lnTo>
                <a:lnTo>
                  <a:pt x="2319019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7570" y="2895600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60" h="1310639">
                <a:moveTo>
                  <a:pt x="217169" y="0"/>
                </a:moveTo>
                <a:lnTo>
                  <a:pt x="171150" y="6368"/>
                </a:lnTo>
                <a:lnTo>
                  <a:pt x="126907" y="24200"/>
                </a:lnTo>
                <a:lnTo>
                  <a:pt x="86374" y="51584"/>
                </a:lnTo>
                <a:lnTo>
                  <a:pt x="51484" y="86611"/>
                </a:lnTo>
                <a:lnTo>
                  <a:pt x="24170" y="127370"/>
                </a:lnTo>
                <a:lnTo>
                  <a:pt x="6364" y="171949"/>
                </a:lnTo>
                <a:lnTo>
                  <a:pt x="0" y="218439"/>
                </a:lnTo>
                <a:lnTo>
                  <a:pt x="0" y="232092"/>
                </a:lnTo>
                <a:lnTo>
                  <a:pt x="0" y="327659"/>
                </a:lnTo>
                <a:lnTo>
                  <a:pt x="0" y="587057"/>
                </a:lnTo>
                <a:lnTo>
                  <a:pt x="0" y="1092200"/>
                </a:lnTo>
                <a:lnTo>
                  <a:pt x="6364" y="1138690"/>
                </a:lnTo>
                <a:lnTo>
                  <a:pt x="24170" y="1183269"/>
                </a:lnTo>
                <a:lnTo>
                  <a:pt x="51484" y="1224028"/>
                </a:lnTo>
                <a:lnTo>
                  <a:pt x="86374" y="1259055"/>
                </a:lnTo>
                <a:lnTo>
                  <a:pt x="126907" y="1286439"/>
                </a:lnTo>
                <a:lnTo>
                  <a:pt x="171150" y="1304271"/>
                </a:lnTo>
                <a:lnTo>
                  <a:pt x="217169" y="1310639"/>
                </a:lnTo>
                <a:lnTo>
                  <a:pt x="250011" y="1310639"/>
                </a:lnTo>
                <a:lnTo>
                  <a:pt x="479901" y="1310639"/>
                </a:lnTo>
                <a:lnTo>
                  <a:pt x="1103887" y="1310639"/>
                </a:lnTo>
                <a:lnTo>
                  <a:pt x="2319019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59" y="1092200"/>
                </a:lnTo>
                <a:lnTo>
                  <a:pt x="2537459" y="1078547"/>
                </a:lnTo>
                <a:lnTo>
                  <a:pt x="2537459" y="982980"/>
                </a:lnTo>
                <a:lnTo>
                  <a:pt x="2537459" y="723582"/>
                </a:lnTo>
                <a:lnTo>
                  <a:pt x="2537459" y="218439"/>
                </a:lnTo>
                <a:lnTo>
                  <a:pt x="2531091" y="171949"/>
                </a:lnTo>
                <a:lnTo>
                  <a:pt x="2513259" y="127370"/>
                </a:lnTo>
                <a:lnTo>
                  <a:pt x="2485875" y="86611"/>
                </a:lnTo>
                <a:lnTo>
                  <a:pt x="2450848" y="51584"/>
                </a:lnTo>
                <a:lnTo>
                  <a:pt x="2410089" y="24200"/>
                </a:lnTo>
                <a:lnTo>
                  <a:pt x="2365510" y="6368"/>
                </a:lnTo>
                <a:lnTo>
                  <a:pt x="2319019" y="0"/>
                </a:lnTo>
                <a:lnTo>
                  <a:pt x="2286178" y="0"/>
                </a:lnTo>
                <a:lnTo>
                  <a:pt x="2056288" y="0"/>
                </a:lnTo>
                <a:lnTo>
                  <a:pt x="1432302" y="0"/>
                </a:lnTo>
                <a:lnTo>
                  <a:pt x="217169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1119" y="1372870"/>
            <a:ext cx="6824980" cy="269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54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directly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concerned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sz="3200" b="0" i="0" u="none" strike="noStrike" kern="120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747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 perceives other individuals; 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we get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know</a:t>
            </a:r>
            <a:r>
              <a:rPr kumimoji="0" sz="32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others.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200275" marR="2404110" lvl="0" indent="0" algn="ctr" defTabSz="914400" rtl="0" eaLnBrk="1" fontAlgn="auto" latinLnBrk="0" hangingPunct="1">
              <a:lnSpc>
                <a:spcPct val="9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affecting 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perception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4861559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60" h="1310639">
                <a:moveTo>
                  <a:pt x="2319020" y="0"/>
                </a:moveTo>
                <a:lnTo>
                  <a:pt x="218440" y="0"/>
                </a:lnTo>
                <a:lnTo>
                  <a:pt x="171949" y="6364"/>
                </a:lnTo>
                <a:lnTo>
                  <a:pt x="127370" y="24170"/>
                </a:lnTo>
                <a:lnTo>
                  <a:pt x="86611" y="51484"/>
                </a:lnTo>
                <a:lnTo>
                  <a:pt x="51584" y="86374"/>
                </a:lnTo>
                <a:lnTo>
                  <a:pt x="24200" y="126907"/>
                </a:lnTo>
                <a:lnTo>
                  <a:pt x="6368" y="171150"/>
                </a:lnTo>
                <a:lnTo>
                  <a:pt x="0" y="217169"/>
                </a:lnTo>
                <a:lnTo>
                  <a:pt x="0" y="1092199"/>
                </a:lnTo>
                <a:lnTo>
                  <a:pt x="6368" y="1138690"/>
                </a:lnTo>
                <a:lnTo>
                  <a:pt x="24200" y="1183269"/>
                </a:lnTo>
                <a:lnTo>
                  <a:pt x="51584" y="1224028"/>
                </a:lnTo>
                <a:lnTo>
                  <a:pt x="86611" y="1259055"/>
                </a:lnTo>
                <a:lnTo>
                  <a:pt x="127370" y="1286439"/>
                </a:lnTo>
                <a:lnTo>
                  <a:pt x="171949" y="1304271"/>
                </a:lnTo>
                <a:lnTo>
                  <a:pt x="218440" y="1310639"/>
                </a:lnTo>
                <a:lnTo>
                  <a:pt x="2319020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60" y="1092199"/>
                </a:lnTo>
                <a:lnTo>
                  <a:pt x="2537460" y="217169"/>
                </a:lnTo>
                <a:lnTo>
                  <a:pt x="2531091" y="171150"/>
                </a:lnTo>
                <a:lnTo>
                  <a:pt x="2513259" y="126907"/>
                </a:lnTo>
                <a:lnTo>
                  <a:pt x="2485875" y="86374"/>
                </a:lnTo>
                <a:lnTo>
                  <a:pt x="2450848" y="51484"/>
                </a:lnTo>
                <a:lnTo>
                  <a:pt x="2410089" y="24170"/>
                </a:lnTo>
                <a:lnTo>
                  <a:pt x="2365510" y="6364"/>
                </a:lnTo>
                <a:lnTo>
                  <a:pt x="2319020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861559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60" h="1310639">
                <a:moveTo>
                  <a:pt x="218440" y="0"/>
                </a:moveTo>
                <a:lnTo>
                  <a:pt x="171949" y="6364"/>
                </a:lnTo>
                <a:lnTo>
                  <a:pt x="127370" y="24170"/>
                </a:lnTo>
                <a:lnTo>
                  <a:pt x="86611" y="51484"/>
                </a:lnTo>
                <a:lnTo>
                  <a:pt x="51584" y="86374"/>
                </a:lnTo>
                <a:lnTo>
                  <a:pt x="24200" y="126907"/>
                </a:lnTo>
                <a:lnTo>
                  <a:pt x="6368" y="171150"/>
                </a:lnTo>
                <a:lnTo>
                  <a:pt x="0" y="217169"/>
                </a:lnTo>
                <a:lnTo>
                  <a:pt x="0" y="230842"/>
                </a:lnTo>
                <a:lnTo>
                  <a:pt x="0" y="326548"/>
                </a:lnTo>
                <a:lnTo>
                  <a:pt x="0" y="586323"/>
                </a:lnTo>
                <a:lnTo>
                  <a:pt x="0" y="1092199"/>
                </a:lnTo>
                <a:lnTo>
                  <a:pt x="6368" y="1138690"/>
                </a:lnTo>
                <a:lnTo>
                  <a:pt x="24200" y="1183269"/>
                </a:lnTo>
                <a:lnTo>
                  <a:pt x="51584" y="1224028"/>
                </a:lnTo>
                <a:lnTo>
                  <a:pt x="86611" y="1259055"/>
                </a:lnTo>
                <a:lnTo>
                  <a:pt x="127370" y="1286439"/>
                </a:lnTo>
                <a:lnTo>
                  <a:pt x="171949" y="1304271"/>
                </a:lnTo>
                <a:lnTo>
                  <a:pt x="218440" y="1310639"/>
                </a:lnTo>
                <a:lnTo>
                  <a:pt x="251261" y="1310639"/>
                </a:lnTo>
                <a:lnTo>
                  <a:pt x="481012" y="1310639"/>
                </a:lnTo>
                <a:lnTo>
                  <a:pt x="1104622" y="1310639"/>
                </a:lnTo>
                <a:lnTo>
                  <a:pt x="2319020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60" y="1092199"/>
                </a:lnTo>
                <a:lnTo>
                  <a:pt x="2537460" y="1078527"/>
                </a:lnTo>
                <a:lnTo>
                  <a:pt x="2537460" y="982821"/>
                </a:lnTo>
                <a:lnTo>
                  <a:pt x="2537460" y="723046"/>
                </a:lnTo>
                <a:lnTo>
                  <a:pt x="2537460" y="217169"/>
                </a:lnTo>
                <a:lnTo>
                  <a:pt x="2531091" y="171150"/>
                </a:lnTo>
                <a:lnTo>
                  <a:pt x="2513259" y="126907"/>
                </a:lnTo>
                <a:lnTo>
                  <a:pt x="2485875" y="86374"/>
                </a:lnTo>
                <a:lnTo>
                  <a:pt x="2450848" y="51484"/>
                </a:lnTo>
                <a:lnTo>
                  <a:pt x="2410089" y="24170"/>
                </a:lnTo>
                <a:lnTo>
                  <a:pt x="2365510" y="6364"/>
                </a:lnTo>
                <a:lnTo>
                  <a:pt x="2319020" y="0"/>
                </a:lnTo>
                <a:lnTo>
                  <a:pt x="2286198" y="0"/>
                </a:lnTo>
                <a:lnTo>
                  <a:pt x="2056447" y="0"/>
                </a:lnTo>
                <a:lnTo>
                  <a:pt x="1432837" y="0"/>
                </a:lnTo>
                <a:lnTo>
                  <a:pt x="21844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0130" y="5304790"/>
            <a:ext cx="1386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Attribution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17570" y="4861559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60" h="1310639">
                <a:moveTo>
                  <a:pt x="2319019" y="0"/>
                </a:moveTo>
                <a:lnTo>
                  <a:pt x="217169" y="0"/>
                </a:lnTo>
                <a:lnTo>
                  <a:pt x="171150" y="6364"/>
                </a:lnTo>
                <a:lnTo>
                  <a:pt x="126907" y="24170"/>
                </a:lnTo>
                <a:lnTo>
                  <a:pt x="86374" y="51484"/>
                </a:lnTo>
                <a:lnTo>
                  <a:pt x="51484" y="86374"/>
                </a:lnTo>
                <a:lnTo>
                  <a:pt x="24170" y="126907"/>
                </a:lnTo>
                <a:lnTo>
                  <a:pt x="6364" y="171150"/>
                </a:lnTo>
                <a:lnTo>
                  <a:pt x="0" y="217169"/>
                </a:lnTo>
                <a:lnTo>
                  <a:pt x="0" y="1092199"/>
                </a:lnTo>
                <a:lnTo>
                  <a:pt x="6364" y="1138690"/>
                </a:lnTo>
                <a:lnTo>
                  <a:pt x="24170" y="1183269"/>
                </a:lnTo>
                <a:lnTo>
                  <a:pt x="51484" y="1224028"/>
                </a:lnTo>
                <a:lnTo>
                  <a:pt x="86374" y="1259055"/>
                </a:lnTo>
                <a:lnTo>
                  <a:pt x="126907" y="1286439"/>
                </a:lnTo>
                <a:lnTo>
                  <a:pt x="171150" y="1304271"/>
                </a:lnTo>
                <a:lnTo>
                  <a:pt x="217169" y="1310639"/>
                </a:lnTo>
                <a:lnTo>
                  <a:pt x="2319019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59" y="1092199"/>
                </a:lnTo>
                <a:lnTo>
                  <a:pt x="2537459" y="217169"/>
                </a:lnTo>
                <a:lnTo>
                  <a:pt x="2531091" y="171150"/>
                </a:lnTo>
                <a:lnTo>
                  <a:pt x="2513259" y="126907"/>
                </a:lnTo>
                <a:lnTo>
                  <a:pt x="2485875" y="86374"/>
                </a:lnTo>
                <a:lnTo>
                  <a:pt x="2450848" y="51484"/>
                </a:lnTo>
                <a:lnTo>
                  <a:pt x="2410089" y="24170"/>
                </a:lnTo>
                <a:lnTo>
                  <a:pt x="2365510" y="6364"/>
                </a:lnTo>
                <a:lnTo>
                  <a:pt x="2319019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17570" y="4861559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60" h="1310639">
                <a:moveTo>
                  <a:pt x="217169" y="0"/>
                </a:moveTo>
                <a:lnTo>
                  <a:pt x="171150" y="6364"/>
                </a:lnTo>
                <a:lnTo>
                  <a:pt x="126907" y="24170"/>
                </a:lnTo>
                <a:lnTo>
                  <a:pt x="86374" y="51484"/>
                </a:lnTo>
                <a:lnTo>
                  <a:pt x="51484" y="86374"/>
                </a:lnTo>
                <a:lnTo>
                  <a:pt x="24170" y="126907"/>
                </a:lnTo>
                <a:lnTo>
                  <a:pt x="6364" y="171150"/>
                </a:lnTo>
                <a:lnTo>
                  <a:pt x="0" y="217169"/>
                </a:lnTo>
                <a:lnTo>
                  <a:pt x="0" y="230842"/>
                </a:lnTo>
                <a:lnTo>
                  <a:pt x="0" y="326548"/>
                </a:lnTo>
                <a:lnTo>
                  <a:pt x="0" y="586323"/>
                </a:lnTo>
                <a:lnTo>
                  <a:pt x="0" y="1092199"/>
                </a:lnTo>
                <a:lnTo>
                  <a:pt x="6364" y="1138690"/>
                </a:lnTo>
                <a:lnTo>
                  <a:pt x="24170" y="1183269"/>
                </a:lnTo>
                <a:lnTo>
                  <a:pt x="51484" y="1224028"/>
                </a:lnTo>
                <a:lnTo>
                  <a:pt x="86374" y="1259055"/>
                </a:lnTo>
                <a:lnTo>
                  <a:pt x="126907" y="1286439"/>
                </a:lnTo>
                <a:lnTo>
                  <a:pt x="171150" y="1304271"/>
                </a:lnTo>
                <a:lnTo>
                  <a:pt x="217169" y="1310639"/>
                </a:lnTo>
                <a:lnTo>
                  <a:pt x="250011" y="1310639"/>
                </a:lnTo>
                <a:lnTo>
                  <a:pt x="479901" y="1310639"/>
                </a:lnTo>
                <a:lnTo>
                  <a:pt x="1103887" y="1310639"/>
                </a:lnTo>
                <a:lnTo>
                  <a:pt x="2319019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59" y="1092199"/>
                </a:lnTo>
                <a:lnTo>
                  <a:pt x="2537459" y="1078527"/>
                </a:lnTo>
                <a:lnTo>
                  <a:pt x="2537459" y="982821"/>
                </a:lnTo>
                <a:lnTo>
                  <a:pt x="2537459" y="723046"/>
                </a:lnTo>
                <a:lnTo>
                  <a:pt x="2537459" y="217169"/>
                </a:lnTo>
                <a:lnTo>
                  <a:pt x="2531091" y="171150"/>
                </a:lnTo>
                <a:lnTo>
                  <a:pt x="2513259" y="126907"/>
                </a:lnTo>
                <a:lnTo>
                  <a:pt x="2485875" y="86374"/>
                </a:lnTo>
                <a:lnTo>
                  <a:pt x="2450848" y="51484"/>
                </a:lnTo>
                <a:lnTo>
                  <a:pt x="2410089" y="24170"/>
                </a:lnTo>
                <a:lnTo>
                  <a:pt x="2365510" y="6364"/>
                </a:lnTo>
                <a:lnTo>
                  <a:pt x="2319019" y="0"/>
                </a:lnTo>
                <a:lnTo>
                  <a:pt x="2286178" y="0"/>
                </a:lnTo>
                <a:lnTo>
                  <a:pt x="2056288" y="0"/>
                </a:lnTo>
                <a:lnTo>
                  <a:pt x="1432302" y="0"/>
                </a:lnTo>
                <a:lnTo>
                  <a:pt x="217169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0" y="5304790"/>
            <a:ext cx="172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Stereotyping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7940" y="4861559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59" h="1310639">
                <a:moveTo>
                  <a:pt x="2319019" y="0"/>
                </a:moveTo>
                <a:lnTo>
                  <a:pt x="217169" y="0"/>
                </a:lnTo>
                <a:lnTo>
                  <a:pt x="170750" y="6364"/>
                </a:lnTo>
                <a:lnTo>
                  <a:pt x="126352" y="24170"/>
                </a:lnTo>
                <a:lnTo>
                  <a:pt x="85841" y="51484"/>
                </a:lnTo>
                <a:lnTo>
                  <a:pt x="51085" y="86374"/>
                </a:lnTo>
                <a:lnTo>
                  <a:pt x="23948" y="126907"/>
                </a:lnTo>
                <a:lnTo>
                  <a:pt x="6298" y="171150"/>
                </a:lnTo>
                <a:lnTo>
                  <a:pt x="0" y="217169"/>
                </a:lnTo>
                <a:lnTo>
                  <a:pt x="0" y="1092199"/>
                </a:lnTo>
                <a:lnTo>
                  <a:pt x="6298" y="1138690"/>
                </a:lnTo>
                <a:lnTo>
                  <a:pt x="23948" y="1183269"/>
                </a:lnTo>
                <a:lnTo>
                  <a:pt x="51085" y="1224028"/>
                </a:lnTo>
                <a:lnTo>
                  <a:pt x="85841" y="1259055"/>
                </a:lnTo>
                <a:lnTo>
                  <a:pt x="126352" y="1286439"/>
                </a:lnTo>
                <a:lnTo>
                  <a:pt x="170750" y="1304271"/>
                </a:lnTo>
                <a:lnTo>
                  <a:pt x="217169" y="1310639"/>
                </a:lnTo>
                <a:lnTo>
                  <a:pt x="2319019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60" y="1092199"/>
                </a:lnTo>
                <a:lnTo>
                  <a:pt x="2537460" y="217169"/>
                </a:lnTo>
                <a:lnTo>
                  <a:pt x="2531091" y="171150"/>
                </a:lnTo>
                <a:lnTo>
                  <a:pt x="2513259" y="126907"/>
                </a:lnTo>
                <a:lnTo>
                  <a:pt x="2485875" y="86374"/>
                </a:lnTo>
                <a:lnTo>
                  <a:pt x="2450848" y="51484"/>
                </a:lnTo>
                <a:lnTo>
                  <a:pt x="2410089" y="24170"/>
                </a:lnTo>
                <a:lnTo>
                  <a:pt x="2365510" y="6364"/>
                </a:lnTo>
                <a:lnTo>
                  <a:pt x="2319019" y="0"/>
                </a:lnTo>
                <a:close/>
              </a:path>
            </a:pathLst>
          </a:custGeom>
          <a:solidFill>
            <a:srgbClr val="BD993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77940" y="4861559"/>
            <a:ext cx="2537460" cy="1310640"/>
          </a:xfrm>
          <a:custGeom>
            <a:avLst/>
            <a:gdLst/>
            <a:ahLst/>
            <a:cxnLst/>
            <a:rect l="l" t="t" r="r" b="b"/>
            <a:pathLst>
              <a:path w="2537459" h="1310639">
                <a:moveTo>
                  <a:pt x="217169" y="0"/>
                </a:moveTo>
                <a:lnTo>
                  <a:pt x="170750" y="6364"/>
                </a:lnTo>
                <a:lnTo>
                  <a:pt x="126352" y="24170"/>
                </a:lnTo>
                <a:lnTo>
                  <a:pt x="85841" y="51484"/>
                </a:lnTo>
                <a:lnTo>
                  <a:pt x="51085" y="86374"/>
                </a:lnTo>
                <a:lnTo>
                  <a:pt x="23948" y="126907"/>
                </a:lnTo>
                <a:lnTo>
                  <a:pt x="6298" y="171150"/>
                </a:lnTo>
                <a:lnTo>
                  <a:pt x="0" y="217169"/>
                </a:lnTo>
                <a:lnTo>
                  <a:pt x="0" y="230842"/>
                </a:lnTo>
                <a:lnTo>
                  <a:pt x="0" y="326548"/>
                </a:lnTo>
                <a:lnTo>
                  <a:pt x="0" y="586323"/>
                </a:lnTo>
                <a:lnTo>
                  <a:pt x="0" y="1092199"/>
                </a:lnTo>
                <a:lnTo>
                  <a:pt x="6298" y="1138690"/>
                </a:lnTo>
                <a:lnTo>
                  <a:pt x="23948" y="1183269"/>
                </a:lnTo>
                <a:lnTo>
                  <a:pt x="51085" y="1224028"/>
                </a:lnTo>
                <a:lnTo>
                  <a:pt x="85841" y="1259055"/>
                </a:lnTo>
                <a:lnTo>
                  <a:pt x="126352" y="1286439"/>
                </a:lnTo>
                <a:lnTo>
                  <a:pt x="170750" y="1304271"/>
                </a:lnTo>
                <a:lnTo>
                  <a:pt x="217169" y="1310639"/>
                </a:lnTo>
                <a:lnTo>
                  <a:pt x="250011" y="1310639"/>
                </a:lnTo>
                <a:lnTo>
                  <a:pt x="479901" y="1310639"/>
                </a:lnTo>
                <a:lnTo>
                  <a:pt x="1103887" y="1310639"/>
                </a:lnTo>
                <a:lnTo>
                  <a:pt x="2319019" y="1310639"/>
                </a:lnTo>
                <a:lnTo>
                  <a:pt x="2365510" y="1304271"/>
                </a:lnTo>
                <a:lnTo>
                  <a:pt x="2410089" y="1286439"/>
                </a:lnTo>
                <a:lnTo>
                  <a:pt x="2450848" y="1259055"/>
                </a:lnTo>
                <a:lnTo>
                  <a:pt x="2485875" y="1224028"/>
                </a:lnTo>
                <a:lnTo>
                  <a:pt x="2513259" y="1183269"/>
                </a:lnTo>
                <a:lnTo>
                  <a:pt x="2531091" y="1138690"/>
                </a:lnTo>
                <a:lnTo>
                  <a:pt x="2537460" y="1092199"/>
                </a:lnTo>
                <a:lnTo>
                  <a:pt x="2537460" y="1078527"/>
                </a:lnTo>
                <a:lnTo>
                  <a:pt x="2537460" y="982821"/>
                </a:lnTo>
                <a:lnTo>
                  <a:pt x="2537460" y="723046"/>
                </a:lnTo>
                <a:lnTo>
                  <a:pt x="2537460" y="217169"/>
                </a:lnTo>
                <a:lnTo>
                  <a:pt x="2531091" y="171150"/>
                </a:lnTo>
                <a:lnTo>
                  <a:pt x="2513259" y="126907"/>
                </a:lnTo>
                <a:lnTo>
                  <a:pt x="2485875" y="86374"/>
                </a:lnTo>
                <a:lnTo>
                  <a:pt x="2450848" y="51484"/>
                </a:lnTo>
                <a:lnTo>
                  <a:pt x="2410089" y="24170"/>
                </a:lnTo>
                <a:lnTo>
                  <a:pt x="2365510" y="6364"/>
                </a:lnTo>
                <a:lnTo>
                  <a:pt x="2319019" y="0"/>
                </a:lnTo>
                <a:lnTo>
                  <a:pt x="2286178" y="0"/>
                </a:lnTo>
                <a:lnTo>
                  <a:pt x="2056288" y="0"/>
                </a:lnTo>
                <a:lnTo>
                  <a:pt x="1432302" y="0"/>
                </a:lnTo>
                <a:lnTo>
                  <a:pt x="217169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3690" y="5304790"/>
            <a:ext cx="19678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Halo</a:t>
            </a:r>
            <a:r>
              <a:rPr kumimoji="0" sz="2400" b="0" i="0" u="none" strike="noStrike" kern="1200" cap="none" spc="-185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7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0080"/>
          </a:solidFill>
        </p:spPr>
        <p:txBody>
          <a:bodyPr anchor="t"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Life as a Clinical Psychologist</a:t>
            </a:r>
            <a:endParaRPr lang="en-US" altLang="en-US" smtClean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1066800"/>
            <a:ext cx="853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+mn-cs"/>
              </a:rPr>
              <a:t>Where?</a:t>
            </a:r>
            <a:endParaRPr lang="en-US" altLang="en-US" sz="28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Mostly in : Hospitals, health </a:t>
            </a:r>
            <a:r>
              <a:rPr lang="en-US" altLang="en-US" sz="2800" dirty="0" err="1" smtClean="0">
                <a:solidFill>
                  <a:srgbClr val="000000"/>
                </a:solidFill>
                <a:cs typeface="+mn-cs"/>
              </a:rPr>
              <a:t>centres</a:t>
            </a: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, Community mental health teams, child and adolescent mental health, social services.</a:t>
            </a: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33400" y="2971800"/>
            <a:ext cx="68548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+mn-cs"/>
              </a:rPr>
              <a:t>How?</a:t>
            </a:r>
            <a:endParaRPr lang="en-US" altLang="en-US" sz="28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Part of team with social workers, doctors, other health professionals.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Assess people’s mental health via psychometric tests, interviews . . . . </a:t>
            </a: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490" y="826770"/>
            <a:ext cx="19323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</a:t>
            </a:r>
            <a:r>
              <a:rPr spc="-70" dirty="0"/>
              <a:t>t</a:t>
            </a:r>
            <a:r>
              <a:rPr spc="-25" dirty="0"/>
              <a:t>t</a:t>
            </a:r>
            <a:r>
              <a:rPr dirty="0"/>
              <a:t>ribu</a:t>
            </a:r>
            <a:r>
              <a:rPr spc="-145" dirty="0"/>
              <a:t>t</a:t>
            </a:r>
            <a:r>
              <a:rPr spc="-10" dirty="0"/>
              <a:t>i</a:t>
            </a:r>
            <a:r>
              <a:rPr spc="-55" dirty="0"/>
              <a:t>o</a:t>
            </a:r>
            <a:r>
              <a:rPr dirty="0"/>
              <a:t>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Chapter-5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452879"/>
            <a:ext cx="4660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0" marR="0" lvl="0" indent="-628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640715" algn="l"/>
                <a:tab pos="641350" algn="l"/>
                <a:tab pos="2870835" algn="l"/>
                <a:tab pos="4309745" algn="l"/>
              </a:tabLst>
              <a:defRPr/>
            </a:pP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trib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	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	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3319" y="1908809"/>
            <a:ext cx="4182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93215" algn="l"/>
                <a:tab pos="2449195" algn="l"/>
                <a:tab pos="3828415" algn="l"/>
              </a:tabLst>
              <a:defRPr/>
            </a:pP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319" y="2364740"/>
            <a:ext cx="34690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their own</a:t>
            </a:r>
            <a:r>
              <a:rPr kumimoji="0" sz="32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behavior.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0829" y="1452879"/>
            <a:ext cx="2593340" cy="2033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554" marR="5080" lvl="0" indent="-40640" algn="l" defTabSz="914400" rtl="0" eaLnBrk="1" fontAlgn="auto" latinLnBrk="0" hangingPunct="1">
              <a:lnSpc>
                <a:spcPts val="359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4455" algn="l"/>
                <a:tab pos="2216785" algn="l"/>
              </a:tabLst>
              <a:defRPr/>
            </a:pP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 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r’s	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82164" algn="l"/>
              </a:tabLst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	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973070"/>
            <a:ext cx="4464685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41350" marR="5080" lvl="0" indent="-628650" algn="l" defTabSz="914400" rtl="0" eaLnBrk="1" fontAlgn="auto" latinLnBrk="0" hangingPunct="1">
              <a:lnSpc>
                <a:spcPts val="359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640715" algn="l"/>
                <a:tab pos="641350" algn="l"/>
                <a:tab pos="1760855" algn="l"/>
              </a:tabLst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	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rmin</a:t>
            </a:r>
            <a:r>
              <a:rPr kumimoji="0" sz="3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tion  three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factors: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1919" y="3917950"/>
            <a:ext cx="3138170" cy="172847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583565" algn="l"/>
                <a:tab pos="584200" algn="l"/>
              </a:tabLst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Distinctiveness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583565" algn="l"/>
                <a:tab pos="584200" algn="l"/>
              </a:tabLst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Consensus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583565" algn="l"/>
                <a:tab pos="584200" algn="l"/>
              </a:tabLst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Consistency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328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819" y="932179"/>
            <a:ext cx="24085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FFFFFF"/>
                </a:solidFill>
              </a:rPr>
              <a:t>Stereotyping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989" y="1536700"/>
            <a:ext cx="7244080" cy="3783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lvl="0" indent="-571500" algn="just" defTabSz="914400" rtl="0" eaLnBrk="1" fontAlgn="auto" latinLnBrk="0" hangingPunct="1">
              <a:lnSpc>
                <a:spcPct val="112200"/>
              </a:lnSpc>
              <a:spcBef>
                <a:spcPts val="10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5842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tendency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perceive  another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 as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belonging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single class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category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Halo</a:t>
            </a:r>
            <a:r>
              <a:rPr kumimoji="0" sz="4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4200" marR="5080" lvl="0" indent="-571500" algn="just" defTabSz="914400" rtl="0" eaLnBrk="1" fontAlgn="auto" latinLnBrk="0" hangingPunct="1">
              <a:lnSpc>
                <a:spcPct val="112000"/>
              </a:lnSpc>
              <a:spcBef>
                <a:spcPts val="1210"/>
              </a:spcBef>
              <a:spcAft>
                <a:spcPts val="0"/>
              </a:spcAft>
              <a:buClr>
                <a:srgbClr val="0000BF"/>
              </a:buClr>
              <a:buSzTx/>
              <a:buFont typeface="Wingdings"/>
              <a:buChar char=""/>
              <a:tabLst>
                <a:tab pos="5842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perceived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basis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trait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496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1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Stereotypes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990600"/>
            <a:ext cx="4191000" cy="1981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/>
              <a:t>A generalized set of beliefs about the characteristics of a group of individuals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12725"/>
            <a:ext cx="20891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12725"/>
            <a:ext cx="21605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1522" b="9827"/>
          <a:stretch>
            <a:fillRect/>
          </a:stretch>
        </p:blipFill>
        <p:spPr bwMode="auto">
          <a:xfrm>
            <a:off x="6781800" y="3640138"/>
            <a:ext cx="21478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j02848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554413"/>
            <a:ext cx="208438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438400" y="4114800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Char char="•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80"/>
              </a:buClr>
              <a:buSzPct val="120000"/>
              <a:buChar char="•"/>
              <a:defRPr sz="2600" b="1">
                <a:solidFill>
                  <a:srgbClr val="800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thoughts come to mind when you perceive the individuals in these photographs?</a:t>
            </a:r>
          </a:p>
        </p:txBody>
      </p:sp>
    </p:spTree>
    <p:extLst>
      <p:ext uri="{BB962C8B-B14F-4D97-AF65-F5344CB8AC3E}">
        <p14:creationId xmlns:p14="http://schemas.microsoft.com/office/powerpoint/2010/main" val="30879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689" y="502920"/>
            <a:ext cx="52412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5" dirty="0"/>
              <a:t>Impression</a:t>
            </a:r>
            <a:r>
              <a:rPr sz="3800" spc="-135" dirty="0"/>
              <a:t> </a:t>
            </a:r>
            <a:r>
              <a:rPr sz="3800" spc="-40" dirty="0"/>
              <a:t>Management</a:t>
            </a:r>
            <a:endParaRPr sz="3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6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637029"/>
            <a:ext cx="7310120" cy="300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0" marR="0" lvl="0" indent="-628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640715" algn="l"/>
                <a:tab pos="64135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referred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self presentation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41350" marR="5080" lvl="0" indent="-628650" algn="just" defTabSz="914400" rtl="0" eaLnBrk="1" fontAlgn="auto" latinLnBrk="0" hangingPunct="1">
              <a:lnSpc>
                <a:spcPct val="1121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64135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 by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people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  to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 the perceptions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formed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people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themselves.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21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Educational Psychology</a:t>
            </a:r>
            <a:endParaRPr lang="en-GB" altLang="en-US" smtClean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34938" y="1219200"/>
            <a:ext cx="260508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Clinical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</a:t>
            </a:r>
            <a:r>
              <a:rPr lang="en-GB" altLang="en-US" sz="2800" b="1" dirty="0" smtClean="0">
                <a:solidFill>
                  <a:srgbClr val="FF0000"/>
                </a:solidFill>
                <a:cs typeface="+mn-cs"/>
              </a:rPr>
              <a:t>Educational</a:t>
            </a: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Occupational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Counselling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Forensic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Health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dirty="0" smtClean="0">
                <a:solidFill>
                  <a:srgbClr val="000000"/>
                </a:solidFill>
                <a:cs typeface="+mn-cs"/>
              </a:rPr>
              <a:t>  Sport</a:t>
            </a: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1295400"/>
            <a:ext cx="4419600" cy="4267200"/>
            <a:chOff x="2880" y="816"/>
            <a:chExt cx="2784" cy="2688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2880" y="816"/>
              <a:ext cx="2784" cy="2688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3312" y="1248"/>
              <a:ext cx="1968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dirty="0" smtClean="0">
                  <a:solidFill>
                    <a:srgbClr val="000000"/>
                  </a:solidFill>
                  <a:cs typeface="+mn-cs"/>
                </a:rPr>
                <a:t>• Help children and</a:t>
              </a:r>
            </a:p>
            <a:p>
              <a:pPr>
                <a:defRPr/>
              </a:pPr>
              <a:r>
                <a:rPr lang="en-US" altLang="en-US" dirty="0" smtClean="0">
                  <a:solidFill>
                    <a:srgbClr val="000000"/>
                  </a:solidFill>
                  <a:cs typeface="+mn-cs"/>
                </a:rPr>
                <a:t>  young people </a:t>
              </a:r>
            </a:p>
            <a:p>
              <a:pPr>
                <a:defRPr/>
              </a:pPr>
              <a:r>
                <a:rPr lang="en-US" altLang="en-US" dirty="0" smtClean="0">
                  <a:solidFill>
                    <a:srgbClr val="000000"/>
                  </a:solidFill>
                  <a:cs typeface="+mn-cs"/>
                </a:rPr>
                <a:t>  develop and learn </a:t>
              </a:r>
            </a:p>
            <a:p>
              <a:pPr>
                <a:defRPr/>
              </a:pPr>
              <a:r>
                <a:rPr lang="en-US" altLang="en-US" dirty="0" smtClean="0">
                  <a:solidFill>
                    <a:srgbClr val="000000"/>
                  </a:solidFill>
                  <a:cs typeface="+mn-cs"/>
                </a:rPr>
                <a:t>• Assessing child’s </a:t>
              </a:r>
            </a:p>
            <a:p>
              <a:pPr>
                <a:defRPr/>
              </a:pPr>
              <a:r>
                <a:rPr lang="en-US" altLang="en-US" dirty="0" smtClean="0">
                  <a:solidFill>
                    <a:srgbClr val="000000"/>
                  </a:solidFill>
                  <a:cs typeface="+mn-cs"/>
                </a:rPr>
                <a:t>  special educational </a:t>
              </a:r>
            </a:p>
            <a:p>
              <a:pPr>
                <a:defRPr/>
              </a:pPr>
              <a:r>
                <a:rPr lang="en-US" altLang="en-US" dirty="0" smtClean="0">
                  <a:solidFill>
                    <a:srgbClr val="000000"/>
                  </a:solidFill>
                  <a:cs typeface="+mn-cs"/>
                </a:rPr>
                <a:t>  needs</a:t>
              </a:r>
            </a:p>
            <a:p>
              <a:pPr>
                <a:defRPr/>
              </a:pPr>
              <a:endParaRPr lang="en-US" altLang="en-US" dirty="0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2743200" y="19050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0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0080"/>
          </a:solidFill>
        </p:spPr>
        <p:txBody>
          <a:bodyPr anchor="t"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Life as an Educational Psychologist</a:t>
            </a:r>
            <a:endParaRPr lang="en-US" altLang="en-US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1143000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smtClean="0">
                <a:solidFill>
                  <a:srgbClr val="FF0000"/>
                </a:solidFill>
                <a:cs typeface="+mn-cs"/>
              </a:rPr>
              <a:t>Where?</a:t>
            </a:r>
            <a:endParaRPr lang="en-US" altLang="en-US" sz="2800" b="1" smtClean="0">
              <a:solidFill>
                <a:srgbClr val="333399"/>
              </a:solidFill>
              <a:cs typeface="+mn-cs"/>
            </a:endParaRPr>
          </a:p>
          <a:p>
            <a:pPr>
              <a:defRPr/>
            </a:pPr>
            <a:r>
              <a:rPr lang="en-US" altLang="en-US" sz="2800" smtClean="0">
                <a:solidFill>
                  <a:srgbClr val="000000"/>
                </a:solidFill>
                <a:cs typeface="+mn-cs"/>
              </a:rPr>
              <a:t>Mostly for Local Education Authorities, some private, in nurseries, schools, colleges, special units. </a:t>
            </a: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71500" y="2743200"/>
            <a:ext cx="83058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+mn-cs"/>
              </a:rPr>
              <a:t>How?</a:t>
            </a:r>
            <a:endParaRPr lang="en-US" altLang="en-US" sz="28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Assess child’s learning problems and plan support. May work with child, parents or school.</a:t>
            </a:r>
            <a:r>
              <a:rPr lang="en-US" altLang="en-US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Involved in policy planning.</a:t>
            </a:r>
          </a:p>
        </p:txBody>
      </p:sp>
    </p:spTree>
    <p:extLst>
      <p:ext uri="{BB962C8B-B14F-4D97-AF65-F5344CB8AC3E}">
        <p14:creationId xmlns:p14="http://schemas.microsoft.com/office/powerpoint/2010/main" val="30626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Occupational Psychology</a:t>
            </a:r>
            <a:endParaRPr lang="en-GB" altLang="en-US" smtClean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34938" y="1219200"/>
            <a:ext cx="42783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Clinical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Educational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</a:t>
            </a:r>
            <a:r>
              <a:rPr lang="en-GB" altLang="en-US" sz="2800" b="1" smtClean="0">
                <a:solidFill>
                  <a:srgbClr val="FF0000"/>
                </a:solidFill>
                <a:cs typeface="+mn-cs"/>
              </a:rPr>
              <a:t>Occupational</a:t>
            </a: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Counselling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Forensic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Health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Sport &amp; Exercise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Neuropsychology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Teaching and Research</a:t>
            </a: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1295400"/>
            <a:ext cx="4419600" cy="3352800"/>
            <a:chOff x="2880" y="816"/>
            <a:chExt cx="2784" cy="2112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2880" y="816"/>
              <a:ext cx="2784" cy="2112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312" y="1248"/>
              <a:ext cx="1968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Improve the 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effectiveness of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organisations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• satisfaction of </a:t>
              </a:r>
            </a:p>
            <a:p>
              <a:pPr>
                <a:defRPr/>
              </a:pPr>
              <a:r>
                <a:rPr lang="en-US" altLang="en-US" sz="2800" smtClean="0">
                  <a:solidFill>
                    <a:srgbClr val="000000"/>
                  </a:solidFill>
                  <a:cs typeface="+mn-cs"/>
                </a:rPr>
                <a:t>  employees</a:t>
              </a:r>
            </a:p>
          </p:txBody>
        </p:sp>
      </p:grp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3124200" y="23622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0080"/>
          </a:solidFill>
        </p:spPr>
        <p:txBody>
          <a:bodyPr anchor="t"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Life as an Occupational Psychologist</a:t>
            </a:r>
            <a:endParaRPr lang="en-US" altLang="en-US" smtClean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81000" y="1201738"/>
            <a:ext cx="85344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+mn-cs"/>
              </a:rPr>
              <a:t>Where?</a:t>
            </a:r>
            <a:endParaRPr lang="en-US" altLang="en-US" sz="28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In large </a:t>
            </a:r>
            <a:r>
              <a:rPr lang="en-US" altLang="en-US" sz="2800" dirty="0" err="1" smtClean="0">
                <a:solidFill>
                  <a:srgbClr val="000000"/>
                </a:solidFill>
                <a:cs typeface="+mn-cs"/>
              </a:rPr>
              <a:t>organisations</a:t>
            </a: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, both private and public 		(e.g. Civil Service), or private consultancies 		(e.g. management training centers).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908175" y="2786063"/>
            <a:ext cx="700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81000" y="3200400"/>
            <a:ext cx="86106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+mn-cs"/>
              </a:rPr>
              <a:t>How?</a:t>
            </a:r>
            <a:endParaRPr lang="en-US" altLang="en-US" sz="2800" dirty="0" smtClean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Working along with managers, trade union, etc.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000000"/>
                </a:solidFill>
                <a:cs typeface="+mn-cs"/>
              </a:rPr>
              <a:t>to change working conditions. Involved in selection and training.</a:t>
            </a:r>
          </a:p>
        </p:txBody>
      </p:sp>
    </p:spTree>
    <p:extLst>
      <p:ext uri="{BB962C8B-B14F-4D97-AF65-F5344CB8AC3E}">
        <p14:creationId xmlns:p14="http://schemas.microsoft.com/office/powerpoint/2010/main" val="32547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Counselling</a:t>
            </a:r>
            <a:endParaRPr lang="en-GB" altLang="en-US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34938" y="1219200"/>
            <a:ext cx="42783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Clinical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Educational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Occupational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</a:t>
            </a:r>
            <a:r>
              <a:rPr lang="en-GB" altLang="en-US" sz="2800" b="1" smtClean="0">
                <a:solidFill>
                  <a:srgbClr val="FF0000"/>
                </a:solidFill>
                <a:cs typeface="+mn-cs"/>
              </a:rPr>
              <a:t>Counselling</a:t>
            </a: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Forensic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FontTx/>
              <a:buChar char="•"/>
              <a:defRPr/>
            </a:pPr>
            <a:endParaRPr lang="en-GB" altLang="en-US" sz="28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Health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Sport &amp; Exercise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Neuropsychology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en-US" sz="2800" smtClean="0">
                <a:solidFill>
                  <a:srgbClr val="000000"/>
                </a:solidFill>
                <a:cs typeface="+mn-cs"/>
              </a:rPr>
              <a:t>  Teaching and Research</a:t>
            </a: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24400" y="1676400"/>
            <a:ext cx="3962400" cy="3962400"/>
            <a:chOff x="2976" y="1056"/>
            <a:chExt cx="2496" cy="2496"/>
          </a:xfrm>
        </p:grpSpPr>
        <p:sp>
          <p:nvSpPr>
            <p:cNvPr id="13319" name="AutoShape 6"/>
            <p:cNvSpPr>
              <a:spLocks noChangeArrowheads="1"/>
            </p:cNvSpPr>
            <p:nvPr/>
          </p:nvSpPr>
          <p:spPr bwMode="auto">
            <a:xfrm>
              <a:off x="2976" y="1056"/>
              <a:ext cx="2496" cy="2496"/>
            </a:xfrm>
            <a:prstGeom prst="verticalScroll">
              <a:avLst>
                <a:gd name="adj" fmla="val 12500"/>
              </a:avLst>
            </a:prstGeom>
            <a:solidFill>
              <a:srgbClr val="FFF3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3264" y="1440"/>
              <a:ext cx="1872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Help people deal with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• personal and 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  family problems • sadness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• stress, effects </a:t>
              </a:r>
            </a:p>
            <a:p>
              <a:pPr>
                <a:defRPr/>
              </a:pPr>
              <a:r>
                <a:rPr lang="en-US" altLang="en-US" sz="2800" dirty="0" smtClean="0">
                  <a:solidFill>
                    <a:srgbClr val="000000"/>
                  </a:solidFill>
                  <a:cs typeface="+mn-cs"/>
                </a:rPr>
                <a:t>  of trauma, etc.</a:t>
              </a:r>
            </a:p>
          </p:txBody>
        </p:sp>
      </p:grp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895600" y="3200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et">
  <a:themeElements>
    <a:clrScheme name="">
      <a:dk1>
        <a:srgbClr val="000080"/>
      </a:dk1>
      <a:lt1>
        <a:srgbClr val="FFFFFF"/>
      </a:lt1>
      <a:dk2>
        <a:srgbClr val="000000"/>
      </a:dk2>
      <a:lt2>
        <a:srgbClr val="0099FF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Come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met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1040</Words>
  <Application>Microsoft Office PowerPoint</Application>
  <PresentationFormat>On-screen Show (4:3)</PresentationFormat>
  <Paragraphs>384</Paragraphs>
  <Slides>43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ＭＳ Ｐゴシック</vt:lpstr>
      <vt:lpstr>ＭＳ Ｐゴシック</vt:lpstr>
      <vt:lpstr>Arial</vt:lpstr>
      <vt:lpstr>Broadway</vt:lpstr>
      <vt:lpstr>Calibri</vt:lpstr>
      <vt:lpstr>Calibri Light</vt:lpstr>
      <vt:lpstr>Mangal</vt:lpstr>
      <vt:lpstr>Times New Roman</vt:lpstr>
      <vt:lpstr>Verdana</vt:lpstr>
      <vt:lpstr>Wingdings</vt:lpstr>
      <vt:lpstr>1_Office Theme</vt:lpstr>
      <vt:lpstr>Comet</vt:lpstr>
      <vt:lpstr>3_Office Theme</vt:lpstr>
      <vt:lpstr>4_Office Theme</vt:lpstr>
      <vt:lpstr>Default Design</vt:lpstr>
      <vt:lpstr>Slide</vt:lpstr>
      <vt:lpstr>PowerPoint Presentation</vt:lpstr>
      <vt:lpstr>PowerPoint Presentation</vt:lpstr>
      <vt:lpstr>Clinical Psychology</vt:lpstr>
      <vt:lpstr>Life as a Clinical Psychologist</vt:lpstr>
      <vt:lpstr>Educational Psychology</vt:lpstr>
      <vt:lpstr>Life as an Educational Psychologist</vt:lpstr>
      <vt:lpstr>Occupational Psychology</vt:lpstr>
      <vt:lpstr>Life as an Occupational Psychologist</vt:lpstr>
      <vt:lpstr>Counselling</vt:lpstr>
      <vt:lpstr>Forensic Psychology</vt:lpstr>
      <vt:lpstr>Health Psychology . . .</vt:lpstr>
      <vt:lpstr>Sport Psychology . . .</vt:lpstr>
      <vt:lpstr>PowerPoint Presentation</vt:lpstr>
      <vt:lpstr>PowerPoint Presentation</vt:lpstr>
      <vt:lpstr>Understand the Concept of Perception</vt:lpstr>
      <vt:lpstr>PowerPoint Presentation</vt:lpstr>
      <vt:lpstr>PowerPoint Presentation</vt:lpstr>
      <vt:lpstr>PowerPoint Presentation</vt:lpstr>
      <vt:lpstr>PowerPoint Presentation</vt:lpstr>
      <vt:lpstr>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of The Chapter</vt:lpstr>
      <vt:lpstr>What do You Understand by this  Picture?</vt:lpstr>
      <vt:lpstr>Meaning of Perception</vt:lpstr>
      <vt:lpstr>Perceptual Selectivity</vt:lpstr>
      <vt:lpstr>Factors Influencing Perceptual</vt:lpstr>
      <vt:lpstr>External Attention Factors</vt:lpstr>
      <vt:lpstr>External Attention Factors</vt:lpstr>
      <vt:lpstr>External Attention Factors Contd…</vt:lpstr>
      <vt:lpstr>External Attention Factors Contd…</vt:lpstr>
      <vt:lpstr>Internal Set Factors</vt:lpstr>
      <vt:lpstr>PowerPoint Presentation</vt:lpstr>
      <vt:lpstr>Factors Influencing Perception</vt:lpstr>
      <vt:lpstr>Social Perception</vt:lpstr>
      <vt:lpstr>Attribution</vt:lpstr>
      <vt:lpstr>Stereotyping</vt:lpstr>
      <vt:lpstr>Stereotypes</vt:lpstr>
      <vt:lpstr>Impression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49</cp:revision>
  <dcterms:created xsi:type="dcterms:W3CDTF">2012-12-01T07:30:44Z</dcterms:created>
  <dcterms:modified xsi:type="dcterms:W3CDTF">2019-02-19T05:46:03Z</dcterms:modified>
</cp:coreProperties>
</file>