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59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05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64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16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96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01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10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9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48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96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38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49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3D26A-63D7-4571-AD2C-C489013015FE}" type="datetimeFigureOut">
              <a:rPr lang="en-US" smtClean="0"/>
              <a:pPr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76B4-F9AE-4AA6-A8EB-1C1FCDF1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02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ational Inc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56"/>
          <a:stretch/>
        </p:blipFill>
        <p:spPr bwMode="auto">
          <a:xfrm>
            <a:off x="3922295" y="83064"/>
            <a:ext cx="8269705" cy="50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2584" y="5502927"/>
            <a:ext cx="328352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Bell MT" panose="02020503060305020303" pitchFamily="18" charset="0"/>
                <a:cs typeface="Arial" charset="0"/>
              </a:rPr>
              <a:t>EDUCATOR</a:t>
            </a:r>
            <a:endParaRPr lang="en-US" sz="3200" b="1" dirty="0" smtClean="0">
              <a:solidFill>
                <a:srgbClr val="002060"/>
              </a:solidFill>
              <a:latin typeface="Bell MT" panose="02020503060305020303" pitchFamily="18" charset="0"/>
              <a:cs typeface="Arial" charset="0"/>
            </a:endParaRPr>
          </a:p>
          <a:p>
            <a:pPr algn="ctr">
              <a:defRPr/>
            </a:pPr>
            <a:endParaRPr lang="en-US" sz="100" dirty="0" smtClean="0">
              <a:solidFill>
                <a:srgbClr val="002060"/>
              </a:solidFill>
              <a:latin typeface="Bell MT" panose="02020503060305020303" pitchFamily="18" charset="0"/>
              <a:cs typeface="Arial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002060"/>
                </a:solidFill>
                <a:latin typeface="Bell MT" panose="02020503060305020303" pitchFamily="18" charset="0"/>
                <a:cs typeface="Arial" charset="0"/>
              </a:rPr>
              <a:t>Dr. </a:t>
            </a:r>
            <a:r>
              <a:rPr lang="en-US" sz="2400" dirty="0" err="1">
                <a:solidFill>
                  <a:srgbClr val="002060"/>
                </a:solidFill>
                <a:latin typeface="Bell MT" panose="02020503060305020303" pitchFamily="18" charset="0"/>
                <a:cs typeface="Arial" charset="0"/>
              </a:rPr>
              <a:t>Waqar</a:t>
            </a:r>
            <a:r>
              <a:rPr lang="en-US" sz="2400" dirty="0">
                <a:solidFill>
                  <a:srgbClr val="002060"/>
                </a:solidFill>
                <a:latin typeface="Bell MT" panose="02020503060305020303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Bell MT" panose="02020503060305020303" pitchFamily="18" charset="0"/>
                <a:cs typeface="Arial" charset="0"/>
              </a:rPr>
              <a:t>Ahmad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2060"/>
                </a:solidFill>
                <a:latin typeface="Bell MT" panose="02020503060305020303" pitchFamily="18" charset="0"/>
                <a:cs typeface="Arial" charset="0"/>
              </a:rPr>
              <a:t>Assistant Professor</a:t>
            </a:r>
            <a:endParaRPr lang="en-US" sz="2400" dirty="0">
              <a:solidFill>
                <a:srgbClr val="002060"/>
              </a:solidFill>
              <a:latin typeface="Bell MT" panose="02020503060305020303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39982" y="4050034"/>
            <a:ext cx="7633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E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rial" charset="0"/>
              </a:rPr>
              <a:t>Macroeconomics</a:t>
            </a:r>
            <a:endParaRPr lang="en-US" sz="4000" dirty="0">
              <a:solidFill>
                <a:srgbClr val="FEC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1" y="83064"/>
            <a:ext cx="4904509" cy="4052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3500" y="4171597"/>
            <a:ext cx="5188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</a:t>
            </a:r>
            <a:endParaRPr lang="en-US" sz="6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0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0176" t="19554" r="42638" b="18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2734" y="4663145"/>
            <a:ext cx="2028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79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7103" t="25268" r="43541" b="227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8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2362200" y="2540000"/>
            <a:ext cx="0" cy="368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387600" y="6248400"/>
            <a:ext cx="482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2387600" y="2565400"/>
            <a:ext cx="3606800" cy="370840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7597" t="25348" r="43332" b="220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0176" t="19554" r="42838" b="202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9119" y="5388360"/>
            <a:ext cx="1729115" cy="74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219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7203" t="25446" r="43140" b="2294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3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258" t="12760" r="19766" b="1849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965" t="13281" r="21399" b="187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508" t="5603" r="19665" b="122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857" y="4237476"/>
            <a:ext cx="2028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111" t="14009" r="20755" b="200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9" y="4619297"/>
            <a:ext cx="50440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Thank you</a:t>
            </a:r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106" y="508733"/>
            <a:ext cx="4904509" cy="405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Learning Objectives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b="1" i="1" dirty="0" smtClean="0"/>
              <a:t>National Income Determination</a:t>
            </a:r>
          </a:p>
          <a:p>
            <a:pPr>
              <a:lnSpc>
                <a:spcPct val="200000"/>
              </a:lnSpc>
            </a:pPr>
            <a:r>
              <a:rPr lang="en-US" b="1" i="1" dirty="0" smtClean="0"/>
              <a:t>Two Sectors Model</a:t>
            </a:r>
          </a:p>
          <a:p>
            <a:pPr>
              <a:lnSpc>
                <a:spcPct val="200000"/>
              </a:lnSpc>
            </a:pPr>
            <a:r>
              <a:rPr lang="en-US" b="1" i="1" dirty="0" smtClean="0"/>
              <a:t> Aggregate demand</a:t>
            </a:r>
          </a:p>
          <a:p>
            <a:pPr>
              <a:lnSpc>
                <a:spcPct val="200000"/>
              </a:lnSpc>
            </a:pPr>
            <a:r>
              <a:rPr lang="en-US" b="1" i="1" dirty="0" smtClean="0"/>
              <a:t>Aggregate Supply</a:t>
            </a:r>
          </a:p>
          <a:p>
            <a:pPr>
              <a:lnSpc>
                <a:spcPct val="200000"/>
              </a:lnSpc>
            </a:pPr>
            <a:r>
              <a:rPr lang="en-US" b="1" i="1" dirty="0" smtClean="0"/>
              <a:t>Equilibrium of Demand and Supply</a:t>
            </a:r>
          </a:p>
          <a:p>
            <a:pPr>
              <a:lnSpc>
                <a:spcPct val="200000"/>
              </a:lnSpc>
            </a:pPr>
            <a:endParaRPr lang="en-US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0676" t="19375" r="42437" b="18125"/>
          <a:stretch>
            <a:fillRect/>
          </a:stretch>
        </p:blipFill>
        <p:spPr>
          <a:xfrm>
            <a:off x="15766" y="-15766"/>
            <a:ext cx="12192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3518" y="5477861"/>
            <a:ext cx="2266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449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0276" t="19732" r="42437" b="17946"/>
          <a:stretch>
            <a:fillRect/>
          </a:stretch>
        </p:blipFill>
        <p:spPr>
          <a:xfrm>
            <a:off x="13062" y="14696"/>
            <a:ext cx="12178937" cy="68433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236" y="5356828"/>
            <a:ext cx="202882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663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0075" t="19732" r="42437" b="17946"/>
          <a:stretch>
            <a:fillRect/>
          </a:stretch>
        </p:blipFill>
        <p:spPr>
          <a:xfrm>
            <a:off x="-22228" y="0"/>
            <a:ext cx="12214227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6084" y="4789268"/>
            <a:ext cx="3100716" cy="110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25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0176" t="19554" r="42437" b="179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6609" y="4915391"/>
            <a:ext cx="2028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570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0176" t="19732" r="42537" b="179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2736" y="5199174"/>
            <a:ext cx="1902535" cy="8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227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0075" t="19732" r="42738" b="179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88" y="5009986"/>
            <a:ext cx="2028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187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7103" t="25268" r="43140" b="233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8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29</Words>
  <Application>Microsoft Office PowerPoint</Application>
  <PresentationFormat>Custom</PresentationFormat>
  <Paragraphs>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Learning 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Waqar Ahmad</dc:creator>
  <cp:lastModifiedBy>user</cp:lastModifiedBy>
  <cp:revision>12</cp:revision>
  <dcterms:created xsi:type="dcterms:W3CDTF">2019-02-20T12:55:03Z</dcterms:created>
  <dcterms:modified xsi:type="dcterms:W3CDTF">2019-02-23T20:15:47Z</dcterms:modified>
</cp:coreProperties>
</file>