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5" r:id="rId3"/>
  </p:sldMasterIdLst>
  <p:notesMasterIdLst>
    <p:notesMasterId r:id="rId18"/>
  </p:notesMasterIdLst>
  <p:sldIdLst>
    <p:sldId id="267" r:id="rId4"/>
    <p:sldId id="344" r:id="rId5"/>
    <p:sldId id="360" r:id="rId6"/>
    <p:sldId id="345" r:id="rId7"/>
    <p:sldId id="347" r:id="rId8"/>
    <p:sldId id="348" r:id="rId9"/>
    <p:sldId id="350" r:id="rId10"/>
    <p:sldId id="285" r:id="rId11"/>
    <p:sldId id="278" r:id="rId12"/>
    <p:sldId id="279" r:id="rId13"/>
    <p:sldId id="280" r:id="rId14"/>
    <p:sldId id="361" r:id="rId15"/>
    <p:sldId id="281" r:id="rId16"/>
    <p:sldId id="35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54" autoAdjust="0"/>
  </p:normalViewPr>
  <p:slideViewPr>
    <p:cSldViewPr snapToGrid="0">
      <p:cViewPr varScale="1">
        <p:scale>
          <a:sx n="62" d="100"/>
          <a:sy n="62" d="100"/>
        </p:scale>
        <p:origin x="103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241530-5971-44A9-AC17-F2BDBAC52513}" type="datetimeFigureOut">
              <a:rPr lang="en-US" smtClean="0"/>
              <a:t>12/27/2018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C77B4-86FC-43A9-94FA-0757FAD3DD27}" type="slidenum">
              <a:rPr lang="en-US" smtClean="0"/>
              <a:t>‹#›</a:t>
            </a:fld>
            <a:endParaRPr lang="en-US"/>
          </a:p>
        </p:txBody>
      </p:sp>
    </p:spTree>
    <p:extLst>
      <p:ext uri="{BB962C8B-B14F-4D97-AF65-F5344CB8AC3E}">
        <p14:creationId xmlns:p14="http://schemas.microsoft.com/office/powerpoint/2010/main" val="322566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ftr" sz="quarter" idx="4"/>
          </p:nvPr>
        </p:nvSpPr>
        <p:spPr>
          <a:noFill/>
        </p:spPr>
        <p:txBody>
          <a:bodyPr/>
          <a:lstStyle>
            <a:lvl1pPr defTabSz="966788">
              <a:defRPr>
                <a:solidFill>
                  <a:schemeClr val="tx1"/>
                </a:solidFill>
                <a:latin typeface="Verdana" panose="020B0604030504040204" pitchFamily="34" charset="0"/>
                <a:ea typeface="Osaka" pitchFamily="-80" charset="-128"/>
              </a:defRPr>
            </a:lvl1pPr>
            <a:lvl2pPr marL="742950" indent="-285750" defTabSz="966788">
              <a:defRPr>
                <a:solidFill>
                  <a:schemeClr val="tx1"/>
                </a:solidFill>
                <a:latin typeface="Verdana" panose="020B0604030504040204" pitchFamily="34" charset="0"/>
                <a:ea typeface="Osaka" pitchFamily="-80" charset="-128"/>
              </a:defRPr>
            </a:lvl2pPr>
            <a:lvl3pPr marL="1143000" indent="-228600" defTabSz="966788">
              <a:defRPr>
                <a:solidFill>
                  <a:schemeClr val="tx1"/>
                </a:solidFill>
                <a:latin typeface="Verdana" panose="020B0604030504040204" pitchFamily="34" charset="0"/>
                <a:ea typeface="Osaka" pitchFamily="-80" charset="-128"/>
              </a:defRPr>
            </a:lvl3pPr>
            <a:lvl4pPr marL="1600200" indent="-228600" defTabSz="966788">
              <a:defRPr>
                <a:solidFill>
                  <a:schemeClr val="tx1"/>
                </a:solidFill>
                <a:latin typeface="Verdana" panose="020B0604030504040204" pitchFamily="34" charset="0"/>
                <a:ea typeface="Osaka" pitchFamily="-80" charset="-128"/>
              </a:defRPr>
            </a:lvl4pPr>
            <a:lvl5pPr marL="2057400" indent="-228600" defTabSz="966788">
              <a:defRPr>
                <a:solidFill>
                  <a:schemeClr val="tx1"/>
                </a:solidFill>
                <a:latin typeface="Verdana" panose="020B0604030504040204" pitchFamily="34" charset="0"/>
                <a:ea typeface="Osaka" pitchFamily="-80" charset="-128"/>
              </a:defRPr>
            </a:lvl5pPr>
            <a:lvl6pPr marL="2514600" indent="-228600" defTabSz="966788"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defTabSz="966788"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defTabSz="966788"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defTabSz="966788"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80" charset="-128"/>
                <a:cs typeface="+mn-cs"/>
              </a:rPr>
              <a:t>Introduction To Ethics</a:t>
            </a:r>
          </a:p>
        </p:txBody>
      </p:sp>
      <p:sp>
        <p:nvSpPr>
          <p:cNvPr id="18435" name="Rectangle 2"/>
          <p:cNvSpPr>
            <a:spLocks noGrp="1" noRot="1" noChangeAspect="1" noChangeArrowheads="1" noTextEdit="1"/>
          </p:cNvSpPr>
          <p:nvPr>
            <p:ph type="sldImg"/>
          </p:nvPr>
        </p:nvSpPr>
        <p:spPr>
          <a:xfrm>
            <a:off x="1250950" y="706438"/>
            <a:ext cx="4813300" cy="3609975"/>
          </a:xfrm>
          <a:ln/>
        </p:spPr>
      </p:sp>
      <p:sp>
        <p:nvSpPr>
          <p:cNvPr id="18436" name="Rectangle 3"/>
          <p:cNvSpPr>
            <a:spLocks noGrp="1" noChangeArrowheads="1"/>
          </p:cNvSpPr>
          <p:nvPr>
            <p:ph type="body" idx="1"/>
          </p:nvPr>
        </p:nvSpPr>
        <p:spPr>
          <a:xfrm>
            <a:off x="954088" y="4552950"/>
            <a:ext cx="5407025" cy="4316413"/>
          </a:xfrm>
          <a:noFill/>
        </p:spPr>
        <p:txBody>
          <a:bodyPr lIns="94691" tIns="47345" rIns="94691" bIns="47345"/>
          <a:lstStyle/>
          <a:p>
            <a:pPr marL="228600" indent="-228600" eaLnBrk="1" hangingPunct="1"/>
            <a:r>
              <a:rPr lang="en-US" altLang="en-US" smtClean="0"/>
              <a:t>It is an interesting question as to how law and ethics relate.</a:t>
            </a:r>
          </a:p>
          <a:p>
            <a:pPr marL="228600" indent="-228600" eaLnBrk="1" hangingPunct="1"/>
            <a:endParaRPr lang="en-US" altLang="en-US" smtClean="0"/>
          </a:p>
          <a:p>
            <a:pPr marL="228600" indent="-228600" eaLnBrk="1" hangingPunct="1"/>
            <a:r>
              <a:rPr lang="en-US" altLang="en-US" smtClean="0"/>
              <a:t>Students should have done this exercise in the pre-reading.  Might want to ask for examples they came up with for each quadrant.  The following examples were given in the module:  </a:t>
            </a:r>
          </a:p>
          <a:p>
            <a:pPr marL="228600" indent="-228600" eaLnBrk="1" hangingPunct="1"/>
            <a:endParaRPr lang="en-US" altLang="en-US" smtClean="0"/>
          </a:p>
          <a:p>
            <a:pPr marL="228600" indent="-228600" eaLnBrk="1" hangingPunct="1">
              <a:buFontTx/>
              <a:buAutoNum type="arabicPeriod"/>
            </a:pPr>
            <a:r>
              <a:rPr lang="en-US" altLang="en-US" smtClean="0"/>
              <a:t>Coming to class</a:t>
            </a:r>
          </a:p>
          <a:p>
            <a:pPr marL="228600" indent="-228600" eaLnBrk="1" hangingPunct="1">
              <a:buFontTx/>
              <a:buAutoNum type="arabicPeriod"/>
            </a:pPr>
            <a:r>
              <a:rPr lang="en-US" altLang="en-US" smtClean="0"/>
              <a:t>Speeding to for an emergency,  not waiting for stop light during emergency </a:t>
            </a:r>
          </a:p>
          <a:p>
            <a:pPr marL="228600" indent="-228600" eaLnBrk="1" hangingPunct="1">
              <a:buFontTx/>
              <a:buAutoNum type="arabicPeriod"/>
            </a:pPr>
            <a:r>
              <a:rPr lang="en-US" altLang="en-US" smtClean="0"/>
              <a:t>Fraud, theft, murder</a:t>
            </a:r>
          </a:p>
          <a:p>
            <a:pPr marL="228600" indent="-228600" eaLnBrk="1" hangingPunct="1">
              <a:buFontTx/>
              <a:buAutoNum type="arabicPeriod"/>
            </a:pPr>
            <a:r>
              <a:rPr lang="en-US" altLang="en-US" smtClean="0"/>
              <a:t>Advertising in a self-selected way (drug ads before disclaimers) or sharing the content of an exam for the students who have not yet taken the exam</a:t>
            </a:r>
          </a:p>
          <a:p>
            <a:pPr marL="228600" indent="-228600" eaLnBrk="1" hangingPunct="1"/>
            <a:endParaRPr lang="en-US" altLang="en-US" smtClean="0"/>
          </a:p>
          <a:p>
            <a:pPr marL="228600" indent="-228600" eaLnBrk="1" hangingPunct="1"/>
            <a:r>
              <a:rPr lang="en-US" altLang="en-US" smtClean="0"/>
              <a:t>Summary:  Ethics is related but different from and above the law.  Ethical behavior is references to, but  more than legal behavior.  Mostly involves action (what we do), not knowledge (what we know).  May “know” the law and a) still not know what is morally or ethically correct, or b) may chose to violate the law.   The personalized way you see your values profile to make value-laden decisions is involved.</a:t>
            </a:r>
          </a:p>
        </p:txBody>
      </p:sp>
    </p:spTree>
    <p:extLst>
      <p:ext uri="{BB962C8B-B14F-4D97-AF65-F5344CB8AC3E}">
        <p14:creationId xmlns:p14="http://schemas.microsoft.com/office/powerpoint/2010/main" val="131776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86632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44978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4100953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914400" y="2286000"/>
            <a:ext cx="10363200" cy="1143000"/>
          </a:xfrm>
        </p:spPr>
        <p:txBody>
          <a:bodyPr/>
          <a:lstStyle>
            <a:lvl1pPr>
              <a:defRPr/>
            </a:lvl1pPr>
          </a:lstStyle>
          <a:p>
            <a:pPr lvl="0"/>
            <a:r>
              <a:rPr lang="en-US" altLang="en-US" noProof="0" smtClean="0"/>
              <a:t>Click to edit Master title style</a:t>
            </a:r>
          </a:p>
        </p:txBody>
      </p:sp>
      <p:sp>
        <p:nvSpPr>
          <p:cNvPr id="65539"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DFC4D3-1B2E-485B-AAA1-5A9AE333E57E}" type="slidenum">
              <a:rPr lang="en-US" altLang="en-US"/>
              <a:pPr>
                <a:defRPr/>
              </a:pPr>
              <a:t>‹#›</a:t>
            </a:fld>
            <a:endParaRPr lang="en-US" altLang="en-US"/>
          </a:p>
        </p:txBody>
      </p:sp>
    </p:spTree>
    <p:extLst>
      <p:ext uri="{BB962C8B-B14F-4D97-AF65-F5344CB8AC3E}">
        <p14:creationId xmlns:p14="http://schemas.microsoft.com/office/powerpoint/2010/main" val="1410777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AA6872B-3B92-44B2-A223-B1AED609AC66}" type="slidenum">
              <a:rPr lang="en-US" altLang="en-US"/>
              <a:pPr>
                <a:defRPr/>
              </a:pPr>
              <a:t>‹#›</a:t>
            </a:fld>
            <a:endParaRPr lang="en-US" altLang="en-US"/>
          </a:p>
        </p:txBody>
      </p:sp>
    </p:spTree>
    <p:extLst>
      <p:ext uri="{BB962C8B-B14F-4D97-AF65-F5344CB8AC3E}">
        <p14:creationId xmlns:p14="http://schemas.microsoft.com/office/powerpoint/2010/main" val="1083960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87060B2-8E38-4B6E-83F9-5BA594D19671}" type="slidenum">
              <a:rPr lang="en-US" altLang="en-US"/>
              <a:pPr>
                <a:defRPr/>
              </a:pPr>
              <a:t>‹#›</a:t>
            </a:fld>
            <a:endParaRPr lang="en-US" altLang="en-US"/>
          </a:p>
        </p:txBody>
      </p:sp>
    </p:spTree>
    <p:extLst>
      <p:ext uri="{BB962C8B-B14F-4D97-AF65-F5344CB8AC3E}">
        <p14:creationId xmlns:p14="http://schemas.microsoft.com/office/powerpoint/2010/main" val="3975179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D5CBF91-E7A0-4809-9D0F-F3D499B56068}" type="slidenum">
              <a:rPr lang="en-US" altLang="en-US"/>
              <a:pPr>
                <a:defRPr/>
              </a:pPr>
              <a:t>‹#›</a:t>
            </a:fld>
            <a:endParaRPr lang="en-US" altLang="en-US"/>
          </a:p>
        </p:txBody>
      </p:sp>
    </p:spTree>
    <p:extLst>
      <p:ext uri="{BB962C8B-B14F-4D97-AF65-F5344CB8AC3E}">
        <p14:creationId xmlns:p14="http://schemas.microsoft.com/office/powerpoint/2010/main" val="3187289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3140F46-B227-4E27-8478-890748CFB4AE}" type="slidenum">
              <a:rPr lang="en-US" altLang="en-US"/>
              <a:pPr>
                <a:defRPr/>
              </a:pPr>
              <a:t>‹#›</a:t>
            </a:fld>
            <a:endParaRPr lang="en-US" altLang="en-US"/>
          </a:p>
        </p:txBody>
      </p:sp>
    </p:spTree>
    <p:extLst>
      <p:ext uri="{BB962C8B-B14F-4D97-AF65-F5344CB8AC3E}">
        <p14:creationId xmlns:p14="http://schemas.microsoft.com/office/powerpoint/2010/main" val="634349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937133D-D288-432D-BCE6-FAD6DD42B354}" type="slidenum">
              <a:rPr lang="en-US" altLang="en-US"/>
              <a:pPr>
                <a:defRPr/>
              </a:pPr>
              <a:t>‹#›</a:t>
            </a:fld>
            <a:endParaRPr lang="en-US" altLang="en-US"/>
          </a:p>
        </p:txBody>
      </p:sp>
    </p:spTree>
    <p:extLst>
      <p:ext uri="{BB962C8B-B14F-4D97-AF65-F5344CB8AC3E}">
        <p14:creationId xmlns:p14="http://schemas.microsoft.com/office/powerpoint/2010/main" val="11176419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4698BE1-2C17-41DA-9D30-DF2227991345}" type="slidenum">
              <a:rPr lang="en-US" altLang="en-US"/>
              <a:pPr>
                <a:defRPr/>
              </a:pPr>
              <a:t>‹#›</a:t>
            </a:fld>
            <a:endParaRPr lang="en-US" altLang="en-US"/>
          </a:p>
        </p:txBody>
      </p:sp>
    </p:spTree>
    <p:extLst>
      <p:ext uri="{BB962C8B-B14F-4D97-AF65-F5344CB8AC3E}">
        <p14:creationId xmlns:p14="http://schemas.microsoft.com/office/powerpoint/2010/main" val="3189309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6882CF8-F627-4582-808F-CD35E1DFE1A9}" type="slidenum">
              <a:rPr lang="en-US" altLang="en-US"/>
              <a:pPr>
                <a:defRPr/>
              </a:pPr>
              <a:t>‹#›</a:t>
            </a:fld>
            <a:endParaRPr lang="en-US" altLang="en-US"/>
          </a:p>
        </p:txBody>
      </p:sp>
    </p:spTree>
    <p:extLst>
      <p:ext uri="{BB962C8B-B14F-4D97-AF65-F5344CB8AC3E}">
        <p14:creationId xmlns:p14="http://schemas.microsoft.com/office/powerpoint/2010/main" val="3381159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1505458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5EC83F6-E663-4CE1-849A-1D615C9D1EAC}" type="slidenum">
              <a:rPr lang="en-US" altLang="en-US"/>
              <a:pPr>
                <a:defRPr/>
              </a:pPr>
              <a:t>‹#›</a:t>
            </a:fld>
            <a:endParaRPr lang="en-US" altLang="en-US"/>
          </a:p>
        </p:txBody>
      </p:sp>
    </p:spTree>
    <p:extLst>
      <p:ext uri="{BB962C8B-B14F-4D97-AF65-F5344CB8AC3E}">
        <p14:creationId xmlns:p14="http://schemas.microsoft.com/office/powerpoint/2010/main" val="3949113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065369-0BB2-43ED-87A6-F106FF261E6F}" type="slidenum">
              <a:rPr lang="en-US" altLang="en-US"/>
              <a:pPr>
                <a:defRPr/>
              </a:pPr>
              <a:t>‹#›</a:t>
            </a:fld>
            <a:endParaRPr lang="en-US" altLang="en-US"/>
          </a:p>
        </p:txBody>
      </p:sp>
    </p:spTree>
    <p:extLst>
      <p:ext uri="{BB962C8B-B14F-4D97-AF65-F5344CB8AC3E}">
        <p14:creationId xmlns:p14="http://schemas.microsoft.com/office/powerpoint/2010/main" val="17594013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F62866F-6C0A-4A15-8D26-7C927865BF04}" type="slidenum">
              <a:rPr lang="en-US" altLang="en-US"/>
              <a:pPr>
                <a:defRPr/>
              </a:pPr>
              <a:t>‹#›</a:t>
            </a:fld>
            <a:endParaRPr lang="en-US" altLang="en-US"/>
          </a:p>
        </p:txBody>
      </p:sp>
    </p:spTree>
    <p:extLst>
      <p:ext uri="{BB962C8B-B14F-4D97-AF65-F5344CB8AC3E}">
        <p14:creationId xmlns:p14="http://schemas.microsoft.com/office/powerpoint/2010/main" val="616919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1148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6A59D8CC-54CE-4630-B8F0-B1BB47538623}" type="slidenum">
              <a:rPr lang="en-US" altLang="en-US"/>
              <a:pPr>
                <a:defRPr/>
              </a:pPr>
              <a:t>‹#›</a:t>
            </a:fld>
            <a:endParaRPr lang="en-US" altLang="en-US"/>
          </a:p>
        </p:txBody>
      </p:sp>
    </p:spTree>
    <p:extLst>
      <p:ext uri="{BB962C8B-B14F-4D97-AF65-F5344CB8AC3E}">
        <p14:creationId xmlns:p14="http://schemas.microsoft.com/office/powerpoint/2010/main" val="18593953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nb-NO" altLang="en-US"/>
          </a:p>
        </p:txBody>
      </p:sp>
      <p:sp>
        <p:nvSpPr>
          <p:cNvPr id="5" name="Footer Placeholder 4"/>
          <p:cNvSpPr>
            <a:spLocks noGrp="1"/>
          </p:cNvSpPr>
          <p:nvPr>
            <p:ph type="ftr" idx="11"/>
          </p:nvPr>
        </p:nvSpPr>
        <p:spPr/>
        <p:txBody>
          <a:bodyPr/>
          <a:lstStyle>
            <a:lvl1pPr>
              <a:defRPr/>
            </a:lvl1pPr>
          </a:lstStyle>
          <a:p>
            <a:endParaRPr lang="nb-NO" altLang="en-US"/>
          </a:p>
        </p:txBody>
      </p:sp>
      <p:sp>
        <p:nvSpPr>
          <p:cNvPr id="6" name="Slide Number Placeholder 5"/>
          <p:cNvSpPr>
            <a:spLocks noGrp="1"/>
          </p:cNvSpPr>
          <p:nvPr>
            <p:ph type="sldNum" idx="12"/>
          </p:nvPr>
        </p:nvSpPr>
        <p:spPr/>
        <p:txBody>
          <a:bodyPr/>
          <a:lstStyle>
            <a:lvl1pPr>
              <a:defRPr/>
            </a:lvl1pPr>
          </a:lstStyle>
          <a:p>
            <a:fld id="{9EE54E05-DC5A-4E19-AC67-7C25560B749C}" type="slidenum">
              <a:rPr lang="nb-NO" altLang="en-US"/>
              <a:pPr/>
              <a:t>‹#›</a:t>
            </a:fld>
            <a:endParaRPr lang="nb-NO" altLang="en-US"/>
          </a:p>
        </p:txBody>
      </p:sp>
    </p:spTree>
    <p:extLst>
      <p:ext uri="{BB962C8B-B14F-4D97-AF65-F5344CB8AC3E}">
        <p14:creationId xmlns:p14="http://schemas.microsoft.com/office/powerpoint/2010/main" val="4827886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nb-NO" altLang="en-US"/>
          </a:p>
        </p:txBody>
      </p:sp>
      <p:sp>
        <p:nvSpPr>
          <p:cNvPr id="5" name="Footer Placeholder 4"/>
          <p:cNvSpPr>
            <a:spLocks noGrp="1"/>
          </p:cNvSpPr>
          <p:nvPr>
            <p:ph type="ftr" idx="11"/>
          </p:nvPr>
        </p:nvSpPr>
        <p:spPr/>
        <p:txBody>
          <a:bodyPr/>
          <a:lstStyle>
            <a:lvl1pPr>
              <a:defRPr/>
            </a:lvl1pPr>
          </a:lstStyle>
          <a:p>
            <a:endParaRPr lang="nb-NO" altLang="en-US"/>
          </a:p>
        </p:txBody>
      </p:sp>
      <p:sp>
        <p:nvSpPr>
          <p:cNvPr id="6" name="Slide Number Placeholder 5"/>
          <p:cNvSpPr>
            <a:spLocks noGrp="1"/>
          </p:cNvSpPr>
          <p:nvPr>
            <p:ph type="sldNum" idx="12"/>
          </p:nvPr>
        </p:nvSpPr>
        <p:spPr/>
        <p:txBody>
          <a:bodyPr/>
          <a:lstStyle>
            <a:lvl1pPr>
              <a:defRPr/>
            </a:lvl1pPr>
          </a:lstStyle>
          <a:p>
            <a:fld id="{88CD60ED-1EC2-4408-8825-45C86184E267}" type="slidenum">
              <a:rPr lang="nb-NO" altLang="en-US"/>
              <a:pPr/>
              <a:t>‹#›</a:t>
            </a:fld>
            <a:endParaRPr lang="nb-NO" altLang="en-US"/>
          </a:p>
        </p:txBody>
      </p:sp>
    </p:spTree>
    <p:extLst>
      <p:ext uri="{BB962C8B-B14F-4D97-AF65-F5344CB8AC3E}">
        <p14:creationId xmlns:p14="http://schemas.microsoft.com/office/powerpoint/2010/main" val="25021171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endParaRPr lang="nb-NO" altLang="en-US"/>
          </a:p>
        </p:txBody>
      </p:sp>
      <p:sp>
        <p:nvSpPr>
          <p:cNvPr id="5" name="Footer Placeholder 4"/>
          <p:cNvSpPr>
            <a:spLocks noGrp="1"/>
          </p:cNvSpPr>
          <p:nvPr>
            <p:ph type="ftr" idx="11"/>
          </p:nvPr>
        </p:nvSpPr>
        <p:spPr/>
        <p:txBody>
          <a:bodyPr/>
          <a:lstStyle>
            <a:lvl1pPr>
              <a:defRPr/>
            </a:lvl1pPr>
          </a:lstStyle>
          <a:p>
            <a:endParaRPr lang="nb-NO" altLang="en-US"/>
          </a:p>
        </p:txBody>
      </p:sp>
      <p:sp>
        <p:nvSpPr>
          <p:cNvPr id="6" name="Slide Number Placeholder 5"/>
          <p:cNvSpPr>
            <a:spLocks noGrp="1"/>
          </p:cNvSpPr>
          <p:nvPr>
            <p:ph type="sldNum" idx="12"/>
          </p:nvPr>
        </p:nvSpPr>
        <p:spPr/>
        <p:txBody>
          <a:bodyPr/>
          <a:lstStyle>
            <a:lvl1pPr>
              <a:defRPr/>
            </a:lvl1pPr>
          </a:lstStyle>
          <a:p>
            <a:fld id="{FAB31F31-FA21-490A-87FC-5F740F6D26D9}" type="slidenum">
              <a:rPr lang="nb-NO" altLang="en-US"/>
              <a:pPr/>
              <a:t>‹#›</a:t>
            </a:fld>
            <a:endParaRPr lang="nb-NO" altLang="en-US"/>
          </a:p>
        </p:txBody>
      </p:sp>
    </p:spTree>
    <p:extLst>
      <p:ext uri="{BB962C8B-B14F-4D97-AF65-F5344CB8AC3E}">
        <p14:creationId xmlns:p14="http://schemas.microsoft.com/office/powerpoint/2010/main" val="18520707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1" y="1981201"/>
            <a:ext cx="5077884" cy="42338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484" y="1981201"/>
            <a:ext cx="5080000" cy="42338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nb-NO" altLang="en-US"/>
          </a:p>
        </p:txBody>
      </p:sp>
      <p:sp>
        <p:nvSpPr>
          <p:cNvPr id="6" name="Footer Placeholder 5"/>
          <p:cNvSpPr>
            <a:spLocks noGrp="1"/>
          </p:cNvSpPr>
          <p:nvPr>
            <p:ph type="ftr" idx="11"/>
          </p:nvPr>
        </p:nvSpPr>
        <p:spPr/>
        <p:txBody>
          <a:bodyPr/>
          <a:lstStyle>
            <a:lvl1pPr>
              <a:defRPr/>
            </a:lvl1pPr>
          </a:lstStyle>
          <a:p>
            <a:endParaRPr lang="nb-NO" altLang="en-US"/>
          </a:p>
        </p:txBody>
      </p:sp>
      <p:sp>
        <p:nvSpPr>
          <p:cNvPr id="7" name="Slide Number Placeholder 6"/>
          <p:cNvSpPr>
            <a:spLocks noGrp="1"/>
          </p:cNvSpPr>
          <p:nvPr>
            <p:ph type="sldNum" idx="12"/>
          </p:nvPr>
        </p:nvSpPr>
        <p:spPr/>
        <p:txBody>
          <a:bodyPr/>
          <a:lstStyle>
            <a:lvl1pPr>
              <a:defRPr/>
            </a:lvl1pPr>
          </a:lstStyle>
          <a:p>
            <a:fld id="{27E5086D-74E3-467F-8CC5-FF7B263673F3}" type="slidenum">
              <a:rPr lang="nb-NO" altLang="en-US"/>
              <a:pPr/>
              <a:t>‹#›</a:t>
            </a:fld>
            <a:endParaRPr lang="nb-NO" altLang="en-US"/>
          </a:p>
        </p:txBody>
      </p:sp>
    </p:spTree>
    <p:extLst>
      <p:ext uri="{BB962C8B-B14F-4D97-AF65-F5344CB8AC3E}">
        <p14:creationId xmlns:p14="http://schemas.microsoft.com/office/powerpoint/2010/main" val="11879300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nb-NO" altLang="en-US"/>
          </a:p>
        </p:txBody>
      </p:sp>
      <p:sp>
        <p:nvSpPr>
          <p:cNvPr id="8" name="Footer Placeholder 7"/>
          <p:cNvSpPr>
            <a:spLocks noGrp="1"/>
          </p:cNvSpPr>
          <p:nvPr>
            <p:ph type="ftr" idx="11"/>
          </p:nvPr>
        </p:nvSpPr>
        <p:spPr/>
        <p:txBody>
          <a:bodyPr/>
          <a:lstStyle>
            <a:lvl1pPr>
              <a:defRPr/>
            </a:lvl1pPr>
          </a:lstStyle>
          <a:p>
            <a:endParaRPr lang="nb-NO" altLang="en-US"/>
          </a:p>
        </p:txBody>
      </p:sp>
      <p:sp>
        <p:nvSpPr>
          <p:cNvPr id="9" name="Slide Number Placeholder 8"/>
          <p:cNvSpPr>
            <a:spLocks noGrp="1"/>
          </p:cNvSpPr>
          <p:nvPr>
            <p:ph type="sldNum" idx="12"/>
          </p:nvPr>
        </p:nvSpPr>
        <p:spPr/>
        <p:txBody>
          <a:bodyPr/>
          <a:lstStyle>
            <a:lvl1pPr>
              <a:defRPr/>
            </a:lvl1pPr>
          </a:lstStyle>
          <a:p>
            <a:fld id="{01795668-5B9D-4B72-A779-3EFB7F42EC23}" type="slidenum">
              <a:rPr lang="nb-NO" altLang="en-US"/>
              <a:pPr/>
              <a:t>‹#›</a:t>
            </a:fld>
            <a:endParaRPr lang="nb-NO" altLang="en-US"/>
          </a:p>
        </p:txBody>
      </p:sp>
    </p:spTree>
    <p:extLst>
      <p:ext uri="{BB962C8B-B14F-4D97-AF65-F5344CB8AC3E}">
        <p14:creationId xmlns:p14="http://schemas.microsoft.com/office/powerpoint/2010/main" val="29750715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nb-NO" altLang="en-US"/>
          </a:p>
        </p:txBody>
      </p:sp>
      <p:sp>
        <p:nvSpPr>
          <p:cNvPr id="4" name="Footer Placeholder 3"/>
          <p:cNvSpPr>
            <a:spLocks noGrp="1"/>
          </p:cNvSpPr>
          <p:nvPr>
            <p:ph type="ftr" idx="11"/>
          </p:nvPr>
        </p:nvSpPr>
        <p:spPr/>
        <p:txBody>
          <a:bodyPr/>
          <a:lstStyle>
            <a:lvl1pPr>
              <a:defRPr/>
            </a:lvl1pPr>
          </a:lstStyle>
          <a:p>
            <a:endParaRPr lang="nb-NO" altLang="en-US"/>
          </a:p>
        </p:txBody>
      </p:sp>
      <p:sp>
        <p:nvSpPr>
          <p:cNvPr id="5" name="Slide Number Placeholder 4"/>
          <p:cNvSpPr>
            <a:spLocks noGrp="1"/>
          </p:cNvSpPr>
          <p:nvPr>
            <p:ph type="sldNum" idx="12"/>
          </p:nvPr>
        </p:nvSpPr>
        <p:spPr/>
        <p:txBody>
          <a:bodyPr/>
          <a:lstStyle>
            <a:lvl1pPr>
              <a:defRPr/>
            </a:lvl1pPr>
          </a:lstStyle>
          <a:p>
            <a:fld id="{FF6C8002-EEA1-4020-AA66-AEB659B65A68}" type="slidenum">
              <a:rPr lang="nb-NO" altLang="en-US"/>
              <a:pPr/>
              <a:t>‹#›</a:t>
            </a:fld>
            <a:endParaRPr lang="nb-NO" altLang="en-US"/>
          </a:p>
        </p:txBody>
      </p:sp>
    </p:spTree>
    <p:extLst>
      <p:ext uri="{BB962C8B-B14F-4D97-AF65-F5344CB8AC3E}">
        <p14:creationId xmlns:p14="http://schemas.microsoft.com/office/powerpoint/2010/main" val="83755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CFF82C-3118-4FDD-A8D5-1F4D9BC83092}" type="datetimeFigureOut">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1273823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nb-NO" altLang="en-US"/>
          </a:p>
        </p:txBody>
      </p:sp>
      <p:sp>
        <p:nvSpPr>
          <p:cNvPr id="3" name="Footer Placeholder 2"/>
          <p:cNvSpPr>
            <a:spLocks noGrp="1"/>
          </p:cNvSpPr>
          <p:nvPr>
            <p:ph type="ftr" idx="11"/>
          </p:nvPr>
        </p:nvSpPr>
        <p:spPr/>
        <p:txBody>
          <a:bodyPr/>
          <a:lstStyle>
            <a:lvl1pPr>
              <a:defRPr/>
            </a:lvl1pPr>
          </a:lstStyle>
          <a:p>
            <a:endParaRPr lang="nb-NO" altLang="en-US"/>
          </a:p>
        </p:txBody>
      </p:sp>
      <p:sp>
        <p:nvSpPr>
          <p:cNvPr id="4" name="Slide Number Placeholder 3"/>
          <p:cNvSpPr>
            <a:spLocks noGrp="1"/>
          </p:cNvSpPr>
          <p:nvPr>
            <p:ph type="sldNum" idx="12"/>
          </p:nvPr>
        </p:nvSpPr>
        <p:spPr/>
        <p:txBody>
          <a:bodyPr/>
          <a:lstStyle>
            <a:lvl1pPr>
              <a:defRPr/>
            </a:lvl1pPr>
          </a:lstStyle>
          <a:p>
            <a:fld id="{587D2901-5DEB-4029-A15C-794D93C94F5A}" type="slidenum">
              <a:rPr lang="nb-NO" altLang="en-US"/>
              <a:pPr/>
              <a:t>‹#›</a:t>
            </a:fld>
            <a:endParaRPr lang="nb-NO" altLang="en-US"/>
          </a:p>
        </p:txBody>
      </p:sp>
    </p:spTree>
    <p:extLst>
      <p:ext uri="{BB962C8B-B14F-4D97-AF65-F5344CB8AC3E}">
        <p14:creationId xmlns:p14="http://schemas.microsoft.com/office/powerpoint/2010/main" val="6388991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idx="10"/>
          </p:nvPr>
        </p:nvSpPr>
        <p:spPr/>
        <p:txBody>
          <a:bodyPr/>
          <a:lstStyle>
            <a:lvl1pPr>
              <a:defRPr/>
            </a:lvl1pPr>
          </a:lstStyle>
          <a:p>
            <a:endParaRPr lang="nb-NO" altLang="en-US"/>
          </a:p>
        </p:txBody>
      </p:sp>
      <p:sp>
        <p:nvSpPr>
          <p:cNvPr id="6" name="Footer Placeholder 5"/>
          <p:cNvSpPr>
            <a:spLocks noGrp="1"/>
          </p:cNvSpPr>
          <p:nvPr>
            <p:ph type="ftr" idx="11"/>
          </p:nvPr>
        </p:nvSpPr>
        <p:spPr/>
        <p:txBody>
          <a:bodyPr/>
          <a:lstStyle>
            <a:lvl1pPr>
              <a:defRPr/>
            </a:lvl1pPr>
          </a:lstStyle>
          <a:p>
            <a:endParaRPr lang="nb-NO" altLang="en-US"/>
          </a:p>
        </p:txBody>
      </p:sp>
      <p:sp>
        <p:nvSpPr>
          <p:cNvPr id="7" name="Slide Number Placeholder 6"/>
          <p:cNvSpPr>
            <a:spLocks noGrp="1"/>
          </p:cNvSpPr>
          <p:nvPr>
            <p:ph type="sldNum" idx="12"/>
          </p:nvPr>
        </p:nvSpPr>
        <p:spPr/>
        <p:txBody>
          <a:bodyPr/>
          <a:lstStyle>
            <a:lvl1pPr>
              <a:defRPr/>
            </a:lvl1pPr>
          </a:lstStyle>
          <a:p>
            <a:fld id="{0BC94A89-2BD2-440A-95CD-3B27CE44F190}" type="slidenum">
              <a:rPr lang="nb-NO" altLang="en-US"/>
              <a:pPr/>
              <a:t>‹#›</a:t>
            </a:fld>
            <a:endParaRPr lang="nb-NO" altLang="en-US"/>
          </a:p>
        </p:txBody>
      </p:sp>
    </p:spTree>
    <p:extLst>
      <p:ext uri="{BB962C8B-B14F-4D97-AF65-F5344CB8AC3E}">
        <p14:creationId xmlns:p14="http://schemas.microsoft.com/office/powerpoint/2010/main" val="31057315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idx="10"/>
          </p:nvPr>
        </p:nvSpPr>
        <p:spPr/>
        <p:txBody>
          <a:bodyPr/>
          <a:lstStyle>
            <a:lvl1pPr>
              <a:defRPr/>
            </a:lvl1pPr>
          </a:lstStyle>
          <a:p>
            <a:endParaRPr lang="nb-NO" altLang="en-US"/>
          </a:p>
        </p:txBody>
      </p:sp>
      <p:sp>
        <p:nvSpPr>
          <p:cNvPr id="6" name="Footer Placeholder 5"/>
          <p:cNvSpPr>
            <a:spLocks noGrp="1"/>
          </p:cNvSpPr>
          <p:nvPr>
            <p:ph type="ftr" idx="11"/>
          </p:nvPr>
        </p:nvSpPr>
        <p:spPr/>
        <p:txBody>
          <a:bodyPr/>
          <a:lstStyle>
            <a:lvl1pPr>
              <a:defRPr/>
            </a:lvl1pPr>
          </a:lstStyle>
          <a:p>
            <a:endParaRPr lang="nb-NO" altLang="en-US"/>
          </a:p>
        </p:txBody>
      </p:sp>
      <p:sp>
        <p:nvSpPr>
          <p:cNvPr id="7" name="Slide Number Placeholder 6"/>
          <p:cNvSpPr>
            <a:spLocks noGrp="1"/>
          </p:cNvSpPr>
          <p:nvPr>
            <p:ph type="sldNum" idx="12"/>
          </p:nvPr>
        </p:nvSpPr>
        <p:spPr/>
        <p:txBody>
          <a:bodyPr/>
          <a:lstStyle>
            <a:lvl1pPr>
              <a:defRPr/>
            </a:lvl1pPr>
          </a:lstStyle>
          <a:p>
            <a:fld id="{37E86C9D-5AFC-42B1-A243-BD6312AAF224}" type="slidenum">
              <a:rPr lang="nb-NO" altLang="en-US"/>
              <a:pPr/>
              <a:t>‹#›</a:t>
            </a:fld>
            <a:endParaRPr lang="nb-NO" altLang="en-US"/>
          </a:p>
        </p:txBody>
      </p:sp>
    </p:spTree>
    <p:extLst>
      <p:ext uri="{BB962C8B-B14F-4D97-AF65-F5344CB8AC3E}">
        <p14:creationId xmlns:p14="http://schemas.microsoft.com/office/powerpoint/2010/main" val="7319934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nb-NO" altLang="en-US"/>
          </a:p>
        </p:txBody>
      </p:sp>
      <p:sp>
        <p:nvSpPr>
          <p:cNvPr id="5" name="Footer Placeholder 4"/>
          <p:cNvSpPr>
            <a:spLocks noGrp="1"/>
          </p:cNvSpPr>
          <p:nvPr>
            <p:ph type="ftr" idx="11"/>
          </p:nvPr>
        </p:nvSpPr>
        <p:spPr/>
        <p:txBody>
          <a:bodyPr/>
          <a:lstStyle>
            <a:lvl1pPr>
              <a:defRPr/>
            </a:lvl1pPr>
          </a:lstStyle>
          <a:p>
            <a:endParaRPr lang="nb-NO" altLang="en-US"/>
          </a:p>
        </p:txBody>
      </p:sp>
      <p:sp>
        <p:nvSpPr>
          <p:cNvPr id="6" name="Slide Number Placeholder 5"/>
          <p:cNvSpPr>
            <a:spLocks noGrp="1"/>
          </p:cNvSpPr>
          <p:nvPr>
            <p:ph type="sldNum" idx="12"/>
          </p:nvPr>
        </p:nvSpPr>
        <p:spPr/>
        <p:txBody>
          <a:bodyPr/>
          <a:lstStyle>
            <a:lvl1pPr>
              <a:defRPr/>
            </a:lvl1pPr>
          </a:lstStyle>
          <a:p>
            <a:fld id="{709916EC-FC40-4996-A7E1-DF0D2255AA5C}" type="slidenum">
              <a:rPr lang="nb-NO" altLang="en-US"/>
              <a:pPr/>
              <a:t>‹#›</a:t>
            </a:fld>
            <a:endParaRPr lang="nb-NO" altLang="en-US"/>
          </a:p>
        </p:txBody>
      </p:sp>
    </p:spTree>
    <p:extLst>
      <p:ext uri="{BB962C8B-B14F-4D97-AF65-F5344CB8AC3E}">
        <p14:creationId xmlns:p14="http://schemas.microsoft.com/office/powerpoint/2010/main" val="38810316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463551"/>
            <a:ext cx="2588684" cy="57515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463551"/>
            <a:ext cx="7569200" cy="57515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nb-NO" altLang="en-US"/>
          </a:p>
        </p:txBody>
      </p:sp>
      <p:sp>
        <p:nvSpPr>
          <p:cNvPr id="5" name="Footer Placeholder 4"/>
          <p:cNvSpPr>
            <a:spLocks noGrp="1"/>
          </p:cNvSpPr>
          <p:nvPr>
            <p:ph type="ftr" idx="11"/>
          </p:nvPr>
        </p:nvSpPr>
        <p:spPr/>
        <p:txBody>
          <a:bodyPr/>
          <a:lstStyle>
            <a:lvl1pPr>
              <a:defRPr/>
            </a:lvl1pPr>
          </a:lstStyle>
          <a:p>
            <a:endParaRPr lang="nb-NO" altLang="en-US"/>
          </a:p>
        </p:txBody>
      </p:sp>
      <p:sp>
        <p:nvSpPr>
          <p:cNvPr id="6" name="Slide Number Placeholder 5"/>
          <p:cNvSpPr>
            <a:spLocks noGrp="1"/>
          </p:cNvSpPr>
          <p:nvPr>
            <p:ph type="sldNum" idx="12"/>
          </p:nvPr>
        </p:nvSpPr>
        <p:spPr/>
        <p:txBody>
          <a:bodyPr/>
          <a:lstStyle>
            <a:lvl1pPr>
              <a:defRPr/>
            </a:lvl1pPr>
          </a:lstStyle>
          <a:p>
            <a:fld id="{26D8C6D6-294E-4629-A169-8466B6FC05FF}" type="slidenum">
              <a:rPr lang="nb-NO" altLang="en-US"/>
              <a:pPr/>
              <a:t>‹#›</a:t>
            </a:fld>
            <a:endParaRPr lang="nb-NO" altLang="en-US"/>
          </a:p>
        </p:txBody>
      </p:sp>
    </p:spTree>
    <p:extLst>
      <p:ext uri="{BB962C8B-B14F-4D97-AF65-F5344CB8AC3E}">
        <p14:creationId xmlns:p14="http://schemas.microsoft.com/office/powerpoint/2010/main" val="393129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CFF82C-3118-4FDD-A8D5-1F4D9BC83092}" type="datetimeFigureOut">
              <a:rPr lang="en-US" smtClean="0"/>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80536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CFF82C-3118-4FDD-A8D5-1F4D9BC83092}" type="datetimeFigureOut">
              <a:rPr lang="en-US" smtClean="0"/>
              <a:t>12/27/2018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977396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CFF82C-3118-4FDD-A8D5-1F4D9BC83092}" type="datetimeFigureOut">
              <a:rPr lang="en-US" smtClean="0"/>
              <a:t>12/27/2018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95245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FF82C-3118-4FDD-A8D5-1F4D9BC83092}" type="datetimeFigureOut">
              <a:rPr lang="en-US" smtClean="0"/>
              <a:t>12/27/2018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47786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83032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46828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FF82C-3118-4FDD-A8D5-1F4D9BC83092}" type="datetimeFigureOut">
              <a:rPr lang="en-US" smtClean="0"/>
              <a:t>12/27/2018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4EFCF-924F-4361-8559-97ABDE2223E4}" type="slidenum">
              <a:rPr lang="en-US" smtClean="0"/>
              <a:t>‹#›</a:t>
            </a:fld>
            <a:endParaRPr lang="en-US"/>
          </a:p>
        </p:txBody>
      </p:sp>
    </p:spTree>
    <p:extLst>
      <p:ext uri="{BB962C8B-B14F-4D97-AF65-F5344CB8AC3E}">
        <p14:creationId xmlns:p14="http://schemas.microsoft.com/office/powerpoint/2010/main" val="516467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16"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ea typeface="+mn-ea"/>
              </a:defRPr>
            </a:lvl1pPr>
          </a:lstStyle>
          <a:p>
            <a:pPr>
              <a:defRPr/>
            </a:pPr>
            <a:endParaRPr lang="en-US" altLang="en-US"/>
          </a:p>
        </p:txBody>
      </p:sp>
      <p:sp>
        <p:nvSpPr>
          <p:cNvPr id="64517"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mn-lt"/>
                <a:ea typeface="+mn-ea"/>
              </a:defRPr>
            </a:lvl1pPr>
          </a:lstStyle>
          <a:p>
            <a:pPr>
              <a:defRPr/>
            </a:pPr>
            <a:endParaRPr lang="en-US" altLang="en-US"/>
          </a:p>
        </p:txBody>
      </p:sp>
      <p:sp>
        <p:nvSpPr>
          <p:cNvPr id="64518"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ea typeface="+mn-ea"/>
              </a:defRPr>
            </a:lvl1pPr>
          </a:lstStyle>
          <a:p>
            <a:pPr>
              <a:defRPr/>
            </a:pPr>
            <a:fld id="{EFA579B7-222F-448F-ABFC-C27EE433D470}" type="slidenum">
              <a:rPr lang="en-US" altLang="en-US"/>
              <a:pPr>
                <a:defRPr/>
              </a:pPr>
              <a:t>‹#›</a:t>
            </a:fld>
            <a:endParaRPr lang="en-US" altLang="en-US"/>
          </a:p>
        </p:txBody>
      </p:sp>
    </p:spTree>
    <p:extLst>
      <p:ext uri="{BB962C8B-B14F-4D97-AF65-F5344CB8AC3E}">
        <p14:creationId xmlns:p14="http://schemas.microsoft.com/office/powerpoint/2010/main" val="17579955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Osaka" pitchFamily="-80"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Osaka" pitchFamily="-80"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Osaka" pitchFamily="-80"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Osaka" pitchFamily="-80" charset="-128"/>
        </a:defRPr>
      </a:lvl5pPr>
      <a:lvl6pPr marL="457200" algn="ctr" rtl="0" fontAlgn="base">
        <a:spcBef>
          <a:spcPct val="0"/>
        </a:spcBef>
        <a:spcAft>
          <a:spcPct val="0"/>
        </a:spcAft>
        <a:defRPr sz="4400">
          <a:solidFill>
            <a:schemeClr val="tx2"/>
          </a:solidFill>
          <a:latin typeface="Arial" panose="020B0604020202020204" pitchFamily="34" charset="0"/>
          <a:ea typeface="Osaka" pitchFamily="-80" charset="-128"/>
        </a:defRPr>
      </a:lvl6pPr>
      <a:lvl7pPr marL="914400" algn="ctr" rtl="0" fontAlgn="base">
        <a:spcBef>
          <a:spcPct val="0"/>
        </a:spcBef>
        <a:spcAft>
          <a:spcPct val="0"/>
        </a:spcAft>
        <a:defRPr sz="4400">
          <a:solidFill>
            <a:schemeClr val="tx2"/>
          </a:solidFill>
          <a:latin typeface="Arial" panose="020B0604020202020204" pitchFamily="34" charset="0"/>
          <a:ea typeface="Osaka" pitchFamily="-80" charset="-128"/>
        </a:defRPr>
      </a:lvl7pPr>
      <a:lvl8pPr marL="1371600" algn="ctr" rtl="0" fontAlgn="base">
        <a:spcBef>
          <a:spcPct val="0"/>
        </a:spcBef>
        <a:spcAft>
          <a:spcPct val="0"/>
        </a:spcAft>
        <a:defRPr sz="4400">
          <a:solidFill>
            <a:schemeClr val="tx2"/>
          </a:solidFill>
          <a:latin typeface="Arial" panose="020B0604020202020204" pitchFamily="34" charset="0"/>
          <a:ea typeface="Osaka" pitchFamily="-80" charset="-128"/>
        </a:defRPr>
      </a:lvl8pPr>
      <a:lvl9pPr marL="1828800" algn="ctr" rtl="0" fontAlgn="base">
        <a:spcBef>
          <a:spcPct val="0"/>
        </a:spcBef>
        <a:spcAft>
          <a:spcPct val="0"/>
        </a:spcAft>
        <a:defRPr sz="4400">
          <a:solidFill>
            <a:schemeClr val="tx2"/>
          </a:solidFill>
          <a:latin typeface="Arial" panose="020B0604020202020204" pitchFamily="34" charset="0"/>
          <a:ea typeface="Osaka" pitchFamily="-80"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463551"/>
            <a:ext cx="10361084" cy="143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smtClean="0"/>
              <a:t>Klikk for å redigere titteltekstformatet</a:t>
            </a:r>
          </a:p>
        </p:txBody>
      </p:sp>
      <p:sp>
        <p:nvSpPr>
          <p:cNvPr id="1026" name="Rectangle 2"/>
          <p:cNvSpPr>
            <a:spLocks noGrp="1" noChangeArrowheads="1"/>
          </p:cNvSpPr>
          <p:nvPr>
            <p:ph type="body" idx="1"/>
          </p:nvPr>
        </p:nvSpPr>
        <p:spPr bwMode="auto">
          <a:xfrm>
            <a:off x="914401" y="1981201"/>
            <a:ext cx="10361084" cy="4233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smtClean="0"/>
              <a:t>Klikk for å redigere formatet på disposisjonsteksten</a:t>
            </a:r>
          </a:p>
          <a:p>
            <a:pPr lvl="1"/>
            <a:r>
              <a:rPr lang="en-GB" altLang="en-US" smtClean="0"/>
              <a:t>Andre disposisjonsnivå</a:t>
            </a:r>
          </a:p>
          <a:p>
            <a:pPr lvl="2"/>
            <a:r>
              <a:rPr lang="en-GB" altLang="en-US" smtClean="0"/>
              <a:t>Tredje disposisjonsnivå</a:t>
            </a:r>
          </a:p>
          <a:p>
            <a:pPr lvl="3"/>
            <a:r>
              <a:rPr lang="en-GB" altLang="en-US" smtClean="0"/>
              <a:t>Fjerde disposisjonsnivå</a:t>
            </a:r>
          </a:p>
          <a:p>
            <a:pPr lvl="4"/>
            <a:r>
              <a:rPr lang="en-GB" altLang="en-US" smtClean="0"/>
              <a:t>Femte disposisjonsnivå</a:t>
            </a:r>
          </a:p>
          <a:p>
            <a:pPr lvl="4"/>
            <a:r>
              <a:rPr lang="en-GB" altLang="en-US" smtClean="0"/>
              <a:t>Sjette disposisjonsnivå</a:t>
            </a:r>
          </a:p>
          <a:p>
            <a:pPr lvl="4"/>
            <a:r>
              <a:rPr lang="en-GB" altLang="en-US" smtClean="0"/>
              <a:t>Sjuende disposisjonsnivå</a:t>
            </a:r>
          </a:p>
          <a:p>
            <a:pPr lvl="4"/>
            <a:r>
              <a:rPr lang="en-GB" altLang="en-US" smtClean="0"/>
              <a:t>Åttende disposisjonsnivå</a:t>
            </a:r>
          </a:p>
          <a:p>
            <a:pPr lvl="4"/>
            <a:r>
              <a:rPr lang="en-GB" altLang="en-US" smtClean="0"/>
              <a:t>Niende disposisjonsnivå</a:t>
            </a:r>
          </a:p>
        </p:txBody>
      </p:sp>
      <p:sp>
        <p:nvSpPr>
          <p:cNvPr id="1027" name="Rectangle 3"/>
          <p:cNvSpPr>
            <a:spLocks noGrp="1" noChangeArrowheads="1"/>
          </p:cNvSpPr>
          <p:nvPr>
            <p:ph type="dt"/>
          </p:nvPr>
        </p:nvSpPr>
        <p:spPr bwMode="auto">
          <a:xfrm>
            <a:off x="914401" y="6248400"/>
            <a:ext cx="2537884"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Lucida Sans Unicode" panose="020B0602030504020204" pitchFamily="34" charset="0"/>
              </a:defRPr>
            </a:lvl1pPr>
          </a:lstStyle>
          <a:p>
            <a:endParaRPr lang="nb-NO" altLang="en-US"/>
          </a:p>
        </p:txBody>
      </p:sp>
      <p:sp>
        <p:nvSpPr>
          <p:cNvPr id="1028" name="Rectangle 4"/>
          <p:cNvSpPr>
            <a:spLocks noGrp="1" noChangeArrowheads="1"/>
          </p:cNvSpPr>
          <p:nvPr>
            <p:ph type="ftr"/>
          </p:nvPr>
        </p:nvSpPr>
        <p:spPr bwMode="auto">
          <a:xfrm>
            <a:off x="4165601" y="6248400"/>
            <a:ext cx="3858684"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Lucida Sans Unicode" panose="020B0602030504020204" pitchFamily="34" charset="0"/>
              </a:defRPr>
            </a:lvl1pPr>
          </a:lstStyle>
          <a:p>
            <a:endParaRPr lang="nb-NO" altLang="en-US"/>
          </a:p>
        </p:txBody>
      </p:sp>
      <p:sp>
        <p:nvSpPr>
          <p:cNvPr id="1029" name="Rectangle 5"/>
          <p:cNvSpPr>
            <a:spLocks noGrp="1" noChangeArrowheads="1"/>
          </p:cNvSpPr>
          <p:nvPr>
            <p:ph type="sldNum"/>
          </p:nvPr>
        </p:nvSpPr>
        <p:spPr bwMode="auto">
          <a:xfrm>
            <a:off x="8737601" y="6248400"/>
            <a:ext cx="2537884"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Lucida Sans Unicode" panose="020B0602030504020204" pitchFamily="34" charset="0"/>
              </a:defRPr>
            </a:lvl1pPr>
          </a:lstStyle>
          <a:p>
            <a:fld id="{D947C138-0D84-4F6E-A929-86DC77882F20}" type="slidenum">
              <a:rPr lang="nb-NO" altLang="en-US"/>
              <a:pPr/>
              <a:t>‹#›</a:t>
            </a:fld>
            <a:endParaRPr lang="nb-NO" altLang="en-US"/>
          </a:p>
        </p:txBody>
      </p:sp>
    </p:spTree>
    <p:extLst>
      <p:ext uri="{BB962C8B-B14F-4D97-AF65-F5344CB8AC3E}">
        <p14:creationId xmlns:p14="http://schemas.microsoft.com/office/powerpoint/2010/main" val="261901564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449263" rtl="0" fontAlgn="base">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SimSun" panose="02010600030101010101" pitchFamily="2" charset="-122"/>
        </a:defRPr>
      </a:lvl2pPr>
      <a:lvl3pPr marL="11430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SimSun" panose="02010600030101010101" pitchFamily="2" charset="-122"/>
        </a:defRPr>
      </a:lvl3pPr>
      <a:lvl4pPr marL="16002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SimSun" panose="02010600030101010101" pitchFamily="2" charset="-122"/>
        </a:defRPr>
      </a:lvl4pPr>
      <a:lvl5pPr marL="20574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SimSun" panose="02010600030101010101" pitchFamily="2" charset="-122"/>
        </a:defRPr>
      </a:lvl5pPr>
      <a:lvl6pPr marL="25146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SimSun" panose="02010600030101010101" pitchFamily="2" charset="-122"/>
        </a:defRPr>
      </a:lvl6pPr>
      <a:lvl7pPr marL="29718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SimSun" panose="02010600030101010101" pitchFamily="2" charset="-122"/>
        </a:defRPr>
      </a:lvl7pPr>
      <a:lvl8pPr marL="34290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SimSun" panose="02010600030101010101" pitchFamily="2" charset="-122"/>
        </a:defRPr>
      </a:lvl8pPr>
      <a:lvl9pPr marL="38862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SimSun" panose="02010600030101010101" pitchFamily="2" charset="-122"/>
        </a:defRPr>
      </a:lvl9pPr>
    </p:titleStyle>
    <p:bodyStyle>
      <a:lvl1pPr marL="342900" indent="-342900" algn="l" defTabSz="449263" rtl="0" fontAlgn="base">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527" y="1011526"/>
            <a:ext cx="9144000" cy="2770764"/>
          </a:xfrm>
        </p:spPr>
        <p:txBody>
          <a:bodyPr>
            <a:normAutofit fontScale="90000"/>
          </a:bodyPr>
          <a:lstStyle/>
          <a:p>
            <a:r>
              <a:rPr lang="en-US" dirty="0" smtClean="0"/>
              <a:t/>
            </a:r>
            <a:br>
              <a:rPr lang="en-US" dirty="0" smtClean="0"/>
            </a:br>
            <a:r>
              <a:rPr lang="en-US" dirty="0"/>
              <a:t/>
            </a:r>
            <a:br>
              <a:rPr lang="en-US" dirty="0"/>
            </a:br>
            <a:r>
              <a:rPr lang="en-US" dirty="0"/>
              <a:t/>
            </a:r>
            <a:br>
              <a:rPr lang="en-US" dirty="0"/>
            </a:br>
            <a:r>
              <a:rPr lang="en-US" dirty="0">
                <a:solidFill>
                  <a:schemeClr val="accent5">
                    <a:lumMod val="50000"/>
                  </a:schemeClr>
                </a:solidFill>
              </a:rPr>
              <a:t>Chapter 1 </a:t>
            </a:r>
            <a:r>
              <a:rPr lang="en-US" dirty="0"/>
              <a:t/>
            </a:r>
            <a:br>
              <a:rPr lang="en-US" dirty="0"/>
            </a:br>
            <a:r>
              <a:rPr lang="en-US" dirty="0"/>
              <a:t>Introduction: What is Ethics all about?</a:t>
            </a:r>
            <a:endParaRPr lang="en-US" dirty="0">
              <a:solidFill>
                <a:srgbClr val="00B0F0"/>
              </a:solidFill>
            </a:endParaRPr>
          </a:p>
        </p:txBody>
      </p:sp>
      <p:sp>
        <p:nvSpPr>
          <p:cNvPr id="3" name="Subtitle 2"/>
          <p:cNvSpPr>
            <a:spLocks noGrp="1"/>
          </p:cNvSpPr>
          <p:nvPr>
            <p:ph type="subTitle" idx="1"/>
          </p:nvPr>
        </p:nvSpPr>
        <p:spPr>
          <a:xfrm>
            <a:off x="2382983" y="4197927"/>
            <a:ext cx="9144000" cy="1974273"/>
          </a:xfrm>
        </p:spPr>
        <p:txBody>
          <a:bodyPr>
            <a:noAutofit/>
          </a:bodyPr>
          <a:lstStyle/>
          <a:p>
            <a:pPr algn="r">
              <a:lnSpc>
                <a:spcPct val="110000"/>
              </a:lnSpc>
              <a:spcBef>
                <a:spcPts val="0"/>
              </a:spcBef>
            </a:pPr>
            <a:r>
              <a:rPr lang="en-US" sz="3600" dirty="0">
                <a:solidFill>
                  <a:schemeClr val="accent5">
                    <a:lumMod val="50000"/>
                  </a:schemeClr>
                </a:solidFill>
                <a:latin typeface="+mj-lt"/>
                <a:ea typeface="+mj-ea"/>
                <a:cs typeface="+mj-cs"/>
              </a:rPr>
              <a:t>Dr. </a:t>
            </a:r>
            <a:r>
              <a:rPr lang="en-US" sz="3600" dirty="0" err="1">
                <a:solidFill>
                  <a:schemeClr val="accent5">
                    <a:lumMod val="50000"/>
                  </a:schemeClr>
                </a:solidFill>
                <a:latin typeface="+mj-lt"/>
                <a:ea typeface="+mj-ea"/>
                <a:cs typeface="+mj-cs"/>
              </a:rPr>
              <a:t>Mohsin</a:t>
            </a:r>
            <a:r>
              <a:rPr lang="en-US" sz="3600" dirty="0">
                <a:solidFill>
                  <a:schemeClr val="accent5">
                    <a:lumMod val="50000"/>
                  </a:schemeClr>
                </a:solidFill>
                <a:latin typeface="+mj-lt"/>
                <a:ea typeface="+mj-ea"/>
                <a:cs typeface="+mj-cs"/>
              </a:rPr>
              <a:t> </a:t>
            </a:r>
            <a:r>
              <a:rPr lang="en-US" sz="3600" dirty="0" smtClean="0">
                <a:solidFill>
                  <a:schemeClr val="accent5">
                    <a:lumMod val="50000"/>
                  </a:schemeClr>
                </a:solidFill>
                <a:latin typeface="+mj-lt"/>
                <a:ea typeface="+mj-ea"/>
                <a:cs typeface="+mj-cs"/>
              </a:rPr>
              <a:t>Uddin</a:t>
            </a:r>
          </a:p>
          <a:p>
            <a:pPr algn="r">
              <a:lnSpc>
                <a:spcPct val="110000"/>
              </a:lnSpc>
              <a:spcBef>
                <a:spcPts val="0"/>
              </a:spcBef>
            </a:pPr>
            <a:r>
              <a:rPr lang="en-US" sz="2800" dirty="0" smtClean="0">
                <a:solidFill>
                  <a:schemeClr val="accent5">
                    <a:lumMod val="50000"/>
                  </a:schemeClr>
                </a:solidFill>
                <a:latin typeface="+mj-lt"/>
                <a:ea typeface="+mj-ea"/>
                <a:cs typeface="+mj-cs"/>
              </a:rPr>
              <a:t>Department of Accounting</a:t>
            </a:r>
          </a:p>
          <a:p>
            <a:pPr algn="r">
              <a:lnSpc>
                <a:spcPct val="110000"/>
              </a:lnSpc>
              <a:spcBef>
                <a:spcPts val="0"/>
              </a:spcBef>
            </a:pPr>
            <a:r>
              <a:rPr lang="en-US" sz="2800" dirty="0" smtClean="0">
                <a:solidFill>
                  <a:schemeClr val="accent5">
                    <a:lumMod val="50000"/>
                  </a:schemeClr>
                </a:solidFill>
                <a:latin typeface="+mj-lt"/>
                <a:ea typeface="+mj-ea"/>
                <a:cs typeface="+mj-cs"/>
              </a:rPr>
              <a:t>Faculty of Economics and Administrative Sciences</a:t>
            </a:r>
            <a:endParaRPr lang="en-US" sz="2800" dirty="0">
              <a:solidFill>
                <a:schemeClr val="accent5">
                  <a:lumMod val="50000"/>
                </a:schemeClr>
              </a:solidFill>
              <a:latin typeface="+mj-lt"/>
              <a:ea typeface="+mj-ea"/>
              <a:cs typeface="+mj-cs"/>
            </a:endParaRPr>
          </a:p>
          <a:p>
            <a:pPr algn="r">
              <a:lnSpc>
                <a:spcPct val="110000"/>
              </a:lnSpc>
              <a:spcBef>
                <a:spcPts val="0"/>
              </a:spcBef>
            </a:pPr>
            <a:r>
              <a:rPr lang="en-US" sz="2800" dirty="0" err="1" smtClean="0">
                <a:solidFill>
                  <a:schemeClr val="accent5">
                    <a:lumMod val="50000"/>
                  </a:schemeClr>
                </a:solidFill>
                <a:latin typeface="+mj-lt"/>
                <a:ea typeface="+mj-ea"/>
                <a:cs typeface="+mj-cs"/>
              </a:rPr>
              <a:t>Ishik</a:t>
            </a:r>
            <a:r>
              <a:rPr lang="en-US" sz="2800" dirty="0" smtClean="0">
                <a:solidFill>
                  <a:schemeClr val="accent5">
                    <a:lumMod val="50000"/>
                  </a:schemeClr>
                </a:solidFill>
                <a:latin typeface="+mj-lt"/>
                <a:ea typeface="+mj-ea"/>
                <a:cs typeface="+mj-cs"/>
              </a:rPr>
              <a:t> </a:t>
            </a:r>
            <a:r>
              <a:rPr lang="en-US" sz="2800" dirty="0">
                <a:solidFill>
                  <a:schemeClr val="accent5">
                    <a:lumMod val="50000"/>
                  </a:schemeClr>
                </a:solidFill>
                <a:latin typeface="+mj-lt"/>
                <a:ea typeface="+mj-ea"/>
                <a:cs typeface="+mj-cs"/>
              </a:rPr>
              <a:t>University, Erbil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0"/>
            <a:ext cx="1524000" cy="1162050"/>
          </a:xfrm>
          <a:prstGeom prst="rect">
            <a:avLst/>
          </a:prstGeom>
        </p:spPr>
      </p:pic>
    </p:spTree>
    <p:extLst>
      <p:ext uri="{BB962C8B-B14F-4D97-AF65-F5344CB8AC3E}">
        <p14:creationId xmlns:p14="http://schemas.microsoft.com/office/powerpoint/2010/main" val="3886322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can observe the ethical </a:t>
            </a:r>
            <a:r>
              <a:rPr lang="en-US" dirty="0" err="1"/>
              <a:t>behaviour</a:t>
            </a:r>
            <a:r>
              <a:rPr lang="en-US" dirty="0"/>
              <a:t> through the following habits.</a:t>
            </a:r>
          </a:p>
        </p:txBody>
      </p:sp>
      <p:sp>
        <p:nvSpPr>
          <p:cNvPr id="3" name="Content Placeholder 2"/>
          <p:cNvSpPr>
            <a:spLocks noGrp="1"/>
          </p:cNvSpPr>
          <p:nvPr>
            <p:ph idx="1"/>
          </p:nvPr>
        </p:nvSpPr>
        <p:spPr/>
        <p:txBody>
          <a:bodyPr>
            <a:normAutofit/>
          </a:bodyPr>
          <a:lstStyle/>
          <a:p>
            <a:r>
              <a:rPr lang="en-US" sz="3200" dirty="0" smtClean="0"/>
              <a:t>sincerity</a:t>
            </a:r>
          </a:p>
          <a:p>
            <a:r>
              <a:rPr lang="en-US" sz="3200" dirty="0" smtClean="0"/>
              <a:t>honesty </a:t>
            </a:r>
          </a:p>
          <a:p>
            <a:r>
              <a:rPr lang="en-US" sz="3200" dirty="0" smtClean="0"/>
              <a:t>truthfulness </a:t>
            </a:r>
          </a:p>
          <a:p>
            <a:r>
              <a:rPr lang="en-US" sz="3200" dirty="0" smtClean="0"/>
              <a:t>respect </a:t>
            </a:r>
            <a:r>
              <a:rPr lang="en-US" sz="3200" dirty="0"/>
              <a:t>for self and others </a:t>
            </a:r>
            <a:endParaRPr lang="en-US" sz="3200" dirty="0" smtClean="0"/>
          </a:p>
          <a:p>
            <a:r>
              <a:rPr lang="en-US" sz="3200" dirty="0" smtClean="0"/>
              <a:t>respect </a:t>
            </a:r>
            <a:r>
              <a:rPr lang="en-US" sz="3200" dirty="0"/>
              <a:t>for time </a:t>
            </a:r>
            <a:endParaRPr lang="en-US" sz="3200" dirty="0" smtClean="0"/>
          </a:p>
          <a:p>
            <a:r>
              <a:rPr lang="en-US" sz="3200" dirty="0" smtClean="0"/>
              <a:t>respect </a:t>
            </a:r>
            <a:r>
              <a:rPr lang="en-US" sz="3200" dirty="0"/>
              <a:t>for work </a:t>
            </a:r>
            <a:endParaRPr lang="en-US" sz="3200" dirty="0" smtClean="0"/>
          </a:p>
          <a:p>
            <a:r>
              <a:rPr lang="en-US" sz="3200" dirty="0" smtClean="0"/>
              <a:t>respect </a:t>
            </a:r>
            <a:r>
              <a:rPr lang="en-US" sz="3200" dirty="0"/>
              <a:t>for our environment</a:t>
            </a:r>
          </a:p>
        </p:txBody>
      </p:sp>
    </p:spTree>
    <p:extLst>
      <p:ext uri="{BB962C8B-B14F-4D97-AF65-F5344CB8AC3E}">
        <p14:creationId xmlns:p14="http://schemas.microsoft.com/office/powerpoint/2010/main" val="901665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rPr>
              <a:t>Besides these ethics in our domestic life, our work place demands certain specific ethics. These are:</a:t>
            </a:r>
          </a:p>
        </p:txBody>
      </p:sp>
      <p:sp>
        <p:nvSpPr>
          <p:cNvPr id="3" name="Content Placeholder 2"/>
          <p:cNvSpPr>
            <a:spLocks noGrp="1"/>
          </p:cNvSpPr>
          <p:nvPr>
            <p:ph idx="1"/>
          </p:nvPr>
        </p:nvSpPr>
        <p:spPr/>
        <p:txBody>
          <a:bodyPr>
            <a:normAutofit/>
          </a:bodyPr>
          <a:lstStyle/>
          <a:p>
            <a:r>
              <a:rPr lang="en-US" sz="3600" dirty="0"/>
              <a:t>regularity and </a:t>
            </a:r>
            <a:r>
              <a:rPr lang="en-US" sz="3600" dirty="0" smtClean="0"/>
              <a:t>punctuality</a:t>
            </a:r>
          </a:p>
          <a:p>
            <a:r>
              <a:rPr lang="en-US" sz="3600" dirty="0" smtClean="0"/>
              <a:t> confidentiality </a:t>
            </a:r>
          </a:p>
          <a:p>
            <a:r>
              <a:rPr lang="en-US" sz="3600" dirty="0" smtClean="0"/>
              <a:t>loyalty </a:t>
            </a:r>
          </a:p>
          <a:p>
            <a:r>
              <a:rPr lang="en-US" sz="3600" dirty="0" smtClean="0"/>
              <a:t>maintaining friendly </a:t>
            </a:r>
            <a:r>
              <a:rPr lang="en-US" sz="3600" dirty="0"/>
              <a:t>relations with colleagues and clients </a:t>
            </a:r>
            <a:endParaRPr lang="en-US" sz="3600" dirty="0" smtClean="0"/>
          </a:p>
          <a:p>
            <a:r>
              <a:rPr lang="en-US" sz="3600" dirty="0" smtClean="0"/>
              <a:t> </a:t>
            </a:r>
            <a:r>
              <a:rPr lang="en-US" sz="3600" dirty="0"/>
              <a:t>willingness to learn and take on new </a:t>
            </a:r>
            <a:r>
              <a:rPr lang="en-US" sz="3600" dirty="0" smtClean="0"/>
              <a:t>responsibilities</a:t>
            </a:r>
            <a:endParaRPr lang="en-US" sz="3600" dirty="0"/>
          </a:p>
        </p:txBody>
      </p:sp>
    </p:spTree>
    <p:extLst>
      <p:ext uri="{BB962C8B-B14F-4D97-AF65-F5344CB8AC3E}">
        <p14:creationId xmlns:p14="http://schemas.microsoft.com/office/powerpoint/2010/main" val="875748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Ethics in our domestic life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600" dirty="0" smtClean="0"/>
              <a:t>Respect for self, others and elders</a:t>
            </a:r>
          </a:p>
          <a:p>
            <a:r>
              <a:rPr lang="en-US" sz="3600" dirty="0" smtClean="0"/>
              <a:t>Respect for time</a:t>
            </a:r>
          </a:p>
          <a:p>
            <a:r>
              <a:rPr lang="en-US" sz="3600" dirty="0" smtClean="0"/>
              <a:t>Respectful relations with young and old</a:t>
            </a:r>
          </a:p>
          <a:p>
            <a:r>
              <a:rPr lang="en-US" sz="3600" dirty="0" smtClean="0"/>
              <a:t>Willingness to learn and take new responsibilities</a:t>
            </a:r>
          </a:p>
          <a:p>
            <a:r>
              <a:rPr lang="en-US" sz="3600" dirty="0" smtClean="0"/>
              <a:t>Ability to judge the right and wrong and make right decision at given time.</a:t>
            </a:r>
            <a:endParaRPr lang="en-US" sz="3600" dirty="0"/>
          </a:p>
        </p:txBody>
      </p:sp>
    </p:spTree>
    <p:extLst>
      <p:ext uri="{BB962C8B-B14F-4D97-AF65-F5344CB8AC3E}">
        <p14:creationId xmlns:p14="http://schemas.microsoft.com/office/powerpoint/2010/main" val="4013756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9241"/>
          </a:xfrm>
        </p:spPr>
        <p:txBody>
          <a:bodyPr/>
          <a:lstStyle/>
          <a:p>
            <a:r>
              <a:rPr lang="en-US" dirty="0">
                <a:solidFill>
                  <a:schemeClr val="accent2">
                    <a:lumMod val="75000"/>
                  </a:schemeClr>
                </a:solidFill>
              </a:rPr>
              <a:t>NEED FOR ETHICS</a:t>
            </a:r>
          </a:p>
        </p:txBody>
      </p:sp>
      <p:sp>
        <p:nvSpPr>
          <p:cNvPr id="3" name="Content Placeholder 2"/>
          <p:cNvSpPr>
            <a:spLocks noGrp="1"/>
          </p:cNvSpPr>
          <p:nvPr>
            <p:ph idx="1"/>
          </p:nvPr>
        </p:nvSpPr>
        <p:spPr>
          <a:xfrm>
            <a:off x="838200" y="1503336"/>
            <a:ext cx="10515600" cy="4673627"/>
          </a:xfrm>
        </p:spPr>
        <p:txBody>
          <a:bodyPr/>
          <a:lstStyle/>
          <a:p>
            <a:pPr marL="0" indent="0">
              <a:buNone/>
            </a:pPr>
            <a:r>
              <a:rPr lang="en-US" dirty="0"/>
              <a:t>Now let us find out why it is essential to have good ethics and how they affect our interpersonal relationship and work performance. Any work situation either at the office or at home has three major components: Work, Worker and the Work Place. </a:t>
            </a:r>
          </a:p>
          <a:p>
            <a:r>
              <a:rPr lang="en-US" dirty="0" smtClean="0"/>
              <a:t>The </a:t>
            </a:r>
            <a:r>
              <a:rPr lang="en-US" dirty="0"/>
              <a:t>Work is the actual task to be done. </a:t>
            </a:r>
            <a:endParaRPr lang="en-US" dirty="0" smtClean="0"/>
          </a:p>
          <a:p>
            <a:r>
              <a:rPr lang="en-US" dirty="0" smtClean="0"/>
              <a:t> </a:t>
            </a:r>
            <a:r>
              <a:rPr lang="en-US" dirty="0"/>
              <a:t>The Worker is the person who does the task. </a:t>
            </a:r>
          </a:p>
          <a:p>
            <a:r>
              <a:rPr lang="en-US" dirty="0" smtClean="0"/>
              <a:t>Work </a:t>
            </a:r>
            <a:r>
              <a:rPr lang="en-US" dirty="0"/>
              <a:t>Place includes the place for doing the task, tools and </a:t>
            </a:r>
            <a:r>
              <a:rPr lang="en-US" dirty="0" smtClean="0"/>
              <a:t>equipment's </a:t>
            </a:r>
            <a:r>
              <a:rPr lang="en-US" dirty="0"/>
              <a:t>required and the storage space for them.</a:t>
            </a:r>
          </a:p>
        </p:txBody>
      </p:sp>
    </p:spTree>
    <p:extLst>
      <p:ext uri="{BB962C8B-B14F-4D97-AF65-F5344CB8AC3E}">
        <p14:creationId xmlns:p14="http://schemas.microsoft.com/office/powerpoint/2010/main" val="741356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6989" y="278970"/>
            <a:ext cx="9144000" cy="2387600"/>
          </a:xfrm>
        </p:spPr>
        <p:txBody>
          <a:bodyPr/>
          <a:lstStyle/>
          <a:p>
            <a:pPr algn="l"/>
            <a:r>
              <a:rPr lang="en-US" sz="4000" b="1" dirty="0" smtClean="0">
                <a:solidFill>
                  <a:srgbClr val="FF0000"/>
                </a:solidFill>
              </a:rPr>
              <a:t>Summing up</a:t>
            </a:r>
            <a:r>
              <a:rPr lang="en-US" sz="4000" dirty="0" smtClean="0"/>
              <a:t/>
            </a:r>
            <a:br>
              <a:rPr lang="en-US" sz="4000" dirty="0" smtClean="0"/>
            </a:br>
            <a:r>
              <a:rPr lang="en-US" sz="4000" dirty="0" smtClean="0"/>
              <a:t>Ethics </a:t>
            </a:r>
            <a:r>
              <a:rPr lang="en-US" sz="4000" dirty="0"/>
              <a:t>is the theory of right and wrong conduct</a:t>
            </a:r>
            <a:r>
              <a:rPr lang="en-US" sz="4000" dirty="0" smtClean="0"/>
              <a:t>.</a:t>
            </a:r>
            <a:br>
              <a:rPr lang="en-US" sz="4000" dirty="0" smtClean="0"/>
            </a:br>
            <a:endParaRPr lang="en-US" sz="4000" dirty="0"/>
          </a:p>
        </p:txBody>
      </p:sp>
      <p:sp>
        <p:nvSpPr>
          <p:cNvPr id="3" name="Subtitle 2"/>
          <p:cNvSpPr>
            <a:spLocks noGrp="1"/>
          </p:cNvSpPr>
          <p:nvPr>
            <p:ph type="subTitle" idx="1"/>
          </p:nvPr>
        </p:nvSpPr>
        <p:spPr>
          <a:xfrm>
            <a:off x="1616989" y="2231756"/>
            <a:ext cx="9144000" cy="2297624"/>
          </a:xfrm>
        </p:spPr>
        <p:txBody>
          <a:bodyPr/>
          <a:lstStyle/>
          <a:p>
            <a:pPr marL="342900" indent="-342900" algn="just">
              <a:buFont typeface="Arial" panose="020B0604020202020204" pitchFamily="34" charset="0"/>
              <a:buChar char="•"/>
            </a:pPr>
            <a:r>
              <a:rPr lang="en-US" sz="4000" b="1" dirty="0" smtClean="0"/>
              <a:t>Right and Wrong</a:t>
            </a:r>
            <a:r>
              <a:rPr lang="en-US" sz="4000" dirty="0" smtClean="0"/>
              <a:t>: </a:t>
            </a:r>
            <a:r>
              <a:rPr lang="en-US" sz="4000" dirty="0"/>
              <a:t>Ethics is defined as the science of rightfulness or </a:t>
            </a:r>
            <a:r>
              <a:rPr lang="en-US" sz="4000" dirty="0" smtClean="0"/>
              <a:t>wrongfulness </a:t>
            </a:r>
            <a:r>
              <a:rPr lang="en-US" sz="4000" dirty="0"/>
              <a:t>of conduct</a:t>
            </a:r>
            <a:r>
              <a:rPr lang="en-US" sz="4000" dirty="0" smtClean="0"/>
              <a:t>. </a:t>
            </a:r>
          </a:p>
          <a:p>
            <a:pPr marL="342900" indent="-342900" algn="just">
              <a:buFont typeface="Arial" panose="020B0604020202020204" pitchFamily="34" charset="0"/>
              <a:buChar char="•"/>
            </a:pPr>
            <a:r>
              <a:rPr lang="en-US" sz="4000" dirty="0" smtClean="0"/>
              <a:t>What </a:t>
            </a:r>
            <a:r>
              <a:rPr lang="en-US" sz="4000" dirty="0"/>
              <a:t>makes an action right or wrong? The word “right” derives from the Latin “rectus</a:t>
            </a:r>
            <a:r>
              <a:rPr lang="en-US" sz="4000" dirty="0" smtClean="0"/>
              <a:t>”, meaning </a:t>
            </a:r>
            <a:r>
              <a:rPr lang="en-US" sz="4000" dirty="0"/>
              <a:t>‘straight’ or ‘according to norm’. </a:t>
            </a:r>
          </a:p>
        </p:txBody>
      </p:sp>
    </p:spTree>
    <p:extLst>
      <p:ext uri="{BB962C8B-B14F-4D97-AF65-F5344CB8AC3E}">
        <p14:creationId xmlns:p14="http://schemas.microsoft.com/office/powerpoint/2010/main" val="59494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3777"/>
          </a:xfrm>
        </p:spPr>
        <p:txBody>
          <a:bodyPr>
            <a:normAutofit fontScale="90000"/>
          </a:bodyPr>
          <a:lstStyle/>
          <a:p>
            <a:r>
              <a:rPr lang="en-US" dirty="0" smtClean="0"/>
              <a:t>Ethics </a:t>
            </a:r>
            <a:endParaRPr lang="en-US" dirty="0"/>
          </a:p>
        </p:txBody>
      </p:sp>
      <p:sp>
        <p:nvSpPr>
          <p:cNvPr id="3" name="Content Placeholder 2"/>
          <p:cNvSpPr>
            <a:spLocks noGrp="1"/>
          </p:cNvSpPr>
          <p:nvPr>
            <p:ph idx="1"/>
          </p:nvPr>
        </p:nvSpPr>
        <p:spPr>
          <a:xfrm>
            <a:off x="838200" y="898902"/>
            <a:ext cx="10515600" cy="5278061"/>
          </a:xfrm>
        </p:spPr>
        <p:txBody>
          <a:bodyPr/>
          <a:lstStyle/>
          <a:p>
            <a:r>
              <a:rPr lang="en-US" dirty="0"/>
              <a:t>Etymologically the term “ethics” correspond to the Greek word “ethos” which means </a:t>
            </a:r>
            <a:r>
              <a:rPr lang="en-US" dirty="0" smtClean="0"/>
              <a:t>character, habit</a:t>
            </a:r>
            <a:r>
              <a:rPr lang="en-US" dirty="0"/>
              <a:t>, customs, ways of </a:t>
            </a:r>
            <a:r>
              <a:rPr lang="en-US" dirty="0" err="1"/>
              <a:t>behaviour</a:t>
            </a:r>
            <a:r>
              <a:rPr lang="en-US" dirty="0"/>
              <a:t>, etc. </a:t>
            </a:r>
            <a:endParaRPr lang="en-US" dirty="0" smtClean="0"/>
          </a:p>
          <a:p>
            <a:r>
              <a:rPr lang="en-US" dirty="0" smtClean="0"/>
              <a:t>Ethics </a:t>
            </a:r>
            <a:r>
              <a:rPr lang="en-US" dirty="0"/>
              <a:t>is also called “moral philosophy”. The </a:t>
            </a:r>
            <a:r>
              <a:rPr lang="en-US" dirty="0" smtClean="0"/>
              <a:t>word “moral</a:t>
            </a:r>
            <a:r>
              <a:rPr lang="en-US" dirty="0"/>
              <a:t>” comes from </a:t>
            </a:r>
            <a:r>
              <a:rPr lang="en-US" dirty="0" smtClean="0"/>
              <a:t>  Latin </a:t>
            </a:r>
            <a:r>
              <a:rPr lang="en-US" dirty="0"/>
              <a:t>word “mores” which signifies customs, character, </a:t>
            </a:r>
            <a:r>
              <a:rPr lang="en-US" dirty="0" err="1"/>
              <a:t>behaviour</a:t>
            </a:r>
            <a:r>
              <a:rPr lang="en-US" dirty="0"/>
              <a:t>, etc.</a:t>
            </a:r>
          </a:p>
          <a:p>
            <a:pPr algn="just"/>
            <a:r>
              <a:rPr lang="en-US" sz="3600" b="1" dirty="0"/>
              <a:t>E</a:t>
            </a:r>
            <a:r>
              <a:rPr lang="en-US" sz="3600" b="1" dirty="0" smtClean="0"/>
              <a:t>thics </a:t>
            </a:r>
            <a:r>
              <a:rPr lang="en-US" sz="3600" b="1" dirty="0"/>
              <a:t>may be defined as the systematic study of human actions from the point of view </a:t>
            </a:r>
            <a:r>
              <a:rPr lang="en-US" sz="3600" b="1" dirty="0" smtClean="0"/>
              <a:t>of their </a:t>
            </a:r>
            <a:r>
              <a:rPr lang="en-US" sz="3600" b="1" dirty="0"/>
              <a:t>rightfulness or wrongfulness, as means for the attainment of the ultimate happiness.</a:t>
            </a:r>
          </a:p>
        </p:txBody>
      </p:sp>
    </p:spTree>
    <p:extLst>
      <p:ext uri="{BB962C8B-B14F-4D97-AF65-F5344CB8AC3E}">
        <p14:creationId xmlns:p14="http://schemas.microsoft.com/office/powerpoint/2010/main" val="3222718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thics</a:t>
            </a:r>
            <a:endParaRPr lang="en-US" dirty="0"/>
          </a:p>
        </p:txBody>
      </p:sp>
      <p:sp>
        <p:nvSpPr>
          <p:cNvPr id="3" name="Content Placeholder 2"/>
          <p:cNvSpPr>
            <a:spLocks noGrp="1"/>
          </p:cNvSpPr>
          <p:nvPr>
            <p:ph idx="1"/>
          </p:nvPr>
        </p:nvSpPr>
        <p:spPr/>
        <p:txBody>
          <a:bodyPr/>
          <a:lstStyle/>
          <a:p>
            <a:r>
              <a:rPr lang="en-US" sz="4000" dirty="0" smtClean="0"/>
              <a:t>Ethics is the attitude of being good or bad in behavior, action and taking the decision in different situations. It deals with the moral values.</a:t>
            </a:r>
          </a:p>
          <a:p>
            <a:r>
              <a:rPr lang="en-US" sz="4000" dirty="0" smtClean="0"/>
              <a:t>It helps to individual or an organization for honesty.</a:t>
            </a:r>
            <a:endParaRPr lang="en-US" dirty="0"/>
          </a:p>
        </p:txBody>
      </p:sp>
    </p:spTree>
    <p:extLst>
      <p:ext uri="{BB962C8B-B14F-4D97-AF65-F5344CB8AC3E}">
        <p14:creationId xmlns:p14="http://schemas.microsoft.com/office/powerpoint/2010/main" val="230797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SCOPE OF ETHICS</a:t>
            </a:r>
            <a:endParaRPr lang="en-US" dirty="0"/>
          </a:p>
        </p:txBody>
      </p:sp>
      <p:sp>
        <p:nvSpPr>
          <p:cNvPr id="3" name="Content Placeholder 2"/>
          <p:cNvSpPr>
            <a:spLocks noGrp="1"/>
          </p:cNvSpPr>
          <p:nvPr>
            <p:ph idx="1"/>
          </p:nvPr>
        </p:nvSpPr>
        <p:spPr>
          <a:xfrm>
            <a:off x="838200" y="1487837"/>
            <a:ext cx="10515600" cy="4689126"/>
          </a:xfrm>
        </p:spPr>
        <p:txBody>
          <a:bodyPr>
            <a:normAutofit/>
          </a:bodyPr>
          <a:lstStyle/>
          <a:p>
            <a:pPr marL="0" indent="0" algn="just">
              <a:buNone/>
            </a:pPr>
            <a:r>
              <a:rPr lang="en-US" sz="3200" dirty="0"/>
              <a:t>Ethics deals with voluntary actions. We can distinguish between human actions and actions </a:t>
            </a:r>
            <a:r>
              <a:rPr lang="en-US" sz="3200" dirty="0" smtClean="0"/>
              <a:t>of human.</a:t>
            </a:r>
          </a:p>
          <a:p>
            <a:pPr marL="0" indent="0" algn="just">
              <a:buNone/>
            </a:pPr>
            <a:r>
              <a:rPr lang="en-US" sz="3200" dirty="0" smtClean="0"/>
              <a:t> </a:t>
            </a:r>
            <a:r>
              <a:rPr lang="en-US" sz="3200" b="1" dirty="0"/>
              <a:t>H</a:t>
            </a:r>
            <a:r>
              <a:rPr lang="en-US" sz="3200" b="1" dirty="0" smtClean="0"/>
              <a:t>uman </a:t>
            </a:r>
            <a:r>
              <a:rPr lang="en-US" sz="3200" b="1" dirty="0"/>
              <a:t>actions </a:t>
            </a:r>
            <a:r>
              <a:rPr lang="en-US" sz="3200" dirty="0"/>
              <a:t>are those actions that are done by human consciously, </a:t>
            </a:r>
            <a:r>
              <a:rPr lang="en-US" sz="3200" dirty="0" smtClean="0"/>
              <a:t>purposely </a:t>
            </a:r>
            <a:r>
              <a:rPr lang="en-US" sz="3200" dirty="0"/>
              <a:t>and </a:t>
            </a:r>
            <a:r>
              <a:rPr lang="en-US" sz="3200" dirty="0" smtClean="0"/>
              <a:t>in view </a:t>
            </a:r>
            <a:r>
              <a:rPr lang="en-US" sz="3200" dirty="0"/>
              <a:t>of an end. </a:t>
            </a:r>
            <a:endParaRPr lang="en-US" sz="3200" dirty="0" smtClean="0"/>
          </a:p>
          <a:p>
            <a:pPr marL="0" indent="0" algn="just">
              <a:buNone/>
            </a:pPr>
            <a:r>
              <a:rPr lang="en-US" sz="3200" dirty="0" smtClean="0"/>
              <a:t>Actions </a:t>
            </a:r>
            <a:r>
              <a:rPr lang="en-US" sz="3200" dirty="0"/>
              <a:t>of human may not be </a:t>
            </a:r>
            <a:r>
              <a:rPr lang="en-US" sz="3200" dirty="0" smtClean="0"/>
              <a:t>willfully, </a:t>
            </a:r>
            <a:r>
              <a:rPr lang="en-US" sz="3200" dirty="0"/>
              <a:t>voluntarily, consciously and </a:t>
            </a:r>
            <a:r>
              <a:rPr lang="en-US" sz="3200" dirty="0" smtClean="0"/>
              <a:t>deliberately done </a:t>
            </a:r>
            <a:r>
              <a:rPr lang="en-US" sz="3200" dirty="0"/>
              <a:t>but all the same they are done by human (e.g. sleeping, walking, etc.). It is the </a:t>
            </a:r>
            <a:r>
              <a:rPr lang="en-US" sz="3200" dirty="0" smtClean="0"/>
              <a:t>intention which </a:t>
            </a:r>
            <a:r>
              <a:rPr lang="en-US" sz="3200" dirty="0"/>
              <a:t>makes the difference between human action and action of human.</a:t>
            </a:r>
            <a:r>
              <a:rPr lang="en-US" sz="3200" dirty="0">
                <a:solidFill>
                  <a:srgbClr val="FF0000"/>
                </a:solidFill>
              </a:rPr>
              <a:t> In ethics we deal </a:t>
            </a:r>
            <a:r>
              <a:rPr lang="en-US" sz="3200" dirty="0" smtClean="0">
                <a:solidFill>
                  <a:srgbClr val="FF0000"/>
                </a:solidFill>
              </a:rPr>
              <a:t>only with </a:t>
            </a:r>
            <a:r>
              <a:rPr lang="en-US" sz="3200" dirty="0">
                <a:solidFill>
                  <a:srgbClr val="FF0000"/>
                </a:solidFill>
              </a:rPr>
              <a:t>human actions</a:t>
            </a:r>
            <a:r>
              <a:rPr lang="en-US" sz="3200" dirty="0"/>
              <a:t>.</a:t>
            </a:r>
          </a:p>
        </p:txBody>
      </p:sp>
    </p:spTree>
    <p:extLst>
      <p:ext uri="{BB962C8B-B14F-4D97-AF65-F5344CB8AC3E}">
        <p14:creationId xmlns:p14="http://schemas.microsoft.com/office/powerpoint/2010/main" val="209769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9756"/>
          </a:xfrm>
        </p:spPr>
        <p:txBody>
          <a:bodyPr/>
          <a:lstStyle/>
          <a:p>
            <a:r>
              <a:rPr lang="en-US" dirty="0" smtClean="0"/>
              <a:t>Cont. </a:t>
            </a:r>
            <a:endParaRPr lang="en-US" dirty="0"/>
          </a:p>
        </p:txBody>
      </p:sp>
      <p:sp>
        <p:nvSpPr>
          <p:cNvPr id="3" name="Content Placeholder 2"/>
          <p:cNvSpPr>
            <a:spLocks noGrp="1"/>
          </p:cNvSpPr>
          <p:nvPr>
            <p:ph idx="1"/>
          </p:nvPr>
        </p:nvSpPr>
        <p:spPr>
          <a:xfrm>
            <a:off x="838200" y="1224366"/>
            <a:ext cx="10515600" cy="4952597"/>
          </a:xfrm>
        </p:spPr>
        <p:txBody>
          <a:bodyPr>
            <a:normAutofit/>
          </a:bodyPr>
          <a:lstStyle/>
          <a:p>
            <a:pPr algn="just"/>
            <a:r>
              <a:rPr lang="en-US" sz="4400" dirty="0">
                <a:solidFill>
                  <a:srgbClr val="FF0000"/>
                </a:solidFill>
              </a:rPr>
              <a:t>Ethics is a branch of philosophy that deals with the principles of conduct of an individual or group. </a:t>
            </a:r>
            <a:endParaRPr lang="en-US" sz="4400" dirty="0" smtClean="0">
              <a:solidFill>
                <a:srgbClr val="FF0000"/>
              </a:solidFill>
            </a:endParaRPr>
          </a:p>
          <a:p>
            <a:pPr algn="just"/>
            <a:r>
              <a:rPr lang="en-US" sz="4400" dirty="0" smtClean="0"/>
              <a:t>It </a:t>
            </a:r>
            <a:r>
              <a:rPr lang="en-US" sz="4400" dirty="0"/>
              <a:t>works as a guiding principle as to decide what is good or bad. They are the standards which govern the life of a person. Ethics is also known as moral philosophy.</a:t>
            </a:r>
          </a:p>
        </p:txBody>
      </p:sp>
    </p:spTree>
    <p:extLst>
      <p:ext uri="{BB962C8B-B14F-4D97-AF65-F5344CB8AC3E}">
        <p14:creationId xmlns:p14="http://schemas.microsoft.com/office/powerpoint/2010/main" val="317081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Some examples of Ethics are </a:t>
            </a:r>
            <a:r>
              <a:rPr lang="en-US" b="1"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lstStyle/>
          <a:p>
            <a:r>
              <a:rPr lang="en-US" dirty="0"/>
              <a:t>Truthfulness</a:t>
            </a:r>
          </a:p>
          <a:p>
            <a:r>
              <a:rPr lang="en-US" dirty="0" smtClean="0"/>
              <a:t>Honesty</a:t>
            </a:r>
            <a:endParaRPr lang="en-US" dirty="0"/>
          </a:p>
          <a:p>
            <a:r>
              <a:rPr lang="en-US" dirty="0" smtClean="0"/>
              <a:t> </a:t>
            </a:r>
            <a:r>
              <a:rPr lang="en-US" dirty="0"/>
              <a:t>Loyalty</a:t>
            </a:r>
          </a:p>
          <a:p>
            <a:r>
              <a:rPr lang="en-US" dirty="0" smtClean="0"/>
              <a:t>Respect</a:t>
            </a:r>
            <a:endParaRPr lang="en-US" dirty="0"/>
          </a:p>
          <a:p>
            <a:r>
              <a:rPr lang="en-US" dirty="0" smtClean="0"/>
              <a:t>Fairness</a:t>
            </a:r>
            <a:endParaRPr lang="en-US" dirty="0"/>
          </a:p>
          <a:p>
            <a:r>
              <a:rPr lang="en-US" dirty="0" smtClean="0"/>
              <a:t> </a:t>
            </a:r>
            <a:r>
              <a:rPr lang="en-US" dirty="0"/>
              <a:t>Integrity</a:t>
            </a:r>
          </a:p>
        </p:txBody>
      </p:sp>
    </p:spTree>
    <p:extLst>
      <p:ext uri="{BB962C8B-B14F-4D97-AF65-F5344CB8AC3E}">
        <p14:creationId xmlns:p14="http://schemas.microsoft.com/office/powerpoint/2010/main" val="2920503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5946"/>
            <a:ext cx="10515600" cy="5681017"/>
          </a:xfrm>
        </p:spPr>
        <p:txBody>
          <a:bodyPr/>
          <a:lstStyle/>
          <a:p>
            <a:r>
              <a:rPr lang="en-US" dirty="0"/>
              <a:t>Ethics are the guiding principles which help the individual or group to decide what is good or bad. 	</a:t>
            </a:r>
          </a:p>
          <a:p>
            <a:pPr marL="0" indent="0" algn="ctr">
              <a:buNone/>
            </a:pPr>
            <a:r>
              <a:rPr lang="en-US" dirty="0">
                <a:solidFill>
                  <a:srgbClr val="FF0000"/>
                </a:solidFill>
              </a:rPr>
              <a:t>Governed By 	</a:t>
            </a:r>
            <a:endParaRPr lang="en-US" dirty="0" smtClean="0">
              <a:solidFill>
                <a:srgbClr val="FF0000"/>
              </a:solidFill>
            </a:endParaRPr>
          </a:p>
          <a:p>
            <a:pPr marL="0" indent="0" algn="ctr">
              <a:buNone/>
            </a:pPr>
            <a:r>
              <a:rPr lang="en-US" dirty="0"/>
              <a:t>Individual or Legal and Professional norms 	</a:t>
            </a:r>
          </a:p>
          <a:p>
            <a:pPr marL="0" indent="0" algn="ctr">
              <a:buNone/>
            </a:pPr>
            <a:r>
              <a:rPr lang="en-US" dirty="0">
                <a:solidFill>
                  <a:srgbClr val="FF0000"/>
                </a:solidFill>
              </a:rPr>
              <a:t>Applicability in </a:t>
            </a:r>
            <a:r>
              <a:rPr lang="en-US" dirty="0" smtClean="0">
                <a:solidFill>
                  <a:srgbClr val="FF0000"/>
                </a:solidFill>
              </a:rPr>
              <a:t>Business</a:t>
            </a:r>
          </a:p>
          <a:p>
            <a:pPr marL="0" indent="0" algn="ctr">
              <a:buNone/>
            </a:pPr>
            <a:r>
              <a:rPr lang="en-US" dirty="0" smtClean="0"/>
              <a:t>Yes/No</a:t>
            </a:r>
          </a:p>
          <a:p>
            <a:pPr marL="0" indent="0" algn="ctr">
              <a:buNone/>
            </a:pPr>
            <a:r>
              <a:rPr lang="en-US" dirty="0" smtClean="0">
                <a:solidFill>
                  <a:srgbClr val="FF0000"/>
                </a:solidFill>
              </a:rPr>
              <a:t>Consistency</a:t>
            </a:r>
          </a:p>
          <a:p>
            <a:pPr marL="0" indent="0" algn="ctr">
              <a:buNone/>
            </a:pPr>
            <a:r>
              <a:rPr lang="en-US" dirty="0"/>
              <a:t>Ethics are generally </a:t>
            </a:r>
            <a:r>
              <a:rPr lang="en-US" dirty="0" smtClean="0"/>
              <a:t>uniform</a:t>
            </a:r>
          </a:p>
          <a:p>
            <a:pPr marL="0" indent="0" algn="ctr">
              <a:buNone/>
            </a:pPr>
            <a:endParaRPr lang="en-US" dirty="0" smtClean="0"/>
          </a:p>
          <a:p>
            <a:pPr marL="0" indent="0" algn="ctr">
              <a:buNone/>
            </a:pP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2710358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600"/>
              <a:t>How are ethics and law related?</a:t>
            </a:r>
          </a:p>
        </p:txBody>
      </p:sp>
      <p:grpSp>
        <p:nvGrpSpPr>
          <p:cNvPr id="17411" name="Group 47"/>
          <p:cNvGrpSpPr>
            <a:grpSpLocks/>
          </p:cNvGrpSpPr>
          <p:nvPr/>
        </p:nvGrpSpPr>
        <p:grpSpPr bwMode="auto">
          <a:xfrm>
            <a:off x="2520950" y="1905000"/>
            <a:ext cx="7119938" cy="4629150"/>
            <a:chOff x="628" y="1200"/>
            <a:chExt cx="4485" cy="2916"/>
          </a:xfrm>
        </p:grpSpPr>
        <p:grpSp>
          <p:nvGrpSpPr>
            <p:cNvPr id="17412" name="Group 46"/>
            <p:cNvGrpSpPr>
              <a:grpSpLocks/>
            </p:cNvGrpSpPr>
            <p:nvPr/>
          </p:nvGrpSpPr>
          <p:grpSpPr bwMode="auto">
            <a:xfrm>
              <a:off x="628" y="1200"/>
              <a:ext cx="4485" cy="2916"/>
              <a:chOff x="628" y="1200"/>
              <a:chExt cx="4485" cy="2916"/>
            </a:xfrm>
          </p:grpSpPr>
          <p:sp>
            <p:nvSpPr>
              <p:cNvPr id="17415" name="AutoShape 24"/>
              <p:cNvSpPr>
                <a:spLocks noChangeArrowheads="1"/>
              </p:cNvSpPr>
              <p:nvPr/>
            </p:nvSpPr>
            <p:spPr bwMode="auto">
              <a:xfrm>
                <a:off x="3027" y="1334"/>
                <a:ext cx="2026" cy="1028"/>
              </a:xfrm>
              <a:prstGeom prst="cloudCallout">
                <a:avLst>
                  <a:gd name="adj1" fmla="val -55032"/>
                  <a:gd name="adj2" fmla="val 69551"/>
                </a:avLst>
              </a:prstGeom>
              <a:solidFill>
                <a:srgbClr val="FFFFFF"/>
              </a:solidFill>
              <a:ln w="9525">
                <a:solidFill>
                  <a:srgbClr val="000000"/>
                </a:solidFill>
                <a:round/>
                <a:headEnd/>
                <a:tailEnd/>
              </a:ln>
            </p:spPr>
            <p:txBody>
              <a:bodyPr/>
              <a:lstStyle>
                <a:lvl1pPr>
                  <a:defRPr>
                    <a:solidFill>
                      <a:schemeClr val="tx1"/>
                    </a:solidFill>
                    <a:latin typeface="Verdana" panose="020B0604030504040204" pitchFamily="34" charset="0"/>
                    <a:ea typeface="Osaka" pitchFamily="-80" charset="-128"/>
                  </a:defRPr>
                </a:lvl1pPr>
                <a:lvl2pPr marL="742950" indent="-285750">
                  <a:defRPr>
                    <a:solidFill>
                      <a:schemeClr val="tx1"/>
                    </a:solidFill>
                    <a:latin typeface="Verdana" panose="020B0604030504040204" pitchFamily="34" charset="0"/>
                    <a:ea typeface="Osaka" pitchFamily="-80" charset="-128"/>
                  </a:defRPr>
                </a:lvl2pPr>
                <a:lvl3pPr marL="1143000" indent="-228600">
                  <a:defRPr>
                    <a:solidFill>
                      <a:schemeClr val="tx1"/>
                    </a:solidFill>
                    <a:latin typeface="Verdana" panose="020B0604030504040204" pitchFamily="34" charset="0"/>
                    <a:ea typeface="Osaka" pitchFamily="-80" charset="-128"/>
                  </a:defRPr>
                </a:lvl3pPr>
                <a:lvl4pPr marL="1600200" indent="-228600">
                  <a:defRPr>
                    <a:solidFill>
                      <a:schemeClr val="tx1"/>
                    </a:solidFill>
                    <a:latin typeface="Verdana" panose="020B0604030504040204" pitchFamily="34" charset="0"/>
                    <a:ea typeface="Osaka" pitchFamily="-80" charset="-128"/>
                  </a:defRPr>
                </a:lvl4pPr>
                <a:lvl5pPr marL="2057400" indent="-228600">
                  <a:defRPr>
                    <a:solidFill>
                      <a:schemeClr val="tx1"/>
                    </a:solidFill>
                    <a:latin typeface="Verdana" panose="020B0604030504040204" pitchFamily="34" charset="0"/>
                    <a:ea typeface="Osaka" pitchFamily="-80"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algn="ctr" eaLnBrk="0" fontAlgn="base" hangingPunct="0">
                  <a:spcBef>
                    <a:spcPct val="0"/>
                  </a:spcBef>
                  <a:spcAft>
                    <a:spcPct val="0"/>
                  </a:spcAft>
                </a:pPr>
                <a:r>
                  <a:rPr lang="en-US" altLang="en-US" sz="2800" b="1">
                    <a:solidFill>
                      <a:srgbClr val="000000"/>
                    </a:solidFill>
                  </a:rPr>
                  <a:t>Legal &amp; Ethical</a:t>
                </a:r>
              </a:p>
            </p:txBody>
          </p:sp>
          <p:grpSp>
            <p:nvGrpSpPr>
              <p:cNvPr id="17416" name="Group 42"/>
              <p:cNvGrpSpPr>
                <a:grpSpLocks/>
              </p:cNvGrpSpPr>
              <p:nvPr/>
            </p:nvGrpSpPr>
            <p:grpSpPr bwMode="auto">
              <a:xfrm>
                <a:off x="628" y="1200"/>
                <a:ext cx="4369" cy="2916"/>
                <a:chOff x="628" y="1200"/>
                <a:chExt cx="4369" cy="2916"/>
              </a:xfrm>
            </p:grpSpPr>
            <p:grpSp>
              <p:nvGrpSpPr>
                <p:cNvPr id="17420" name="Group 26"/>
                <p:cNvGrpSpPr>
                  <a:grpSpLocks/>
                </p:cNvGrpSpPr>
                <p:nvPr/>
              </p:nvGrpSpPr>
              <p:grpSpPr bwMode="auto">
                <a:xfrm>
                  <a:off x="628" y="1200"/>
                  <a:ext cx="4369" cy="2916"/>
                  <a:chOff x="120" y="537"/>
                  <a:chExt cx="386" cy="261"/>
                </a:xfrm>
              </p:grpSpPr>
              <p:sp>
                <p:nvSpPr>
                  <p:cNvPr id="17426" name="WordArt 27" descr="Unethical"/>
                  <p:cNvSpPr>
                    <a:spLocks noChangeArrowheads="1" noChangeShapeType="1" noTextEdit="1"/>
                  </p:cNvSpPr>
                  <p:nvPr/>
                </p:nvSpPr>
                <p:spPr bwMode="auto">
                  <a:xfrm>
                    <a:off x="263" y="771"/>
                    <a:ext cx="101" cy="27"/>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1400" kern="10">
                        <a:ln w="9525">
                          <a:solidFill>
                            <a:srgbClr val="000000"/>
                          </a:solidFill>
                          <a:round/>
                          <a:headEnd/>
                          <a:tailEnd/>
                        </a:ln>
                        <a:solidFill>
                          <a:srgbClr val="FFFFFF"/>
                        </a:solidFill>
                        <a:latin typeface="Arial Black" panose="020B0A04020102020204" pitchFamily="34" charset="0"/>
                        <a:ea typeface="Osaka" pitchFamily="-80" charset="-128"/>
                      </a:rPr>
                      <a:t>Unethical</a:t>
                    </a:r>
                  </a:p>
                </p:txBody>
              </p:sp>
              <p:sp>
                <p:nvSpPr>
                  <p:cNvPr id="17427" name="Line 28"/>
                  <p:cNvSpPr>
                    <a:spLocks noChangeShapeType="1"/>
                  </p:cNvSpPr>
                  <p:nvPr/>
                </p:nvSpPr>
                <p:spPr bwMode="auto">
                  <a:xfrm>
                    <a:off x="188" y="667"/>
                    <a:ext cx="25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Verdana" panose="020B0604030504040204" pitchFamily="34" charset="0"/>
                      <a:ea typeface="Osaka" pitchFamily="-80" charset="-128"/>
                    </a:endParaRPr>
                  </a:p>
                </p:txBody>
              </p:sp>
              <p:sp>
                <p:nvSpPr>
                  <p:cNvPr id="17428" name="Line 29"/>
                  <p:cNvSpPr>
                    <a:spLocks noChangeShapeType="1"/>
                  </p:cNvSpPr>
                  <p:nvPr/>
                </p:nvSpPr>
                <p:spPr bwMode="auto">
                  <a:xfrm rot="-5400000">
                    <a:off x="188" y="671"/>
                    <a:ext cx="25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Verdana" panose="020B0604030504040204" pitchFamily="34" charset="0"/>
                      <a:ea typeface="Osaka" pitchFamily="-80" charset="-128"/>
                    </a:endParaRPr>
                  </a:p>
                </p:txBody>
              </p:sp>
              <p:sp>
                <p:nvSpPr>
                  <p:cNvPr id="17429" name="WordArt 30" descr="Ethical"/>
                  <p:cNvSpPr>
                    <a:spLocks noChangeArrowheads="1" noChangeShapeType="1" noTextEdit="1"/>
                  </p:cNvSpPr>
                  <p:nvPr/>
                </p:nvSpPr>
                <p:spPr bwMode="auto">
                  <a:xfrm>
                    <a:off x="278" y="537"/>
                    <a:ext cx="73" cy="27"/>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1400" kern="10">
                        <a:ln w="9525">
                          <a:solidFill>
                            <a:srgbClr val="000000"/>
                          </a:solidFill>
                          <a:round/>
                          <a:headEnd/>
                          <a:tailEnd/>
                        </a:ln>
                        <a:solidFill>
                          <a:srgbClr val="FFFFFF"/>
                        </a:solidFill>
                        <a:latin typeface="Arial Black" panose="020B0A04020102020204" pitchFamily="34" charset="0"/>
                        <a:ea typeface="Osaka" pitchFamily="-80" charset="-128"/>
                      </a:rPr>
                      <a:t>Ethical</a:t>
                    </a:r>
                  </a:p>
                </p:txBody>
              </p:sp>
              <p:sp>
                <p:nvSpPr>
                  <p:cNvPr id="17430" name="WordArt 31" descr="Legal"/>
                  <p:cNvSpPr>
                    <a:spLocks noChangeArrowheads="1" noChangeShapeType="1" noTextEdit="1"/>
                  </p:cNvSpPr>
                  <p:nvPr/>
                </p:nvSpPr>
                <p:spPr bwMode="auto">
                  <a:xfrm>
                    <a:off x="448" y="652"/>
                    <a:ext cx="58" cy="27"/>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1400" kern="10">
                        <a:ln w="9525">
                          <a:solidFill>
                            <a:srgbClr val="000000"/>
                          </a:solidFill>
                          <a:round/>
                          <a:headEnd/>
                          <a:tailEnd/>
                        </a:ln>
                        <a:solidFill>
                          <a:srgbClr val="FFFFFF"/>
                        </a:solidFill>
                        <a:latin typeface="Arial Black" panose="020B0A04020102020204" pitchFamily="34" charset="0"/>
                        <a:ea typeface="Osaka" pitchFamily="-80" charset="-128"/>
                      </a:rPr>
                      <a:t>Legal</a:t>
                    </a:r>
                  </a:p>
                </p:txBody>
              </p:sp>
              <p:sp>
                <p:nvSpPr>
                  <p:cNvPr id="17431" name="WordArt 32" descr="Illegal"/>
                  <p:cNvSpPr>
                    <a:spLocks noChangeArrowheads="1" noChangeShapeType="1" noTextEdit="1"/>
                  </p:cNvSpPr>
                  <p:nvPr/>
                </p:nvSpPr>
                <p:spPr bwMode="auto">
                  <a:xfrm>
                    <a:off x="120" y="650"/>
                    <a:ext cx="64" cy="27"/>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1400" kern="10">
                        <a:ln w="9525">
                          <a:solidFill>
                            <a:srgbClr val="000000"/>
                          </a:solidFill>
                          <a:round/>
                          <a:headEnd/>
                          <a:tailEnd/>
                        </a:ln>
                        <a:solidFill>
                          <a:srgbClr val="FFFFFF"/>
                        </a:solidFill>
                        <a:latin typeface="Arial Black" panose="020B0A04020102020204" pitchFamily="34" charset="0"/>
                        <a:ea typeface="Osaka" pitchFamily="-80" charset="-128"/>
                      </a:rPr>
                      <a:t>Illegal</a:t>
                    </a:r>
                  </a:p>
                </p:txBody>
              </p:sp>
            </p:grpSp>
            <p:sp>
              <p:nvSpPr>
                <p:cNvPr id="17421" name="AutoShape 33"/>
                <p:cNvSpPr>
                  <a:spLocks noChangeArrowheads="1"/>
                </p:cNvSpPr>
                <p:nvPr/>
              </p:nvSpPr>
              <p:spPr bwMode="auto">
                <a:xfrm>
                  <a:off x="2835" y="2485"/>
                  <a:ext cx="1268" cy="357"/>
                </a:xfrm>
                <a:prstGeom prst="rightArrow">
                  <a:avLst>
                    <a:gd name="adj1" fmla="val 50000"/>
                    <a:gd name="adj2" fmla="val 88796"/>
                  </a:avLst>
                </a:prstGeom>
                <a:solidFill>
                  <a:schemeClr val="tx2"/>
                </a:solidFill>
                <a:ln w="9525">
                  <a:solidFill>
                    <a:srgbClr val="000000"/>
                  </a:solidFill>
                  <a:miter lim="800000"/>
                  <a:headEnd/>
                  <a:tailEnd/>
                </a:ln>
              </p:spPr>
              <p:txBody>
                <a:bodyPr/>
                <a:lstStyle>
                  <a:lvl1pPr>
                    <a:defRPr>
                      <a:solidFill>
                        <a:schemeClr val="tx1"/>
                      </a:solidFill>
                      <a:latin typeface="Verdana" panose="020B0604030504040204" pitchFamily="34" charset="0"/>
                      <a:ea typeface="Osaka" pitchFamily="-80" charset="-128"/>
                    </a:defRPr>
                  </a:lvl1pPr>
                  <a:lvl2pPr marL="742950" indent="-285750">
                    <a:defRPr>
                      <a:solidFill>
                        <a:schemeClr val="tx1"/>
                      </a:solidFill>
                      <a:latin typeface="Verdana" panose="020B0604030504040204" pitchFamily="34" charset="0"/>
                      <a:ea typeface="Osaka" pitchFamily="-80" charset="-128"/>
                    </a:defRPr>
                  </a:lvl2pPr>
                  <a:lvl3pPr marL="1143000" indent="-228600">
                    <a:defRPr>
                      <a:solidFill>
                        <a:schemeClr val="tx1"/>
                      </a:solidFill>
                      <a:latin typeface="Verdana" panose="020B0604030504040204" pitchFamily="34" charset="0"/>
                      <a:ea typeface="Osaka" pitchFamily="-80" charset="-128"/>
                    </a:defRPr>
                  </a:lvl3pPr>
                  <a:lvl4pPr marL="1600200" indent="-228600">
                    <a:defRPr>
                      <a:solidFill>
                        <a:schemeClr val="tx1"/>
                      </a:solidFill>
                      <a:latin typeface="Verdana" panose="020B0604030504040204" pitchFamily="34" charset="0"/>
                      <a:ea typeface="Osaka" pitchFamily="-80" charset="-128"/>
                    </a:defRPr>
                  </a:lvl4pPr>
                  <a:lvl5pPr marL="2057400" indent="-228600">
                    <a:defRPr>
                      <a:solidFill>
                        <a:schemeClr val="tx1"/>
                      </a:solidFill>
                      <a:latin typeface="Verdana" panose="020B0604030504040204" pitchFamily="34" charset="0"/>
                      <a:ea typeface="Osaka" pitchFamily="-80"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eaLnBrk="0" fontAlgn="base" hangingPunct="0">
                    <a:spcBef>
                      <a:spcPct val="0"/>
                    </a:spcBef>
                    <a:spcAft>
                      <a:spcPct val="0"/>
                    </a:spcAft>
                  </a:pPr>
                  <a:endParaRPr lang="en-US" altLang="en-US">
                    <a:solidFill>
                      <a:srgbClr val="000000"/>
                    </a:solidFill>
                  </a:endParaRPr>
                </a:p>
              </p:txBody>
            </p:sp>
            <p:sp>
              <p:nvSpPr>
                <p:cNvPr id="17422" name="AutoShape 34"/>
                <p:cNvSpPr>
                  <a:spLocks noChangeArrowheads="1"/>
                </p:cNvSpPr>
                <p:nvPr/>
              </p:nvSpPr>
              <p:spPr bwMode="auto">
                <a:xfrm flipH="1">
                  <a:off x="1647" y="2485"/>
                  <a:ext cx="1267" cy="357"/>
                </a:xfrm>
                <a:prstGeom prst="rightArrow">
                  <a:avLst>
                    <a:gd name="adj1" fmla="val 50000"/>
                    <a:gd name="adj2" fmla="val 88725"/>
                  </a:avLst>
                </a:prstGeom>
                <a:solidFill>
                  <a:schemeClr val="tx2"/>
                </a:solidFill>
                <a:ln w="9525">
                  <a:solidFill>
                    <a:srgbClr val="000000"/>
                  </a:solidFill>
                  <a:miter lim="800000"/>
                  <a:headEnd/>
                  <a:tailEnd/>
                </a:ln>
              </p:spPr>
              <p:txBody>
                <a:bodyPr/>
                <a:lstStyle>
                  <a:lvl1pPr>
                    <a:defRPr>
                      <a:solidFill>
                        <a:schemeClr val="tx1"/>
                      </a:solidFill>
                      <a:latin typeface="Verdana" panose="020B0604030504040204" pitchFamily="34" charset="0"/>
                      <a:ea typeface="Osaka" pitchFamily="-80" charset="-128"/>
                    </a:defRPr>
                  </a:lvl1pPr>
                  <a:lvl2pPr marL="742950" indent="-285750">
                    <a:defRPr>
                      <a:solidFill>
                        <a:schemeClr val="tx1"/>
                      </a:solidFill>
                      <a:latin typeface="Verdana" panose="020B0604030504040204" pitchFamily="34" charset="0"/>
                      <a:ea typeface="Osaka" pitchFamily="-80" charset="-128"/>
                    </a:defRPr>
                  </a:lvl2pPr>
                  <a:lvl3pPr marL="1143000" indent="-228600">
                    <a:defRPr>
                      <a:solidFill>
                        <a:schemeClr val="tx1"/>
                      </a:solidFill>
                      <a:latin typeface="Verdana" panose="020B0604030504040204" pitchFamily="34" charset="0"/>
                      <a:ea typeface="Osaka" pitchFamily="-80" charset="-128"/>
                    </a:defRPr>
                  </a:lvl3pPr>
                  <a:lvl4pPr marL="1600200" indent="-228600">
                    <a:defRPr>
                      <a:solidFill>
                        <a:schemeClr val="tx1"/>
                      </a:solidFill>
                      <a:latin typeface="Verdana" panose="020B0604030504040204" pitchFamily="34" charset="0"/>
                      <a:ea typeface="Osaka" pitchFamily="-80" charset="-128"/>
                    </a:defRPr>
                  </a:lvl4pPr>
                  <a:lvl5pPr marL="2057400" indent="-228600">
                    <a:defRPr>
                      <a:solidFill>
                        <a:schemeClr val="tx1"/>
                      </a:solidFill>
                      <a:latin typeface="Verdana" panose="020B0604030504040204" pitchFamily="34" charset="0"/>
                      <a:ea typeface="Osaka" pitchFamily="-80"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eaLnBrk="0" fontAlgn="base" hangingPunct="0">
                    <a:spcBef>
                      <a:spcPct val="0"/>
                    </a:spcBef>
                    <a:spcAft>
                      <a:spcPct val="0"/>
                    </a:spcAft>
                  </a:pPr>
                  <a:endParaRPr lang="en-US" altLang="en-US">
                    <a:solidFill>
                      <a:srgbClr val="000000"/>
                    </a:solidFill>
                  </a:endParaRPr>
                </a:p>
              </p:txBody>
            </p:sp>
            <p:sp>
              <p:nvSpPr>
                <p:cNvPr id="17423" name="AutoShape 35"/>
                <p:cNvSpPr>
                  <a:spLocks noChangeArrowheads="1"/>
                </p:cNvSpPr>
                <p:nvPr/>
              </p:nvSpPr>
              <p:spPr bwMode="auto">
                <a:xfrm rot="5400000" flipV="1">
                  <a:off x="2243" y="2974"/>
                  <a:ext cx="1162" cy="362"/>
                </a:xfrm>
                <a:prstGeom prst="rightArrow">
                  <a:avLst>
                    <a:gd name="adj1" fmla="val 50000"/>
                    <a:gd name="adj2" fmla="val 80249"/>
                  </a:avLst>
                </a:prstGeom>
                <a:solidFill>
                  <a:schemeClr val="tx2"/>
                </a:solidFill>
                <a:ln w="9525">
                  <a:solidFill>
                    <a:srgbClr val="000000"/>
                  </a:solidFill>
                  <a:miter lim="800000"/>
                  <a:headEnd/>
                  <a:tailEnd/>
                </a:ln>
              </p:spPr>
              <p:txBody>
                <a:bodyPr/>
                <a:lstStyle>
                  <a:lvl1pPr>
                    <a:defRPr>
                      <a:solidFill>
                        <a:schemeClr val="tx1"/>
                      </a:solidFill>
                      <a:latin typeface="Verdana" panose="020B0604030504040204" pitchFamily="34" charset="0"/>
                      <a:ea typeface="Osaka" pitchFamily="-80" charset="-128"/>
                    </a:defRPr>
                  </a:lvl1pPr>
                  <a:lvl2pPr marL="742950" indent="-285750">
                    <a:defRPr>
                      <a:solidFill>
                        <a:schemeClr val="tx1"/>
                      </a:solidFill>
                      <a:latin typeface="Verdana" panose="020B0604030504040204" pitchFamily="34" charset="0"/>
                      <a:ea typeface="Osaka" pitchFamily="-80" charset="-128"/>
                    </a:defRPr>
                  </a:lvl2pPr>
                  <a:lvl3pPr marL="1143000" indent="-228600">
                    <a:defRPr>
                      <a:solidFill>
                        <a:schemeClr val="tx1"/>
                      </a:solidFill>
                      <a:latin typeface="Verdana" panose="020B0604030504040204" pitchFamily="34" charset="0"/>
                      <a:ea typeface="Osaka" pitchFamily="-80" charset="-128"/>
                    </a:defRPr>
                  </a:lvl3pPr>
                  <a:lvl4pPr marL="1600200" indent="-228600">
                    <a:defRPr>
                      <a:solidFill>
                        <a:schemeClr val="tx1"/>
                      </a:solidFill>
                      <a:latin typeface="Verdana" panose="020B0604030504040204" pitchFamily="34" charset="0"/>
                      <a:ea typeface="Osaka" pitchFamily="-80" charset="-128"/>
                    </a:defRPr>
                  </a:lvl4pPr>
                  <a:lvl5pPr marL="2057400" indent="-228600">
                    <a:defRPr>
                      <a:solidFill>
                        <a:schemeClr val="tx1"/>
                      </a:solidFill>
                      <a:latin typeface="Verdana" panose="020B0604030504040204" pitchFamily="34" charset="0"/>
                      <a:ea typeface="Osaka" pitchFamily="-80"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eaLnBrk="0" fontAlgn="base" hangingPunct="0">
                    <a:spcBef>
                      <a:spcPct val="0"/>
                    </a:spcBef>
                    <a:spcAft>
                      <a:spcPct val="0"/>
                    </a:spcAft>
                  </a:pPr>
                  <a:endParaRPr lang="en-US" altLang="en-US">
                    <a:solidFill>
                      <a:srgbClr val="000000"/>
                    </a:solidFill>
                  </a:endParaRPr>
                </a:p>
              </p:txBody>
            </p:sp>
            <p:sp>
              <p:nvSpPr>
                <p:cNvPr id="17424" name="AutoShape 36"/>
                <p:cNvSpPr>
                  <a:spLocks noChangeArrowheads="1"/>
                </p:cNvSpPr>
                <p:nvPr/>
              </p:nvSpPr>
              <p:spPr bwMode="auto">
                <a:xfrm rot="-5400000">
                  <a:off x="2243" y="1980"/>
                  <a:ext cx="1162" cy="362"/>
                </a:xfrm>
                <a:prstGeom prst="rightArrow">
                  <a:avLst>
                    <a:gd name="adj1" fmla="val 50000"/>
                    <a:gd name="adj2" fmla="val 80249"/>
                  </a:avLst>
                </a:prstGeom>
                <a:solidFill>
                  <a:schemeClr val="tx2"/>
                </a:solidFill>
                <a:ln w="9525">
                  <a:solidFill>
                    <a:srgbClr val="000000"/>
                  </a:solidFill>
                  <a:miter lim="800000"/>
                  <a:headEnd/>
                  <a:tailEnd/>
                </a:ln>
              </p:spPr>
              <p:txBody>
                <a:bodyPr/>
                <a:lstStyle>
                  <a:lvl1pPr>
                    <a:defRPr>
                      <a:solidFill>
                        <a:schemeClr val="tx1"/>
                      </a:solidFill>
                      <a:latin typeface="Verdana" panose="020B0604030504040204" pitchFamily="34" charset="0"/>
                      <a:ea typeface="Osaka" pitchFamily="-80" charset="-128"/>
                    </a:defRPr>
                  </a:lvl1pPr>
                  <a:lvl2pPr marL="742950" indent="-285750">
                    <a:defRPr>
                      <a:solidFill>
                        <a:schemeClr val="tx1"/>
                      </a:solidFill>
                      <a:latin typeface="Verdana" panose="020B0604030504040204" pitchFamily="34" charset="0"/>
                      <a:ea typeface="Osaka" pitchFamily="-80" charset="-128"/>
                    </a:defRPr>
                  </a:lvl2pPr>
                  <a:lvl3pPr marL="1143000" indent="-228600">
                    <a:defRPr>
                      <a:solidFill>
                        <a:schemeClr val="tx1"/>
                      </a:solidFill>
                      <a:latin typeface="Verdana" panose="020B0604030504040204" pitchFamily="34" charset="0"/>
                      <a:ea typeface="Osaka" pitchFamily="-80" charset="-128"/>
                    </a:defRPr>
                  </a:lvl3pPr>
                  <a:lvl4pPr marL="1600200" indent="-228600">
                    <a:defRPr>
                      <a:solidFill>
                        <a:schemeClr val="tx1"/>
                      </a:solidFill>
                      <a:latin typeface="Verdana" panose="020B0604030504040204" pitchFamily="34" charset="0"/>
                      <a:ea typeface="Osaka" pitchFamily="-80" charset="-128"/>
                    </a:defRPr>
                  </a:lvl4pPr>
                  <a:lvl5pPr marL="2057400" indent="-228600">
                    <a:defRPr>
                      <a:solidFill>
                        <a:schemeClr val="tx1"/>
                      </a:solidFill>
                      <a:latin typeface="Verdana" panose="020B0604030504040204" pitchFamily="34" charset="0"/>
                      <a:ea typeface="Osaka" pitchFamily="-80"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eaLnBrk="0" fontAlgn="base" hangingPunct="0">
                    <a:spcBef>
                      <a:spcPct val="0"/>
                    </a:spcBef>
                    <a:spcAft>
                      <a:spcPct val="0"/>
                    </a:spcAft>
                  </a:pPr>
                  <a:endParaRPr lang="en-US" altLang="en-US">
                    <a:solidFill>
                      <a:srgbClr val="000000"/>
                    </a:solidFill>
                  </a:endParaRPr>
                </a:p>
              </p:txBody>
            </p:sp>
            <p:sp>
              <p:nvSpPr>
                <p:cNvPr id="17425" name="Rectangle 37"/>
                <p:cNvSpPr>
                  <a:spLocks noChangeArrowheads="1"/>
                </p:cNvSpPr>
                <p:nvPr/>
              </p:nvSpPr>
              <p:spPr bwMode="auto">
                <a:xfrm>
                  <a:off x="2711" y="2585"/>
                  <a:ext cx="215" cy="157"/>
                </a:xfrm>
                <a:prstGeom prst="rect">
                  <a:avLst/>
                </a:prstGeom>
                <a:solidFill>
                  <a:schemeClr val="tx2"/>
                </a:solidFill>
                <a:ln w="9525">
                  <a:solidFill>
                    <a:schemeClr val="tx2"/>
                  </a:solidFill>
                  <a:miter lim="800000"/>
                  <a:headEnd/>
                  <a:tailEnd/>
                </a:ln>
              </p:spPr>
              <p:txBody>
                <a:bodyPr/>
                <a:lstStyle>
                  <a:lvl1pPr>
                    <a:defRPr>
                      <a:solidFill>
                        <a:schemeClr val="tx1"/>
                      </a:solidFill>
                      <a:latin typeface="Verdana" panose="020B0604030504040204" pitchFamily="34" charset="0"/>
                      <a:ea typeface="Osaka" pitchFamily="-80" charset="-128"/>
                    </a:defRPr>
                  </a:lvl1pPr>
                  <a:lvl2pPr marL="742950" indent="-285750">
                    <a:defRPr>
                      <a:solidFill>
                        <a:schemeClr val="tx1"/>
                      </a:solidFill>
                      <a:latin typeface="Verdana" panose="020B0604030504040204" pitchFamily="34" charset="0"/>
                      <a:ea typeface="Osaka" pitchFamily="-80" charset="-128"/>
                    </a:defRPr>
                  </a:lvl2pPr>
                  <a:lvl3pPr marL="1143000" indent="-228600">
                    <a:defRPr>
                      <a:solidFill>
                        <a:schemeClr val="tx1"/>
                      </a:solidFill>
                      <a:latin typeface="Verdana" panose="020B0604030504040204" pitchFamily="34" charset="0"/>
                      <a:ea typeface="Osaka" pitchFamily="-80" charset="-128"/>
                    </a:defRPr>
                  </a:lvl3pPr>
                  <a:lvl4pPr marL="1600200" indent="-228600">
                    <a:defRPr>
                      <a:solidFill>
                        <a:schemeClr val="tx1"/>
                      </a:solidFill>
                      <a:latin typeface="Verdana" panose="020B0604030504040204" pitchFamily="34" charset="0"/>
                      <a:ea typeface="Osaka" pitchFamily="-80" charset="-128"/>
                    </a:defRPr>
                  </a:lvl4pPr>
                  <a:lvl5pPr marL="2057400" indent="-228600">
                    <a:defRPr>
                      <a:solidFill>
                        <a:schemeClr val="tx1"/>
                      </a:solidFill>
                      <a:latin typeface="Verdana" panose="020B0604030504040204" pitchFamily="34" charset="0"/>
                      <a:ea typeface="Osaka" pitchFamily="-80"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eaLnBrk="0" fontAlgn="base" hangingPunct="0">
                    <a:spcBef>
                      <a:spcPct val="0"/>
                    </a:spcBef>
                    <a:spcAft>
                      <a:spcPct val="0"/>
                    </a:spcAft>
                  </a:pPr>
                  <a:endParaRPr lang="en-US" altLang="en-US">
                    <a:solidFill>
                      <a:srgbClr val="000000"/>
                    </a:solidFill>
                  </a:endParaRPr>
                </a:p>
              </p:txBody>
            </p:sp>
          </p:grpSp>
          <p:sp>
            <p:nvSpPr>
              <p:cNvPr id="17417" name="AutoShape 38"/>
              <p:cNvSpPr>
                <a:spLocks noChangeArrowheads="1"/>
              </p:cNvSpPr>
              <p:nvPr/>
            </p:nvSpPr>
            <p:spPr bwMode="auto">
              <a:xfrm flipH="1" flipV="1">
                <a:off x="653" y="2832"/>
                <a:ext cx="1980" cy="960"/>
              </a:xfrm>
              <a:prstGeom prst="cloudCallout">
                <a:avLst>
                  <a:gd name="adj1" fmla="val -54144"/>
                  <a:gd name="adj2" fmla="val 58333"/>
                </a:avLst>
              </a:prstGeom>
              <a:solidFill>
                <a:srgbClr val="FFFFFF"/>
              </a:solidFill>
              <a:ln w="9525">
                <a:solidFill>
                  <a:srgbClr val="000000"/>
                </a:solidFill>
                <a:round/>
                <a:headEnd/>
                <a:tailEnd/>
              </a:ln>
            </p:spPr>
            <p:txBody>
              <a:bodyPr rot="10800000" vert="eaVert"/>
              <a:lstStyle>
                <a:lvl1pPr>
                  <a:defRPr>
                    <a:solidFill>
                      <a:schemeClr val="tx1"/>
                    </a:solidFill>
                    <a:latin typeface="Verdana" panose="020B0604030504040204" pitchFamily="34" charset="0"/>
                    <a:ea typeface="Osaka" pitchFamily="-80" charset="-128"/>
                  </a:defRPr>
                </a:lvl1pPr>
                <a:lvl2pPr marL="742950" indent="-285750">
                  <a:defRPr>
                    <a:solidFill>
                      <a:schemeClr val="tx1"/>
                    </a:solidFill>
                    <a:latin typeface="Verdana" panose="020B0604030504040204" pitchFamily="34" charset="0"/>
                    <a:ea typeface="Osaka" pitchFamily="-80" charset="-128"/>
                  </a:defRPr>
                </a:lvl2pPr>
                <a:lvl3pPr marL="1143000" indent="-228600">
                  <a:defRPr>
                    <a:solidFill>
                      <a:schemeClr val="tx1"/>
                    </a:solidFill>
                    <a:latin typeface="Verdana" panose="020B0604030504040204" pitchFamily="34" charset="0"/>
                    <a:ea typeface="Osaka" pitchFamily="-80" charset="-128"/>
                  </a:defRPr>
                </a:lvl3pPr>
                <a:lvl4pPr marL="1600200" indent="-228600">
                  <a:defRPr>
                    <a:solidFill>
                      <a:schemeClr val="tx1"/>
                    </a:solidFill>
                    <a:latin typeface="Verdana" panose="020B0604030504040204" pitchFamily="34" charset="0"/>
                    <a:ea typeface="Osaka" pitchFamily="-80" charset="-128"/>
                  </a:defRPr>
                </a:lvl4pPr>
                <a:lvl5pPr marL="2057400" indent="-228600">
                  <a:defRPr>
                    <a:solidFill>
                      <a:schemeClr val="tx1"/>
                    </a:solidFill>
                    <a:latin typeface="Verdana" panose="020B0604030504040204" pitchFamily="34" charset="0"/>
                    <a:ea typeface="Osaka" pitchFamily="-80"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eaLnBrk="0" fontAlgn="base" hangingPunct="0">
                  <a:spcBef>
                    <a:spcPct val="0"/>
                  </a:spcBef>
                  <a:spcAft>
                    <a:spcPct val="0"/>
                  </a:spcAft>
                </a:pPr>
                <a:endParaRPr lang="en-US" altLang="en-US" sz="2400">
                  <a:solidFill>
                    <a:srgbClr val="000000"/>
                  </a:solidFill>
                </a:endParaRPr>
              </a:p>
            </p:txBody>
          </p:sp>
          <p:sp>
            <p:nvSpPr>
              <p:cNvPr id="17418" name="AutoShape 39"/>
              <p:cNvSpPr>
                <a:spLocks noChangeArrowheads="1"/>
              </p:cNvSpPr>
              <p:nvPr/>
            </p:nvSpPr>
            <p:spPr bwMode="auto">
              <a:xfrm rot="10175537" flipH="1">
                <a:off x="3120" y="2880"/>
                <a:ext cx="1993" cy="962"/>
              </a:xfrm>
              <a:prstGeom prst="cloudCallout">
                <a:avLst>
                  <a:gd name="adj1" fmla="val -52083"/>
                  <a:gd name="adj2" fmla="val 82384"/>
                </a:avLst>
              </a:prstGeom>
              <a:solidFill>
                <a:srgbClr val="FFFFFF"/>
              </a:solidFill>
              <a:ln w="9525">
                <a:solidFill>
                  <a:srgbClr val="000000"/>
                </a:solidFill>
                <a:round/>
                <a:headEnd/>
                <a:tailEnd/>
              </a:ln>
            </p:spPr>
            <p:txBody>
              <a:bodyPr/>
              <a:lstStyle>
                <a:lvl1pPr>
                  <a:defRPr>
                    <a:solidFill>
                      <a:schemeClr val="tx1"/>
                    </a:solidFill>
                    <a:latin typeface="Verdana" panose="020B0604030504040204" pitchFamily="34" charset="0"/>
                    <a:ea typeface="Osaka" pitchFamily="-80" charset="-128"/>
                  </a:defRPr>
                </a:lvl1pPr>
                <a:lvl2pPr marL="742950" indent="-285750">
                  <a:defRPr>
                    <a:solidFill>
                      <a:schemeClr val="tx1"/>
                    </a:solidFill>
                    <a:latin typeface="Verdana" panose="020B0604030504040204" pitchFamily="34" charset="0"/>
                    <a:ea typeface="Osaka" pitchFamily="-80" charset="-128"/>
                  </a:defRPr>
                </a:lvl2pPr>
                <a:lvl3pPr marL="1143000" indent="-228600">
                  <a:defRPr>
                    <a:solidFill>
                      <a:schemeClr val="tx1"/>
                    </a:solidFill>
                    <a:latin typeface="Verdana" panose="020B0604030504040204" pitchFamily="34" charset="0"/>
                    <a:ea typeface="Osaka" pitchFamily="-80" charset="-128"/>
                  </a:defRPr>
                </a:lvl3pPr>
                <a:lvl4pPr marL="1600200" indent="-228600">
                  <a:defRPr>
                    <a:solidFill>
                      <a:schemeClr val="tx1"/>
                    </a:solidFill>
                    <a:latin typeface="Verdana" panose="020B0604030504040204" pitchFamily="34" charset="0"/>
                    <a:ea typeface="Osaka" pitchFamily="-80" charset="-128"/>
                  </a:defRPr>
                </a:lvl4pPr>
                <a:lvl5pPr marL="2057400" indent="-228600">
                  <a:defRPr>
                    <a:solidFill>
                      <a:schemeClr val="tx1"/>
                    </a:solidFill>
                    <a:latin typeface="Verdana" panose="020B0604030504040204" pitchFamily="34" charset="0"/>
                    <a:ea typeface="Osaka" pitchFamily="-80"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eaLnBrk="0" fontAlgn="base" hangingPunct="0">
                  <a:spcBef>
                    <a:spcPct val="0"/>
                  </a:spcBef>
                  <a:spcAft>
                    <a:spcPct val="0"/>
                  </a:spcAft>
                </a:pPr>
                <a:r>
                  <a:rPr lang="en-US" altLang="en-US" sz="1200" b="1">
                    <a:solidFill>
                      <a:srgbClr val="000000"/>
                    </a:solidFill>
                  </a:rPr>
                  <a:t>	</a:t>
                </a:r>
              </a:p>
              <a:p>
                <a:pPr eaLnBrk="0" fontAlgn="base" hangingPunct="0">
                  <a:spcBef>
                    <a:spcPct val="0"/>
                  </a:spcBef>
                  <a:spcAft>
                    <a:spcPct val="0"/>
                  </a:spcAft>
                </a:pPr>
                <a:endParaRPr lang="en-US" altLang="en-US">
                  <a:solidFill>
                    <a:srgbClr val="000000"/>
                  </a:solidFill>
                </a:endParaRPr>
              </a:p>
            </p:txBody>
          </p:sp>
          <p:sp>
            <p:nvSpPr>
              <p:cNvPr id="17419" name="AutoShape 40"/>
              <p:cNvSpPr>
                <a:spLocks noChangeArrowheads="1"/>
              </p:cNvSpPr>
              <p:nvPr/>
            </p:nvSpPr>
            <p:spPr bwMode="auto">
              <a:xfrm flipH="1">
                <a:off x="661" y="1391"/>
                <a:ext cx="2026" cy="1026"/>
              </a:xfrm>
              <a:prstGeom prst="cloudCallout">
                <a:avLst>
                  <a:gd name="adj1" fmla="val -52222"/>
                  <a:gd name="adj2" fmla="val 61889"/>
                </a:avLst>
              </a:prstGeom>
              <a:solidFill>
                <a:srgbClr val="FFFFFF"/>
              </a:solidFill>
              <a:ln w="9525">
                <a:solidFill>
                  <a:srgbClr val="000000"/>
                </a:solidFill>
                <a:round/>
                <a:headEnd/>
                <a:tailEnd/>
              </a:ln>
            </p:spPr>
            <p:txBody>
              <a:bodyPr/>
              <a:lstStyle>
                <a:lvl1pPr>
                  <a:defRPr>
                    <a:solidFill>
                      <a:schemeClr val="tx1"/>
                    </a:solidFill>
                    <a:latin typeface="Verdana" panose="020B0604030504040204" pitchFamily="34" charset="0"/>
                    <a:ea typeface="Osaka" pitchFamily="-80" charset="-128"/>
                  </a:defRPr>
                </a:lvl1pPr>
                <a:lvl2pPr marL="742950" indent="-285750">
                  <a:defRPr>
                    <a:solidFill>
                      <a:schemeClr val="tx1"/>
                    </a:solidFill>
                    <a:latin typeface="Verdana" panose="020B0604030504040204" pitchFamily="34" charset="0"/>
                    <a:ea typeface="Osaka" pitchFamily="-80" charset="-128"/>
                  </a:defRPr>
                </a:lvl2pPr>
                <a:lvl3pPr marL="1143000" indent="-228600">
                  <a:defRPr>
                    <a:solidFill>
                      <a:schemeClr val="tx1"/>
                    </a:solidFill>
                    <a:latin typeface="Verdana" panose="020B0604030504040204" pitchFamily="34" charset="0"/>
                    <a:ea typeface="Osaka" pitchFamily="-80" charset="-128"/>
                  </a:defRPr>
                </a:lvl3pPr>
                <a:lvl4pPr marL="1600200" indent="-228600">
                  <a:defRPr>
                    <a:solidFill>
                      <a:schemeClr val="tx1"/>
                    </a:solidFill>
                    <a:latin typeface="Verdana" panose="020B0604030504040204" pitchFamily="34" charset="0"/>
                    <a:ea typeface="Osaka" pitchFamily="-80" charset="-128"/>
                  </a:defRPr>
                </a:lvl4pPr>
                <a:lvl5pPr marL="2057400" indent="-228600">
                  <a:defRPr>
                    <a:solidFill>
                      <a:schemeClr val="tx1"/>
                    </a:solidFill>
                    <a:latin typeface="Verdana" panose="020B0604030504040204" pitchFamily="34" charset="0"/>
                    <a:ea typeface="Osaka" pitchFamily="-80"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algn="ctr" eaLnBrk="0" fontAlgn="base" hangingPunct="0">
                  <a:spcBef>
                    <a:spcPct val="0"/>
                  </a:spcBef>
                  <a:spcAft>
                    <a:spcPct val="0"/>
                  </a:spcAft>
                </a:pPr>
                <a:r>
                  <a:rPr lang="en-US" altLang="en-US" sz="2800" b="1">
                    <a:solidFill>
                      <a:srgbClr val="000000"/>
                    </a:solidFill>
                  </a:rPr>
                  <a:t>Illegal &amp; Ethical</a:t>
                </a:r>
                <a:endParaRPr lang="en-US" altLang="en-US">
                  <a:solidFill>
                    <a:srgbClr val="000000"/>
                  </a:solidFill>
                </a:endParaRPr>
              </a:p>
            </p:txBody>
          </p:sp>
        </p:grpSp>
        <p:sp>
          <p:nvSpPr>
            <p:cNvPr id="17413" name="Text Box 41"/>
            <p:cNvSpPr txBox="1">
              <a:spLocks noChangeArrowheads="1"/>
            </p:cNvSpPr>
            <p:nvPr/>
          </p:nvSpPr>
          <p:spPr bwMode="auto">
            <a:xfrm>
              <a:off x="1008" y="3024"/>
              <a:ext cx="1344"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Osaka" pitchFamily="-80" charset="-128"/>
                </a:defRPr>
              </a:lvl1pPr>
              <a:lvl2pPr marL="742950" indent="-285750">
                <a:defRPr>
                  <a:solidFill>
                    <a:schemeClr val="tx1"/>
                  </a:solidFill>
                  <a:latin typeface="Verdana" panose="020B0604030504040204" pitchFamily="34" charset="0"/>
                  <a:ea typeface="Osaka" pitchFamily="-80" charset="-128"/>
                </a:defRPr>
              </a:lvl2pPr>
              <a:lvl3pPr marL="1143000" indent="-228600">
                <a:defRPr>
                  <a:solidFill>
                    <a:schemeClr val="tx1"/>
                  </a:solidFill>
                  <a:latin typeface="Verdana" panose="020B0604030504040204" pitchFamily="34" charset="0"/>
                  <a:ea typeface="Osaka" pitchFamily="-80" charset="-128"/>
                </a:defRPr>
              </a:lvl3pPr>
              <a:lvl4pPr marL="1600200" indent="-228600">
                <a:defRPr>
                  <a:solidFill>
                    <a:schemeClr val="tx1"/>
                  </a:solidFill>
                  <a:latin typeface="Verdana" panose="020B0604030504040204" pitchFamily="34" charset="0"/>
                  <a:ea typeface="Osaka" pitchFamily="-80" charset="-128"/>
                </a:defRPr>
              </a:lvl4pPr>
              <a:lvl5pPr marL="2057400" indent="-228600">
                <a:defRPr>
                  <a:solidFill>
                    <a:schemeClr val="tx1"/>
                  </a:solidFill>
                  <a:latin typeface="Verdana" panose="020B0604030504040204" pitchFamily="34" charset="0"/>
                  <a:ea typeface="Osaka" pitchFamily="-80"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eaLnBrk="0" fontAlgn="base" hangingPunct="0">
                <a:spcBef>
                  <a:spcPct val="50000"/>
                </a:spcBef>
                <a:spcAft>
                  <a:spcPct val="0"/>
                </a:spcAft>
              </a:pPr>
              <a:r>
                <a:rPr lang="en-US" altLang="en-US" sz="2800" b="1">
                  <a:solidFill>
                    <a:srgbClr val="000000"/>
                  </a:solidFill>
                </a:rPr>
                <a:t>Illegal &amp; Unethical</a:t>
              </a:r>
              <a:r>
                <a:rPr lang="en-US" altLang="en-US" sz="2400" b="1">
                  <a:solidFill>
                    <a:srgbClr val="000000"/>
                  </a:solidFill>
                </a:rPr>
                <a:t> </a:t>
              </a:r>
            </a:p>
          </p:txBody>
        </p:sp>
        <p:sp>
          <p:nvSpPr>
            <p:cNvPr id="17414" name="Text Box 43"/>
            <p:cNvSpPr txBox="1">
              <a:spLocks noChangeArrowheads="1"/>
            </p:cNvSpPr>
            <p:nvPr/>
          </p:nvSpPr>
          <p:spPr bwMode="auto">
            <a:xfrm>
              <a:off x="3504" y="3004"/>
              <a:ext cx="1488"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Osaka" pitchFamily="-80" charset="-128"/>
                </a:defRPr>
              </a:lvl1pPr>
              <a:lvl2pPr marL="742950" indent="-285750">
                <a:defRPr>
                  <a:solidFill>
                    <a:schemeClr val="tx1"/>
                  </a:solidFill>
                  <a:latin typeface="Verdana" panose="020B0604030504040204" pitchFamily="34" charset="0"/>
                  <a:ea typeface="Osaka" pitchFamily="-80" charset="-128"/>
                </a:defRPr>
              </a:lvl2pPr>
              <a:lvl3pPr marL="1143000" indent="-228600">
                <a:defRPr>
                  <a:solidFill>
                    <a:schemeClr val="tx1"/>
                  </a:solidFill>
                  <a:latin typeface="Verdana" panose="020B0604030504040204" pitchFamily="34" charset="0"/>
                  <a:ea typeface="Osaka" pitchFamily="-80" charset="-128"/>
                </a:defRPr>
              </a:lvl3pPr>
              <a:lvl4pPr marL="1600200" indent="-228600">
                <a:defRPr>
                  <a:solidFill>
                    <a:schemeClr val="tx1"/>
                  </a:solidFill>
                  <a:latin typeface="Verdana" panose="020B0604030504040204" pitchFamily="34" charset="0"/>
                  <a:ea typeface="Osaka" pitchFamily="-80" charset="-128"/>
                </a:defRPr>
              </a:lvl4pPr>
              <a:lvl5pPr marL="2057400" indent="-228600">
                <a:defRPr>
                  <a:solidFill>
                    <a:schemeClr val="tx1"/>
                  </a:solidFill>
                  <a:latin typeface="Verdana" panose="020B0604030504040204" pitchFamily="34" charset="0"/>
                  <a:ea typeface="Osaka" pitchFamily="-80"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Osaka" pitchFamily="-80" charset="-128"/>
                </a:defRPr>
              </a:lvl9pPr>
            </a:lstStyle>
            <a:p>
              <a:pPr eaLnBrk="0" fontAlgn="base" hangingPunct="0">
                <a:spcBef>
                  <a:spcPct val="50000"/>
                </a:spcBef>
                <a:spcAft>
                  <a:spcPct val="0"/>
                </a:spcAft>
              </a:pPr>
              <a:r>
                <a:rPr lang="en-US" altLang="en-US" sz="2800" b="1">
                  <a:solidFill>
                    <a:srgbClr val="000000"/>
                  </a:solidFill>
                </a:rPr>
                <a:t>Legal &amp; Unethical</a:t>
              </a:r>
            </a:p>
          </p:txBody>
        </p:sp>
      </p:grpSp>
    </p:spTree>
    <p:extLst>
      <p:ext uri="{BB962C8B-B14F-4D97-AF65-F5344CB8AC3E}">
        <p14:creationId xmlns:p14="http://schemas.microsoft.com/office/powerpoint/2010/main" val="1009158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WHAT ARE ETHICS?</a:t>
            </a:r>
          </a:p>
        </p:txBody>
      </p:sp>
      <p:sp>
        <p:nvSpPr>
          <p:cNvPr id="3" name="Content Placeholder 2"/>
          <p:cNvSpPr>
            <a:spLocks noGrp="1"/>
          </p:cNvSpPr>
          <p:nvPr>
            <p:ph idx="1"/>
          </p:nvPr>
        </p:nvSpPr>
        <p:spPr/>
        <p:txBody>
          <a:bodyPr>
            <a:normAutofit/>
          </a:bodyPr>
          <a:lstStyle/>
          <a:p>
            <a:pPr algn="just"/>
            <a:r>
              <a:rPr lang="en-US" sz="3600" dirty="0"/>
              <a:t>Ethics tell us about our moral duties and obligations so that our </a:t>
            </a:r>
            <a:r>
              <a:rPr lang="en-US" sz="3600" dirty="0" err="1"/>
              <a:t>behaviour</a:t>
            </a:r>
            <a:r>
              <a:rPr lang="en-US" sz="3600" dirty="0"/>
              <a:t> at work or at home is right, </a:t>
            </a:r>
            <a:r>
              <a:rPr lang="en-US" sz="3600" dirty="0" smtClean="0"/>
              <a:t>truthful. </a:t>
            </a:r>
          </a:p>
          <a:p>
            <a:pPr algn="just"/>
            <a:r>
              <a:rPr lang="en-US" sz="3600" dirty="0" smtClean="0"/>
              <a:t>Ethics </a:t>
            </a:r>
            <a:r>
              <a:rPr lang="en-US" sz="3600" dirty="0"/>
              <a:t>are a set of standards and rules that are required by an individual for leading a satisfactory family life and being a good worker. Therefore, you require a set of ethics at home as well as at your work place.</a:t>
            </a:r>
          </a:p>
        </p:txBody>
      </p:sp>
    </p:spTree>
    <p:extLst>
      <p:ext uri="{BB962C8B-B14F-4D97-AF65-F5344CB8AC3E}">
        <p14:creationId xmlns:p14="http://schemas.microsoft.com/office/powerpoint/2010/main" val="1115110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SimSun"/>
        <a:cs typeface=""/>
      </a:majorFont>
      <a:minorFont>
        <a:latin typeface="Times New Roman"/>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2400" b="0" i="0" u="none" strike="noStrike" cap="none" normalizeH="0" baseline="0" smtClean="0">
            <a:ln>
              <a:noFill/>
            </a:ln>
            <a:solidFill>
              <a:schemeClr val="bg1"/>
            </a:solidFill>
            <a:effectLst/>
            <a:latin typeface="Times New Roman" panose="02020603050405020304" pitchFamily="18" charset="0"/>
            <a:ea typeface="SimSun" panose="02010600030101010101"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2400" b="0" i="0" u="none" strike="noStrike" cap="none" normalizeH="0" baseline="0" smtClean="0">
            <a:ln>
              <a:noFill/>
            </a:ln>
            <a:solidFill>
              <a:schemeClr val="bg1"/>
            </a:solidFill>
            <a:effectLst/>
            <a:latin typeface="Times New Roman" panose="02020603050405020304" pitchFamily="18" charset="0"/>
            <a:ea typeface="SimSun" panose="02010600030101010101" pitchFamily="2"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1349</TotalTime>
  <Words>864</Words>
  <Application>Microsoft Office PowerPoint</Application>
  <PresentationFormat>Widescreen</PresentationFormat>
  <Paragraphs>86</Paragraphs>
  <Slides>14</Slides>
  <Notes>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14</vt:i4>
      </vt:variant>
    </vt:vector>
  </HeadingPairs>
  <TitlesOfParts>
    <vt:vector size="26" baseType="lpstr">
      <vt:lpstr>SimSun</vt:lpstr>
      <vt:lpstr>Arial</vt:lpstr>
      <vt:lpstr>Arial Black</vt:lpstr>
      <vt:lpstr>Calibri</vt:lpstr>
      <vt:lpstr>Calibri Light</vt:lpstr>
      <vt:lpstr>Lucida Sans Unicode</vt:lpstr>
      <vt:lpstr>Osaka</vt:lpstr>
      <vt:lpstr>Times New Roman</vt:lpstr>
      <vt:lpstr>Verdana</vt:lpstr>
      <vt:lpstr>Office Theme</vt:lpstr>
      <vt:lpstr>Blank Presentation</vt:lpstr>
      <vt:lpstr>1_Office Theme</vt:lpstr>
      <vt:lpstr>   Chapter 1  Introduction: What is Ethics all about?</vt:lpstr>
      <vt:lpstr>Ethics </vt:lpstr>
      <vt:lpstr>Ethics</vt:lpstr>
      <vt:lpstr>SCOPE OF ETHICS</vt:lpstr>
      <vt:lpstr>Cont. </vt:lpstr>
      <vt:lpstr>Some examples of Ethics are :</vt:lpstr>
      <vt:lpstr>PowerPoint Presentation</vt:lpstr>
      <vt:lpstr>How are ethics and law related?</vt:lpstr>
      <vt:lpstr>WHAT ARE ETHICS?</vt:lpstr>
      <vt:lpstr>You can observe the ethical behaviour through the following habits.</vt:lpstr>
      <vt:lpstr>Besides these ethics in our domestic life, our work place demands certain specific ethics. These are:</vt:lpstr>
      <vt:lpstr>Ethics in our domestic life</vt:lpstr>
      <vt:lpstr>NEED FOR ETHICS</vt:lpstr>
      <vt:lpstr>Summing up Ethics is the theory of right and wrong conduct.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 to  Organizational Behavior</dc:title>
  <dc:creator>Windows User</dc:creator>
  <cp:lastModifiedBy>Windows User</cp:lastModifiedBy>
  <cp:revision>93</cp:revision>
  <dcterms:created xsi:type="dcterms:W3CDTF">2018-10-03T18:22:52Z</dcterms:created>
  <dcterms:modified xsi:type="dcterms:W3CDTF">2018-12-27T19:23:18Z</dcterms:modified>
</cp:coreProperties>
</file>