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8" r:id="rId3"/>
    <p:sldMasterId id="2147483691" r:id="rId4"/>
  </p:sldMasterIdLst>
  <p:notesMasterIdLst>
    <p:notesMasterId r:id="rId39"/>
  </p:notesMasterIdLst>
  <p:sldIdLst>
    <p:sldId id="293" r:id="rId5"/>
    <p:sldId id="285" r:id="rId6"/>
    <p:sldId id="257" r:id="rId7"/>
    <p:sldId id="258" r:id="rId8"/>
    <p:sldId id="259" r:id="rId9"/>
    <p:sldId id="260" r:id="rId10"/>
    <p:sldId id="261" r:id="rId11"/>
    <p:sldId id="289" r:id="rId12"/>
    <p:sldId id="290" r:id="rId13"/>
    <p:sldId id="291" r:id="rId14"/>
    <p:sldId id="284" r:id="rId15"/>
    <p:sldId id="286" r:id="rId16"/>
    <p:sldId id="287" r:id="rId17"/>
    <p:sldId id="288" r:id="rId18"/>
    <p:sldId id="281" r:id="rId19"/>
    <p:sldId id="282" r:id="rId20"/>
    <p:sldId id="283" r:id="rId21"/>
    <p:sldId id="262" r:id="rId22"/>
    <p:sldId id="263" r:id="rId23"/>
    <p:sldId id="264" r:id="rId24"/>
    <p:sldId id="265" r:id="rId25"/>
    <p:sldId id="266" r:id="rId26"/>
    <p:sldId id="267" r:id="rId27"/>
    <p:sldId id="268" r:id="rId28"/>
    <p:sldId id="269" r:id="rId29"/>
    <p:sldId id="270" r:id="rId30"/>
    <p:sldId id="271" r:id="rId31"/>
    <p:sldId id="273" r:id="rId32"/>
    <p:sldId id="274" r:id="rId33"/>
    <p:sldId id="275" r:id="rId34"/>
    <p:sldId id="276" r:id="rId35"/>
    <p:sldId id="277" r:id="rId36"/>
    <p:sldId id="278" r:id="rId37"/>
    <p:sldId id="280" r:id="rId3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DF274B9-D9D0-4068-BF7E-58465047A65B}" type="datetimeFigureOut">
              <a:rPr lang="en-US" smtClean="0"/>
              <a:t>1/13/2019</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CC33D7B-EDF6-4BB6-8478-32EA95073D44}" type="slidenum">
              <a:rPr lang="en-US" smtClean="0"/>
              <a:t>‹#›</a:t>
            </a:fld>
            <a:endParaRPr lang="en-US"/>
          </a:p>
        </p:txBody>
      </p:sp>
    </p:spTree>
    <p:extLst>
      <p:ext uri="{BB962C8B-B14F-4D97-AF65-F5344CB8AC3E}">
        <p14:creationId xmlns:p14="http://schemas.microsoft.com/office/powerpoint/2010/main" val="210013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4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74C6D3-D72E-4412-8430-B523718EBD6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5184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36238" y="905002"/>
            <a:ext cx="4319523"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ABF9198-911B-469B-8534-C06A39C94DEF}" type="datetime1">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99EEE-7354-4802-9F6D-A47E014E3D38}" type="slidenum">
              <a:rPr lang="en-US" smtClean="0"/>
              <a:pPr/>
              <a:t>‹#›</a:t>
            </a:fld>
            <a:endParaRPr lang="en-US"/>
          </a:p>
        </p:txBody>
      </p:sp>
    </p:spTree>
    <p:extLst>
      <p:ext uri="{BB962C8B-B14F-4D97-AF65-F5344CB8AC3E}">
        <p14:creationId xmlns:p14="http://schemas.microsoft.com/office/powerpoint/2010/main" val="19655697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8199F-0E0E-432F-A2F0-2C83CBBC7DAF}" type="datetime1">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99EEE-7354-4802-9F6D-A47E014E3D38}"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11846810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B6FE3-3FD7-440B-A3C5-AEECC9A32867}" type="datetime1">
              <a:rPr lang="en-US" smtClean="0"/>
              <a:pPr/>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099EEE-7354-4802-9F6D-A47E014E3D38}" type="slidenum">
              <a:rPr lang="en-US" smtClean="0"/>
              <a:pPr/>
              <a:t>‹#›</a:t>
            </a:fld>
            <a:endParaRPr lang="en-US"/>
          </a:p>
        </p:txBody>
      </p:sp>
    </p:spTree>
    <p:extLst>
      <p:ext uri="{BB962C8B-B14F-4D97-AF65-F5344CB8AC3E}">
        <p14:creationId xmlns:p14="http://schemas.microsoft.com/office/powerpoint/2010/main" val="1543326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A9FE716F-3D0C-4987-9FD9-06BC9E1B32A2}" type="datetime1">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99EEE-7354-4802-9F6D-A47E014E3D38}" type="slidenum">
              <a:rPr lang="en-US" smtClean="0"/>
              <a:pPr/>
              <a:t>‹#›</a:t>
            </a:fld>
            <a:endParaRPr lang="en-US"/>
          </a:p>
        </p:txBody>
      </p:sp>
    </p:spTree>
    <p:extLst>
      <p:ext uri="{BB962C8B-B14F-4D97-AF65-F5344CB8AC3E}">
        <p14:creationId xmlns:p14="http://schemas.microsoft.com/office/powerpoint/2010/main" val="286289091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EA2526A-415D-4B05-BC5D-2CB4DD4F8032}" type="datetime1">
              <a:rPr lang="en-US" smtClean="0"/>
              <a:pPr/>
              <a:t>1/13/2019</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C099EEE-7354-4802-9F6D-A47E014E3D38}"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15987768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F548F5-93B0-44A7-ACE1-7886CEAE75B0}" type="datetime1">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99EEE-7354-4802-9F6D-A47E014E3D38}" type="slidenum">
              <a:rPr lang="en-US" smtClean="0"/>
              <a:pPr/>
              <a:t>‹#›</a:t>
            </a:fld>
            <a:endParaRPr lang="en-US"/>
          </a:p>
        </p:txBody>
      </p:sp>
    </p:spTree>
    <p:extLst>
      <p:ext uri="{BB962C8B-B14F-4D97-AF65-F5344CB8AC3E}">
        <p14:creationId xmlns:p14="http://schemas.microsoft.com/office/powerpoint/2010/main" val="3152852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5E25D-57A7-42CD-9653-6FAC5EC20B86}" type="datetime1">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99EEE-7354-4802-9F6D-A47E014E3D38}" type="slidenum">
              <a:rPr lang="en-US" smtClean="0"/>
              <a:pPr/>
              <a:t>‹#›</a:t>
            </a:fld>
            <a:endParaRPr lang="en-US"/>
          </a:p>
        </p:txBody>
      </p:sp>
    </p:spTree>
    <p:extLst>
      <p:ext uri="{BB962C8B-B14F-4D97-AF65-F5344CB8AC3E}">
        <p14:creationId xmlns:p14="http://schemas.microsoft.com/office/powerpoint/2010/main" val="183760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r>
              <a:rPr lang="en-GB" altLang="en-US"/>
              <a:t>5.3.2014</a:t>
            </a:r>
          </a:p>
          <a:p>
            <a:pPr>
              <a:defRPr/>
            </a:pPr>
            <a:endParaRPr lang="en-GB" altLang="en-US"/>
          </a:p>
        </p:txBody>
      </p:sp>
      <p:sp>
        <p:nvSpPr>
          <p:cNvPr id="5" name="Rectangle 18"/>
          <p:cNvSpPr>
            <a:spLocks noGrp="1" noChangeArrowheads="1"/>
          </p:cNvSpPr>
          <p:nvPr>
            <p:ph type="ftr" sz="quarter" idx="11"/>
          </p:nvPr>
        </p:nvSpPr>
        <p:spPr>
          <a:ln/>
        </p:spPr>
        <p:txBody>
          <a:bodyPr/>
          <a:lstStyle>
            <a:lvl1pPr>
              <a:defRPr/>
            </a:lvl1pPr>
          </a:lstStyle>
          <a:p>
            <a:r>
              <a:rPr lang="en-GB" altLang="en-US"/>
              <a:t>JA Stein  </a:t>
            </a:r>
            <a:fld id="{A9C9D96D-2EF4-4B7F-BA75-F5DEB9E05C5D}" type="slidenum">
              <a:rPr lang="en-GB" altLang="en-US"/>
              <a:pPr/>
              <a:t>‹#›</a:t>
            </a:fld>
            <a:endParaRPr lang="en-GB" alt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65018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p:txBody>
          <a:bodyPr/>
          <a:lstStyle>
            <a:lvl1pPr>
              <a:defRPr/>
            </a:lvl1pPr>
          </a:lstStyle>
          <a:p>
            <a:pPr>
              <a:defRPr/>
            </a:pPr>
            <a:r>
              <a:rPr lang="en-GB" altLang="en-US"/>
              <a:t>5.3.2014</a:t>
            </a:r>
          </a:p>
          <a:p>
            <a:pPr>
              <a:defRPr/>
            </a:pPr>
            <a:endParaRPr lang="en-GB" altLang="en-US"/>
          </a:p>
        </p:txBody>
      </p:sp>
      <p:sp>
        <p:nvSpPr>
          <p:cNvPr id="5" name="Rectangle 18"/>
          <p:cNvSpPr>
            <a:spLocks noGrp="1" noChangeArrowheads="1"/>
          </p:cNvSpPr>
          <p:nvPr>
            <p:ph type="ftr" sz="quarter" idx="11"/>
          </p:nvPr>
        </p:nvSpPr>
        <p:spPr/>
        <p:txBody>
          <a:bodyPr/>
          <a:lstStyle>
            <a:lvl1pPr>
              <a:defRPr>
                <a:latin typeface="+mn-lt"/>
              </a:defRPr>
            </a:lvl1pPr>
          </a:lstStyle>
          <a:p>
            <a:pPr>
              <a:defRPr/>
            </a:pPr>
            <a:endParaRPr lang="en-GB" altLang="en-US"/>
          </a:p>
        </p:txBody>
      </p:sp>
      <p:sp>
        <p:nvSpPr>
          <p:cNvPr id="6" name="Rectangle 19"/>
          <p:cNvSpPr>
            <a:spLocks noGrp="1" noChangeArrowheads="1"/>
          </p:cNvSpPr>
          <p:nvPr>
            <p:ph type="sldNum"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577220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GB" altLang="en-US"/>
              <a:t>5.3.2014</a:t>
            </a:r>
          </a:p>
          <a:p>
            <a:pPr>
              <a:defRPr/>
            </a:pPr>
            <a:endParaRPr lang="en-GB" altLang="en-US"/>
          </a:p>
        </p:txBody>
      </p:sp>
      <p:sp>
        <p:nvSpPr>
          <p:cNvPr id="5" name="Rectangle 18"/>
          <p:cNvSpPr>
            <a:spLocks noGrp="1" noChangeArrowheads="1"/>
          </p:cNvSpPr>
          <p:nvPr>
            <p:ph type="ftr" sz="quarter" idx="11"/>
          </p:nvPr>
        </p:nvSpPr>
        <p:spPr>
          <a:ln/>
        </p:spPr>
        <p:txBody>
          <a:bodyPr/>
          <a:lstStyle>
            <a:lvl1pPr>
              <a:defRPr/>
            </a:lvl1pPr>
          </a:lstStyle>
          <a:p>
            <a:r>
              <a:rPr lang="en-GB" altLang="en-US"/>
              <a:t>JA Stein  </a:t>
            </a:r>
            <a:fld id="{B3DA9507-0055-40A6-8604-DC1DEE71B14D}" type="slidenum">
              <a:rPr lang="en-GB" altLang="en-US"/>
              <a:pPr/>
              <a:t>‹#›</a:t>
            </a:fld>
            <a:endParaRPr lang="en-GB" alt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1767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90C22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r>
              <a:rPr lang="en-GB" altLang="en-US"/>
              <a:t>5.3.2014</a:t>
            </a:r>
          </a:p>
          <a:p>
            <a:pPr>
              <a:defRPr/>
            </a:pPr>
            <a:endParaRPr lang="en-GB" altLang="en-US"/>
          </a:p>
        </p:txBody>
      </p:sp>
      <p:sp>
        <p:nvSpPr>
          <p:cNvPr id="6" name="Rectangle 18"/>
          <p:cNvSpPr>
            <a:spLocks noGrp="1" noChangeArrowheads="1"/>
          </p:cNvSpPr>
          <p:nvPr>
            <p:ph type="ftr" sz="quarter" idx="11"/>
          </p:nvPr>
        </p:nvSpPr>
        <p:spPr>
          <a:ln/>
        </p:spPr>
        <p:txBody>
          <a:bodyPr/>
          <a:lstStyle>
            <a:lvl1pPr>
              <a:defRPr/>
            </a:lvl1pPr>
          </a:lstStyle>
          <a:p>
            <a:r>
              <a:rPr lang="en-GB" altLang="en-US"/>
              <a:t>JA Stein  </a:t>
            </a:r>
            <a:fld id="{8BEFDAEA-F72F-4F72-8DD4-FD259521D377}" type="slidenum">
              <a:rPr lang="en-GB" altLang="en-US"/>
              <a:pPr/>
              <a:t>‹#›</a:t>
            </a:fld>
            <a:endParaRPr lang="en-GB" alt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84466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7"/>
          <p:cNvSpPr>
            <a:spLocks noGrp="1" noChangeArrowheads="1"/>
          </p:cNvSpPr>
          <p:nvPr>
            <p:ph type="dt" sz="half" idx="10"/>
          </p:nvPr>
        </p:nvSpPr>
        <p:spPr>
          <a:ln/>
        </p:spPr>
        <p:txBody>
          <a:bodyPr/>
          <a:lstStyle>
            <a:lvl1pPr>
              <a:defRPr/>
            </a:lvl1pPr>
          </a:lstStyle>
          <a:p>
            <a:pPr>
              <a:defRPr/>
            </a:pPr>
            <a:r>
              <a:rPr lang="en-GB" altLang="en-US"/>
              <a:t>5.3.2014</a:t>
            </a:r>
          </a:p>
          <a:p>
            <a:pPr>
              <a:defRPr/>
            </a:pPr>
            <a:endParaRPr lang="en-GB" altLang="en-US"/>
          </a:p>
        </p:txBody>
      </p:sp>
      <p:sp>
        <p:nvSpPr>
          <p:cNvPr id="8" name="Rectangle 18"/>
          <p:cNvSpPr>
            <a:spLocks noGrp="1" noChangeArrowheads="1"/>
          </p:cNvSpPr>
          <p:nvPr>
            <p:ph type="ftr" sz="quarter" idx="11"/>
          </p:nvPr>
        </p:nvSpPr>
        <p:spPr>
          <a:ln/>
        </p:spPr>
        <p:txBody>
          <a:bodyPr/>
          <a:lstStyle>
            <a:lvl1pPr>
              <a:defRPr/>
            </a:lvl1pPr>
          </a:lstStyle>
          <a:p>
            <a:r>
              <a:rPr lang="en-GB" altLang="en-US"/>
              <a:t>JA Stein  </a:t>
            </a:r>
            <a:fld id="{AE484151-12B1-4574-8F6A-8583899B901B}" type="slidenum">
              <a:rPr lang="en-GB" altLang="en-US"/>
              <a:pPr/>
              <a:t>‹#›</a:t>
            </a:fld>
            <a:endParaRPr lang="en-GB" altLang="en-US"/>
          </a:p>
        </p:txBody>
      </p:sp>
      <p:sp>
        <p:nvSpPr>
          <p:cNvPr id="9" name="Rectangle 19"/>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428372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7"/>
          <p:cNvSpPr>
            <a:spLocks noGrp="1" noChangeArrowheads="1"/>
          </p:cNvSpPr>
          <p:nvPr>
            <p:ph type="dt" sz="half" idx="10"/>
          </p:nvPr>
        </p:nvSpPr>
        <p:spPr>
          <a:ln/>
        </p:spPr>
        <p:txBody>
          <a:bodyPr/>
          <a:lstStyle>
            <a:lvl1pPr>
              <a:defRPr/>
            </a:lvl1pPr>
          </a:lstStyle>
          <a:p>
            <a:pPr>
              <a:defRPr/>
            </a:pPr>
            <a:r>
              <a:rPr lang="en-GB" altLang="en-US"/>
              <a:t>5.3.2014</a:t>
            </a:r>
          </a:p>
          <a:p>
            <a:pPr>
              <a:defRPr/>
            </a:pPr>
            <a:endParaRPr lang="en-GB" altLang="en-US"/>
          </a:p>
        </p:txBody>
      </p:sp>
      <p:sp>
        <p:nvSpPr>
          <p:cNvPr id="4" name="Rectangle 18"/>
          <p:cNvSpPr>
            <a:spLocks noGrp="1" noChangeArrowheads="1"/>
          </p:cNvSpPr>
          <p:nvPr>
            <p:ph type="ftr" sz="quarter" idx="11"/>
          </p:nvPr>
        </p:nvSpPr>
        <p:spPr>
          <a:ln/>
        </p:spPr>
        <p:txBody>
          <a:bodyPr/>
          <a:lstStyle>
            <a:lvl1pPr>
              <a:defRPr/>
            </a:lvl1pPr>
          </a:lstStyle>
          <a:p>
            <a:r>
              <a:rPr lang="en-GB" altLang="en-US"/>
              <a:t>JA Stein  </a:t>
            </a:r>
            <a:fld id="{062270FD-7A16-46F3-A2BD-719566C38076}" type="slidenum">
              <a:rPr lang="en-GB" altLang="en-US"/>
              <a:pPr/>
              <a:t>‹#›</a:t>
            </a:fld>
            <a:endParaRPr lang="en-GB" altLang="en-US"/>
          </a:p>
        </p:txBody>
      </p:sp>
      <p:sp>
        <p:nvSpPr>
          <p:cNvPr id="5" name="Rectangle 19"/>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141263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GB" altLang="en-US"/>
              <a:t>5.3.2014</a:t>
            </a:r>
          </a:p>
          <a:p>
            <a:pPr>
              <a:defRPr/>
            </a:pPr>
            <a:endParaRPr lang="en-GB" altLang="en-US"/>
          </a:p>
        </p:txBody>
      </p:sp>
      <p:sp>
        <p:nvSpPr>
          <p:cNvPr id="3" name="Rectangle 18"/>
          <p:cNvSpPr>
            <a:spLocks noGrp="1" noChangeArrowheads="1"/>
          </p:cNvSpPr>
          <p:nvPr>
            <p:ph type="ftr" sz="quarter" idx="11"/>
          </p:nvPr>
        </p:nvSpPr>
        <p:spPr>
          <a:ln/>
        </p:spPr>
        <p:txBody>
          <a:bodyPr/>
          <a:lstStyle>
            <a:lvl1pPr>
              <a:defRPr/>
            </a:lvl1pPr>
          </a:lstStyle>
          <a:p>
            <a:r>
              <a:rPr lang="en-GB" altLang="en-US"/>
              <a:t>JA Stein  </a:t>
            </a:r>
            <a:fld id="{0907F2AC-18C9-4EA2-B996-D16D56717FB8}" type="slidenum">
              <a:rPr lang="en-GB" altLang="en-US"/>
              <a:pPr/>
              <a:t>‹#›</a:t>
            </a:fld>
            <a:endParaRPr lang="en-GB" altLang="en-US"/>
          </a:p>
        </p:txBody>
      </p:sp>
      <p:sp>
        <p:nvSpPr>
          <p:cNvPr id="4" name="Rectangle 19"/>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00910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GB" altLang="en-US"/>
              <a:t>5.3.2014</a:t>
            </a:r>
          </a:p>
          <a:p>
            <a:pPr>
              <a:defRPr/>
            </a:pPr>
            <a:endParaRPr lang="en-GB" altLang="en-US"/>
          </a:p>
        </p:txBody>
      </p:sp>
      <p:sp>
        <p:nvSpPr>
          <p:cNvPr id="6" name="Rectangle 18"/>
          <p:cNvSpPr>
            <a:spLocks noGrp="1" noChangeArrowheads="1"/>
          </p:cNvSpPr>
          <p:nvPr>
            <p:ph type="ftr" sz="quarter" idx="11"/>
          </p:nvPr>
        </p:nvSpPr>
        <p:spPr>
          <a:ln/>
        </p:spPr>
        <p:txBody>
          <a:bodyPr/>
          <a:lstStyle>
            <a:lvl1pPr>
              <a:defRPr/>
            </a:lvl1pPr>
          </a:lstStyle>
          <a:p>
            <a:r>
              <a:rPr lang="en-GB" altLang="en-US"/>
              <a:t>JA Stein  </a:t>
            </a:r>
            <a:fld id="{00964582-A04F-46A8-8B72-194A586F13E6}" type="slidenum">
              <a:rPr lang="en-GB" altLang="en-US"/>
              <a:pPr/>
              <a:t>‹#›</a:t>
            </a:fld>
            <a:endParaRPr lang="en-GB" alt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05636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GB" altLang="en-US"/>
              <a:t>5.3.2014</a:t>
            </a:r>
          </a:p>
          <a:p>
            <a:pPr>
              <a:defRPr/>
            </a:pPr>
            <a:endParaRPr lang="en-GB" altLang="en-US"/>
          </a:p>
        </p:txBody>
      </p:sp>
      <p:sp>
        <p:nvSpPr>
          <p:cNvPr id="6" name="Rectangle 18"/>
          <p:cNvSpPr>
            <a:spLocks noGrp="1" noChangeArrowheads="1"/>
          </p:cNvSpPr>
          <p:nvPr>
            <p:ph type="ftr" sz="quarter" idx="11"/>
          </p:nvPr>
        </p:nvSpPr>
        <p:spPr>
          <a:ln/>
        </p:spPr>
        <p:txBody>
          <a:bodyPr/>
          <a:lstStyle>
            <a:lvl1pPr>
              <a:defRPr/>
            </a:lvl1pPr>
          </a:lstStyle>
          <a:p>
            <a:r>
              <a:rPr lang="en-GB" altLang="en-US"/>
              <a:t>JA Stein  </a:t>
            </a:r>
            <a:fld id="{B18C02FD-2CC5-480D-BFD0-FA5B0ACFA5D4}" type="slidenum">
              <a:rPr lang="en-GB" altLang="en-US"/>
              <a:pPr/>
              <a:t>‹#›</a:t>
            </a:fld>
            <a:endParaRPr lang="en-GB" alt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062547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r>
              <a:rPr lang="en-GB" altLang="en-US"/>
              <a:t>5.3.2014</a:t>
            </a:r>
          </a:p>
          <a:p>
            <a:pPr>
              <a:defRPr/>
            </a:pPr>
            <a:endParaRPr lang="en-GB" altLang="en-US"/>
          </a:p>
        </p:txBody>
      </p:sp>
      <p:sp>
        <p:nvSpPr>
          <p:cNvPr id="5" name="Rectangle 18"/>
          <p:cNvSpPr>
            <a:spLocks noGrp="1" noChangeArrowheads="1"/>
          </p:cNvSpPr>
          <p:nvPr>
            <p:ph type="ftr" sz="quarter" idx="11"/>
          </p:nvPr>
        </p:nvSpPr>
        <p:spPr>
          <a:ln/>
        </p:spPr>
        <p:txBody>
          <a:bodyPr/>
          <a:lstStyle>
            <a:lvl1pPr>
              <a:defRPr/>
            </a:lvl1pPr>
          </a:lstStyle>
          <a:p>
            <a:r>
              <a:rPr lang="en-GB" altLang="en-US"/>
              <a:t>JA Stein  </a:t>
            </a:r>
            <a:fld id="{DBB4490A-5176-4A39-92CE-6048C133A762}" type="slidenum">
              <a:rPr lang="en-GB" altLang="en-US"/>
              <a:pPr/>
              <a:t>‹#›</a:t>
            </a:fld>
            <a:endParaRPr lang="en-GB" alt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89408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59851" y="765175"/>
            <a:ext cx="2520949" cy="53308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90651" y="765175"/>
            <a:ext cx="7366000" cy="5330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r>
              <a:rPr lang="en-GB" altLang="en-US"/>
              <a:t>5.3.2014</a:t>
            </a:r>
          </a:p>
          <a:p>
            <a:pPr>
              <a:defRPr/>
            </a:pPr>
            <a:endParaRPr lang="en-GB" altLang="en-US"/>
          </a:p>
        </p:txBody>
      </p:sp>
      <p:sp>
        <p:nvSpPr>
          <p:cNvPr id="5" name="Rectangle 18"/>
          <p:cNvSpPr>
            <a:spLocks noGrp="1" noChangeArrowheads="1"/>
          </p:cNvSpPr>
          <p:nvPr>
            <p:ph type="ftr" sz="quarter" idx="11"/>
          </p:nvPr>
        </p:nvSpPr>
        <p:spPr>
          <a:ln/>
        </p:spPr>
        <p:txBody>
          <a:bodyPr/>
          <a:lstStyle>
            <a:lvl1pPr>
              <a:defRPr/>
            </a:lvl1pPr>
          </a:lstStyle>
          <a:p>
            <a:r>
              <a:rPr lang="en-GB" altLang="en-US"/>
              <a:t>JA Stein  </a:t>
            </a:r>
            <a:fld id="{5631D8F8-D17E-4735-8B5E-45C8E6AF4A3B}" type="slidenum">
              <a:rPr lang="en-GB" altLang="en-US"/>
              <a:pPr/>
              <a:t>‹#›</a:t>
            </a:fld>
            <a:endParaRPr lang="en-GB" alt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23581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0651" y="765176"/>
            <a:ext cx="10058400" cy="11160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422400" y="1981200"/>
            <a:ext cx="492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53200" y="1981200"/>
            <a:ext cx="492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r>
              <a:rPr lang="en-GB" altLang="en-US"/>
              <a:t>5.3.2014</a:t>
            </a:r>
          </a:p>
          <a:p>
            <a:pPr>
              <a:defRPr/>
            </a:pPr>
            <a:endParaRPr lang="en-GB" altLang="en-US"/>
          </a:p>
        </p:txBody>
      </p:sp>
      <p:sp>
        <p:nvSpPr>
          <p:cNvPr id="6" name="Rectangle 18"/>
          <p:cNvSpPr>
            <a:spLocks noGrp="1" noChangeArrowheads="1"/>
          </p:cNvSpPr>
          <p:nvPr>
            <p:ph type="ftr" sz="quarter" idx="11"/>
          </p:nvPr>
        </p:nvSpPr>
        <p:spPr>
          <a:ln/>
        </p:spPr>
        <p:txBody>
          <a:bodyPr/>
          <a:lstStyle>
            <a:lvl1pPr>
              <a:defRPr/>
            </a:lvl1pPr>
          </a:lstStyle>
          <a:p>
            <a:r>
              <a:rPr lang="en-GB" altLang="en-US"/>
              <a:t>JA Stein  </a:t>
            </a:r>
            <a:fld id="{D0FEBB61-5F63-4A5E-8758-D3814C06D30B}" type="slidenum">
              <a:rPr lang="en-GB" altLang="en-US"/>
              <a:pPr/>
              <a:t>‹#›</a:t>
            </a:fld>
            <a:endParaRPr lang="en-GB" alt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1187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CFF82C-3118-4FDD-A8D5-1F4D9BC83092}"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EFCF-924F-4361-8559-97ABDE2223E4}" type="slidenum">
              <a:rPr lang="en-US" smtClean="0"/>
              <a:t>‹#›</a:t>
            </a:fld>
            <a:endParaRPr lang="en-US"/>
          </a:p>
        </p:txBody>
      </p:sp>
    </p:spTree>
    <p:extLst>
      <p:ext uri="{BB962C8B-B14F-4D97-AF65-F5344CB8AC3E}">
        <p14:creationId xmlns:p14="http://schemas.microsoft.com/office/powerpoint/2010/main" val="292632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90C225"/>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FF82C-3118-4FDD-A8D5-1F4D9BC83092}"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EFCF-924F-4361-8559-97ABDE2223E4}" type="slidenum">
              <a:rPr lang="en-US" smtClean="0"/>
              <a:t>‹#›</a:t>
            </a:fld>
            <a:endParaRPr lang="en-US"/>
          </a:p>
        </p:txBody>
      </p:sp>
    </p:spTree>
    <p:extLst>
      <p:ext uri="{BB962C8B-B14F-4D97-AF65-F5344CB8AC3E}">
        <p14:creationId xmlns:p14="http://schemas.microsoft.com/office/powerpoint/2010/main" val="3858638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CFF82C-3118-4FDD-A8D5-1F4D9BC83092}"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EFCF-924F-4361-8559-97ABDE2223E4}" type="slidenum">
              <a:rPr lang="en-US" smtClean="0"/>
              <a:t>‹#›</a:t>
            </a:fld>
            <a:endParaRPr lang="en-US"/>
          </a:p>
        </p:txBody>
      </p:sp>
    </p:spTree>
    <p:extLst>
      <p:ext uri="{BB962C8B-B14F-4D97-AF65-F5344CB8AC3E}">
        <p14:creationId xmlns:p14="http://schemas.microsoft.com/office/powerpoint/2010/main" val="454597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CFF82C-3118-4FDD-A8D5-1F4D9BC83092}"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EFCF-924F-4361-8559-97ABDE2223E4}" type="slidenum">
              <a:rPr lang="en-US" smtClean="0"/>
              <a:t>‹#›</a:t>
            </a:fld>
            <a:endParaRPr lang="en-US"/>
          </a:p>
        </p:txBody>
      </p:sp>
    </p:spTree>
    <p:extLst>
      <p:ext uri="{BB962C8B-B14F-4D97-AF65-F5344CB8AC3E}">
        <p14:creationId xmlns:p14="http://schemas.microsoft.com/office/powerpoint/2010/main" val="2389900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CFF82C-3118-4FDD-A8D5-1F4D9BC83092}" type="datetimeFigureOut">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EFCF-924F-4361-8559-97ABDE2223E4}" type="slidenum">
              <a:rPr lang="en-US" smtClean="0"/>
              <a:t>‹#›</a:t>
            </a:fld>
            <a:endParaRPr lang="en-US"/>
          </a:p>
        </p:txBody>
      </p:sp>
    </p:spTree>
    <p:extLst>
      <p:ext uri="{BB962C8B-B14F-4D97-AF65-F5344CB8AC3E}">
        <p14:creationId xmlns:p14="http://schemas.microsoft.com/office/powerpoint/2010/main" val="1427020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CFF82C-3118-4FDD-A8D5-1F4D9BC83092}" type="datetimeFigureOut">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EFCF-924F-4361-8559-97ABDE2223E4}" type="slidenum">
              <a:rPr lang="en-US" smtClean="0"/>
              <a:t>‹#›</a:t>
            </a:fld>
            <a:endParaRPr lang="en-US"/>
          </a:p>
        </p:txBody>
      </p:sp>
    </p:spTree>
    <p:extLst>
      <p:ext uri="{BB962C8B-B14F-4D97-AF65-F5344CB8AC3E}">
        <p14:creationId xmlns:p14="http://schemas.microsoft.com/office/powerpoint/2010/main" val="4284899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FF82C-3118-4FDD-A8D5-1F4D9BC83092}" type="datetimeFigureOut">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EFCF-924F-4361-8559-97ABDE2223E4}" type="slidenum">
              <a:rPr lang="en-US" smtClean="0"/>
              <a:t>‹#›</a:t>
            </a:fld>
            <a:endParaRPr lang="en-US"/>
          </a:p>
        </p:txBody>
      </p:sp>
    </p:spTree>
    <p:extLst>
      <p:ext uri="{BB962C8B-B14F-4D97-AF65-F5344CB8AC3E}">
        <p14:creationId xmlns:p14="http://schemas.microsoft.com/office/powerpoint/2010/main" val="1698891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CFF82C-3118-4FDD-A8D5-1F4D9BC83092}"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EFCF-924F-4361-8559-97ABDE2223E4}" type="slidenum">
              <a:rPr lang="en-US" smtClean="0"/>
              <a:t>‹#›</a:t>
            </a:fld>
            <a:endParaRPr lang="en-US"/>
          </a:p>
        </p:txBody>
      </p:sp>
    </p:spTree>
    <p:extLst>
      <p:ext uri="{BB962C8B-B14F-4D97-AF65-F5344CB8AC3E}">
        <p14:creationId xmlns:p14="http://schemas.microsoft.com/office/powerpoint/2010/main" val="3000813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CFF82C-3118-4FDD-A8D5-1F4D9BC83092}"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EFCF-924F-4361-8559-97ABDE2223E4}" type="slidenum">
              <a:rPr lang="en-US" smtClean="0"/>
              <a:t>‹#›</a:t>
            </a:fld>
            <a:endParaRPr lang="en-US"/>
          </a:p>
        </p:txBody>
      </p:sp>
    </p:spTree>
    <p:extLst>
      <p:ext uri="{BB962C8B-B14F-4D97-AF65-F5344CB8AC3E}">
        <p14:creationId xmlns:p14="http://schemas.microsoft.com/office/powerpoint/2010/main" val="296260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FF82C-3118-4FDD-A8D5-1F4D9BC83092}"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EFCF-924F-4361-8559-97ABDE2223E4}" type="slidenum">
              <a:rPr lang="en-US" smtClean="0"/>
              <a:t>‹#›</a:t>
            </a:fld>
            <a:endParaRPr lang="en-US"/>
          </a:p>
        </p:txBody>
      </p:sp>
    </p:spTree>
    <p:extLst>
      <p:ext uri="{BB962C8B-B14F-4D97-AF65-F5344CB8AC3E}">
        <p14:creationId xmlns:p14="http://schemas.microsoft.com/office/powerpoint/2010/main" val="3021371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FF82C-3118-4FDD-A8D5-1F4D9BC83092}"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EFCF-924F-4361-8559-97ABDE2223E4}" type="slidenum">
              <a:rPr lang="en-US" smtClean="0"/>
              <a:t>‹#›</a:t>
            </a:fld>
            <a:endParaRPr lang="en-US"/>
          </a:p>
        </p:txBody>
      </p:sp>
    </p:spTree>
    <p:extLst>
      <p:ext uri="{BB962C8B-B14F-4D97-AF65-F5344CB8AC3E}">
        <p14:creationId xmlns:p14="http://schemas.microsoft.com/office/powerpoint/2010/main" val="56911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0948" y="0"/>
            <a:ext cx="1219200" cy="6858000"/>
          </a:xfrm>
          <a:custGeom>
            <a:avLst/>
            <a:gdLst/>
            <a:ahLst/>
            <a:cxnLst/>
            <a:rect l="l" t="t" r="r" b="b"/>
            <a:pathLst>
              <a:path w="1219200" h="6858000">
                <a:moveTo>
                  <a:pt x="0" y="0"/>
                </a:moveTo>
                <a:lnTo>
                  <a:pt x="1219200" y="6857999"/>
                </a:lnTo>
              </a:path>
            </a:pathLst>
          </a:custGeom>
          <a:ln w="12700">
            <a:solidFill>
              <a:srgbClr val="BEBEBE"/>
            </a:solidFill>
          </a:ln>
        </p:spPr>
        <p:txBody>
          <a:bodyPr wrap="square" lIns="0" tIns="0" rIns="0" bIns="0" rtlCol="0"/>
          <a:lstStyle/>
          <a:p>
            <a:endParaRPr/>
          </a:p>
        </p:txBody>
      </p:sp>
      <p:sp>
        <p:nvSpPr>
          <p:cNvPr id="17" name="bk object 17"/>
          <p:cNvSpPr/>
          <p:nvPr/>
        </p:nvSpPr>
        <p:spPr>
          <a:xfrm>
            <a:off x="7425308" y="3681476"/>
            <a:ext cx="4763770" cy="3176905"/>
          </a:xfrm>
          <a:custGeom>
            <a:avLst/>
            <a:gdLst/>
            <a:ahLst/>
            <a:cxnLst/>
            <a:rect l="l" t="t" r="r" b="b"/>
            <a:pathLst>
              <a:path w="4763770" h="3176904">
                <a:moveTo>
                  <a:pt x="0" y="3176523"/>
                </a:moveTo>
                <a:lnTo>
                  <a:pt x="4763516" y="0"/>
                </a:lnTo>
              </a:path>
            </a:pathLst>
          </a:custGeom>
          <a:ln w="12700">
            <a:solidFill>
              <a:srgbClr val="D9D9D9"/>
            </a:solidFill>
          </a:ln>
        </p:spPr>
        <p:txBody>
          <a:bodyPr wrap="square" lIns="0" tIns="0" rIns="0" bIns="0" rtlCol="0"/>
          <a:lstStyle/>
          <a:p>
            <a:endParaRPr/>
          </a:p>
        </p:txBody>
      </p:sp>
      <p:sp>
        <p:nvSpPr>
          <p:cNvPr id="18" name="bk object 18"/>
          <p:cNvSpPr/>
          <p:nvPr/>
        </p:nvSpPr>
        <p:spPr>
          <a:xfrm>
            <a:off x="9186291" y="0"/>
            <a:ext cx="3002915" cy="6858000"/>
          </a:xfrm>
          <a:custGeom>
            <a:avLst/>
            <a:gdLst/>
            <a:ahLst/>
            <a:cxnLst/>
            <a:rect l="l" t="t" r="r" b="b"/>
            <a:pathLst>
              <a:path w="3002915" h="6858000">
                <a:moveTo>
                  <a:pt x="3002660" y="0"/>
                </a:moveTo>
                <a:lnTo>
                  <a:pt x="2023617" y="0"/>
                </a:lnTo>
                <a:lnTo>
                  <a:pt x="0" y="6857998"/>
                </a:lnTo>
                <a:lnTo>
                  <a:pt x="2997199" y="6849532"/>
                </a:lnTo>
                <a:lnTo>
                  <a:pt x="3002660" y="2480344"/>
                </a:lnTo>
                <a:lnTo>
                  <a:pt x="3002660" y="0"/>
                </a:lnTo>
                <a:close/>
              </a:path>
            </a:pathLst>
          </a:custGeom>
          <a:solidFill>
            <a:srgbClr val="90C225">
              <a:alpha val="30195"/>
            </a:srgbClr>
          </a:solidFill>
        </p:spPr>
        <p:txBody>
          <a:bodyPr wrap="square" lIns="0" tIns="0" rIns="0" bIns="0" rtlCol="0"/>
          <a:lstStyle/>
          <a:p>
            <a:endParaRPr/>
          </a:p>
        </p:txBody>
      </p:sp>
      <p:sp>
        <p:nvSpPr>
          <p:cNvPr id="19" name="bk object 19"/>
          <p:cNvSpPr/>
          <p:nvPr/>
        </p:nvSpPr>
        <p:spPr>
          <a:xfrm>
            <a:off x="9602689" y="0"/>
            <a:ext cx="2586355" cy="6858000"/>
          </a:xfrm>
          <a:custGeom>
            <a:avLst/>
            <a:gdLst/>
            <a:ahLst/>
            <a:cxnLst/>
            <a:rect l="l" t="t" r="r" b="b"/>
            <a:pathLst>
              <a:path w="2586354" h="6858000">
                <a:moveTo>
                  <a:pt x="2580811" y="0"/>
                </a:moveTo>
                <a:lnTo>
                  <a:pt x="0" y="0"/>
                </a:lnTo>
                <a:lnTo>
                  <a:pt x="1200818" y="6857998"/>
                </a:lnTo>
                <a:lnTo>
                  <a:pt x="2586262" y="6857998"/>
                </a:lnTo>
                <a:lnTo>
                  <a:pt x="2586261" y="4365751"/>
                </a:lnTo>
                <a:lnTo>
                  <a:pt x="2580811" y="0"/>
                </a:lnTo>
                <a:close/>
              </a:path>
            </a:pathLst>
          </a:custGeom>
          <a:solidFill>
            <a:srgbClr val="90C225">
              <a:alpha val="19999"/>
            </a:srgbClr>
          </a:solidFill>
        </p:spPr>
        <p:txBody>
          <a:bodyPr wrap="square" lIns="0" tIns="0" rIns="0" bIns="0" rtlCol="0"/>
          <a:lstStyle/>
          <a:p>
            <a:endParaRPr/>
          </a:p>
        </p:txBody>
      </p:sp>
      <p:sp>
        <p:nvSpPr>
          <p:cNvPr id="20" name="bk object 20"/>
          <p:cNvSpPr/>
          <p:nvPr/>
        </p:nvSpPr>
        <p:spPr>
          <a:xfrm>
            <a:off x="8932291" y="3048000"/>
            <a:ext cx="3256915" cy="3810000"/>
          </a:xfrm>
          <a:custGeom>
            <a:avLst/>
            <a:gdLst/>
            <a:ahLst/>
            <a:cxnLst/>
            <a:rect l="l" t="t" r="r" b="b"/>
            <a:pathLst>
              <a:path w="3256915" h="3810000">
                <a:moveTo>
                  <a:pt x="3251198" y="0"/>
                </a:moveTo>
                <a:lnTo>
                  <a:pt x="0" y="3809998"/>
                </a:lnTo>
                <a:lnTo>
                  <a:pt x="3256659" y="3809998"/>
                </a:lnTo>
                <a:lnTo>
                  <a:pt x="3256659" y="2427306"/>
                </a:lnTo>
                <a:lnTo>
                  <a:pt x="3251198" y="0"/>
                </a:lnTo>
                <a:close/>
              </a:path>
            </a:pathLst>
          </a:custGeom>
          <a:solidFill>
            <a:srgbClr val="539F20">
              <a:alpha val="72155"/>
            </a:srgbClr>
          </a:solidFill>
        </p:spPr>
        <p:txBody>
          <a:bodyPr wrap="square" lIns="0" tIns="0" rIns="0" bIns="0" rtlCol="0"/>
          <a:lstStyle/>
          <a:p>
            <a:endParaRPr/>
          </a:p>
        </p:txBody>
      </p:sp>
      <p:sp>
        <p:nvSpPr>
          <p:cNvPr id="21" name="bk object 21"/>
          <p:cNvSpPr/>
          <p:nvPr/>
        </p:nvSpPr>
        <p:spPr>
          <a:xfrm>
            <a:off x="9341754" y="0"/>
            <a:ext cx="2847340" cy="6858000"/>
          </a:xfrm>
          <a:custGeom>
            <a:avLst/>
            <a:gdLst/>
            <a:ahLst/>
            <a:cxnLst/>
            <a:rect l="l" t="t" r="r" b="b"/>
            <a:pathLst>
              <a:path w="2847340" h="6858000">
                <a:moveTo>
                  <a:pt x="2847197" y="0"/>
                </a:moveTo>
                <a:lnTo>
                  <a:pt x="0" y="0"/>
                </a:lnTo>
                <a:lnTo>
                  <a:pt x="2469244" y="6857998"/>
                </a:lnTo>
                <a:lnTo>
                  <a:pt x="2847197" y="6849600"/>
                </a:lnTo>
                <a:lnTo>
                  <a:pt x="2847197" y="0"/>
                </a:lnTo>
                <a:close/>
              </a:path>
            </a:pathLst>
          </a:custGeom>
          <a:solidFill>
            <a:srgbClr val="3E7818">
              <a:alpha val="70195"/>
            </a:srgbClr>
          </a:solidFill>
        </p:spPr>
        <p:txBody>
          <a:bodyPr wrap="square" lIns="0" tIns="0" rIns="0" bIns="0" rtlCol="0"/>
          <a:lstStyle/>
          <a:p>
            <a:endParaRPr/>
          </a:p>
        </p:txBody>
      </p:sp>
      <p:sp>
        <p:nvSpPr>
          <p:cNvPr id="22" name="bk object 22"/>
          <p:cNvSpPr/>
          <p:nvPr/>
        </p:nvSpPr>
        <p:spPr>
          <a:xfrm>
            <a:off x="10905109" y="0"/>
            <a:ext cx="1283970" cy="6858000"/>
          </a:xfrm>
          <a:custGeom>
            <a:avLst/>
            <a:gdLst/>
            <a:ahLst/>
            <a:cxnLst/>
            <a:rect l="l" t="t" r="r" b="b"/>
            <a:pathLst>
              <a:path w="1283970" h="6858000">
                <a:moveTo>
                  <a:pt x="1278392" y="0"/>
                </a:moveTo>
                <a:lnTo>
                  <a:pt x="1014740" y="0"/>
                </a:lnTo>
                <a:lnTo>
                  <a:pt x="0" y="6857998"/>
                </a:lnTo>
                <a:lnTo>
                  <a:pt x="1283842" y="6857998"/>
                </a:lnTo>
                <a:lnTo>
                  <a:pt x="1283842" y="4365751"/>
                </a:lnTo>
                <a:lnTo>
                  <a:pt x="1278392" y="0"/>
                </a:lnTo>
                <a:close/>
              </a:path>
            </a:pathLst>
          </a:custGeom>
          <a:solidFill>
            <a:srgbClr val="C0E374">
              <a:alpha val="70195"/>
            </a:srgbClr>
          </a:solidFill>
        </p:spPr>
        <p:txBody>
          <a:bodyPr wrap="square" lIns="0" tIns="0" rIns="0" bIns="0" rtlCol="0"/>
          <a:lstStyle/>
          <a:p>
            <a:endParaRPr/>
          </a:p>
        </p:txBody>
      </p:sp>
      <p:sp>
        <p:nvSpPr>
          <p:cNvPr id="23" name="bk object 23"/>
          <p:cNvSpPr/>
          <p:nvPr/>
        </p:nvSpPr>
        <p:spPr>
          <a:xfrm>
            <a:off x="10940275" y="0"/>
            <a:ext cx="1249045" cy="6858000"/>
          </a:xfrm>
          <a:custGeom>
            <a:avLst/>
            <a:gdLst/>
            <a:ahLst/>
            <a:cxnLst/>
            <a:rect l="l" t="t" r="r" b="b"/>
            <a:pathLst>
              <a:path w="1249045" h="6858000">
                <a:moveTo>
                  <a:pt x="1248676" y="0"/>
                </a:moveTo>
                <a:lnTo>
                  <a:pt x="0" y="0"/>
                </a:lnTo>
                <a:lnTo>
                  <a:pt x="1116215" y="6857998"/>
                </a:lnTo>
                <a:lnTo>
                  <a:pt x="1248676" y="6857998"/>
                </a:lnTo>
                <a:lnTo>
                  <a:pt x="1248676" y="0"/>
                </a:lnTo>
                <a:close/>
              </a:path>
            </a:pathLst>
          </a:custGeom>
          <a:solidFill>
            <a:srgbClr val="90C225">
              <a:alpha val="65097"/>
            </a:srgbClr>
          </a:solidFill>
        </p:spPr>
        <p:txBody>
          <a:bodyPr wrap="square" lIns="0" tIns="0" rIns="0" bIns="0" rtlCol="0"/>
          <a:lstStyle/>
          <a:p>
            <a:endParaRPr/>
          </a:p>
        </p:txBody>
      </p:sp>
      <p:sp>
        <p:nvSpPr>
          <p:cNvPr id="24" name="bk object 24"/>
          <p:cNvSpPr/>
          <p:nvPr/>
        </p:nvSpPr>
        <p:spPr>
          <a:xfrm>
            <a:off x="0" y="0"/>
            <a:ext cx="863600" cy="5681345"/>
          </a:xfrm>
          <a:custGeom>
            <a:avLst/>
            <a:gdLst/>
            <a:ahLst/>
            <a:cxnLst/>
            <a:rect l="l" t="t" r="r" b="b"/>
            <a:pathLst>
              <a:path w="863600" h="5681345">
                <a:moveTo>
                  <a:pt x="863600" y="0"/>
                </a:moveTo>
                <a:lnTo>
                  <a:pt x="0" y="0"/>
                </a:lnTo>
                <a:lnTo>
                  <a:pt x="0" y="5681129"/>
                </a:lnTo>
                <a:lnTo>
                  <a:pt x="863600" y="0"/>
                </a:lnTo>
                <a:close/>
              </a:path>
            </a:pathLst>
          </a:custGeom>
          <a:solidFill>
            <a:srgbClr val="90C225">
              <a:alpha val="85096"/>
            </a:srgbClr>
          </a:solidFill>
        </p:spPr>
        <p:txBody>
          <a:bodyPr wrap="square" lIns="0" tIns="0" rIns="0" bIns="0" rtlCol="0"/>
          <a:lstStyle/>
          <a:p>
            <a:endParaRPr/>
          </a:p>
        </p:txBody>
      </p:sp>
      <p:sp>
        <p:nvSpPr>
          <p:cNvPr id="25" name="bk object 25"/>
          <p:cNvSpPr/>
          <p:nvPr/>
        </p:nvSpPr>
        <p:spPr>
          <a:xfrm>
            <a:off x="10371709" y="3589909"/>
            <a:ext cx="1817370" cy="3268345"/>
          </a:xfrm>
          <a:custGeom>
            <a:avLst/>
            <a:gdLst/>
            <a:ahLst/>
            <a:cxnLst/>
            <a:rect l="l" t="t" r="r" b="b"/>
            <a:pathLst>
              <a:path w="1817370" h="3268345">
                <a:moveTo>
                  <a:pt x="1811781" y="0"/>
                </a:moveTo>
                <a:lnTo>
                  <a:pt x="0" y="3268089"/>
                </a:lnTo>
                <a:lnTo>
                  <a:pt x="1817242" y="3259637"/>
                </a:lnTo>
                <a:lnTo>
                  <a:pt x="1817242" y="2076649"/>
                </a:lnTo>
                <a:lnTo>
                  <a:pt x="1811781" y="0"/>
                </a:lnTo>
                <a:close/>
              </a:path>
            </a:pathLst>
          </a:custGeom>
          <a:solidFill>
            <a:srgbClr val="90C225">
              <a:alpha val="79998"/>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0" i="0">
                <a:solidFill>
                  <a:srgbClr val="90C22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25308" y="3681476"/>
            <a:ext cx="4763770" cy="3176905"/>
          </a:xfrm>
          <a:custGeom>
            <a:avLst/>
            <a:gdLst/>
            <a:ahLst/>
            <a:cxnLst/>
            <a:rect l="l" t="t" r="r" b="b"/>
            <a:pathLst>
              <a:path w="4763770" h="3176904">
                <a:moveTo>
                  <a:pt x="0" y="3176523"/>
                </a:moveTo>
                <a:lnTo>
                  <a:pt x="4763516" y="0"/>
                </a:lnTo>
              </a:path>
            </a:pathLst>
          </a:custGeom>
          <a:ln w="12700">
            <a:solidFill>
              <a:srgbClr val="D9D9D9"/>
            </a:solidFill>
          </a:ln>
        </p:spPr>
        <p:txBody>
          <a:bodyPr wrap="square" lIns="0" tIns="0" rIns="0" bIns="0" rtlCol="0"/>
          <a:lstStyle/>
          <a:p>
            <a:endParaRPr/>
          </a:p>
        </p:txBody>
      </p:sp>
      <p:sp>
        <p:nvSpPr>
          <p:cNvPr id="17" name="bk object 17"/>
          <p:cNvSpPr/>
          <p:nvPr/>
        </p:nvSpPr>
        <p:spPr>
          <a:xfrm>
            <a:off x="9370948" y="0"/>
            <a:ext cx="1219200" cy="6858000"/>
          </a:xfrm>
          <a:custGeom>
            <a:avLst/>
            <a:gdLst/>
            <a:ahLst/>
            <a:cxnLst/>
            <a:rect l="l" t="t" r="r" b="b"/>
            <a:pathLst>
              <a:path w="1219200" h="6858000">
                <a:moveTo>
                  <a:pt x="0" y="0"/>
                </a:moveTo>
                <a:lnTo>
                  <a:pt x="1219200" y="6857999"/>
                </a:lnTo>
              </a:path>
            </a:pathLst>
          </a:custGeom>
          <a:ln w="12700">
            <a:solidFill>
              <a:srgbClr val="BEBEBE"/>
            </a:solidFill>
          </a:ln>
        </p:spPr>
        <p:txBody>
          <a:bodyPr wrap="square" lIns="0" tIns="0" rIns="0" bIns="0" rtlCol="0"/>
          <a:lstStyle/>
          <a:p>
            <a:endParaRPr/>
          </a:p>
        </p:txBody>
      </p:sp>
      <p:sp>
        <p:nvSpPr>
          <p:cNvPr id="18" name="bk object 18"/>
          <p:cNvSpPr/>
          <p:nvPr/>
        </p:nvSpPr>
        <p:spPr>
          <a:xfrm>
            <a:off x="9186291" y="0"/>
            <a:ext cx="3002915" cy="6858000"/>
          </a:xfrm>
          <a:custGeom>
            <a:avLst/>
            <a:gdLst/>
            <a:ahLst/>
            <a:cxnLst/>
            <a:rect l="l" t="t" r="r" b="b"/>
            <a:pathLst>
              <a:path w="3002915" h="6858000">
                <a:moveTo>
                  <a:pt x="3002660" y="0"/>
                </a:moveTo>
                <a:lnTo>
                  <a:pt x="2023617" y="0"/>
                </a:lnTo>
                <a:lnTo>
                  <a:pt x="0" y="6857998"/>
                </a:lnTo>
                <a:lnTo>
                  <a:pt x="2997199" y="6849532"/>
                </a:lnTo>
                <a:lnTo>
                  <a:pt x="3002660" y="2480344"/>
                </a:lnTo>
                <a:lnTo>
                  <a:pt x="3002660" y="0"/>
                </a:lnTo>
                <a:close/>
              </a:path>
            </a:pathLst>
          </a:custGeom>
          <a:solidFill>
            <a:srgbClr val="90C225">
              <a:alpha val="30195"/>
            </a:srgbClr>
          </a:solidFill>
        </p:spPr>
        <p:txBody>
          <a:bodyPr wrap="square" lIns="0" tIns="0" rIns="0" bIns="0" rtlCol="0"/>
          <a:lstStyle/>
          <a:p>
            <a:endParaRPr/>
          </a:p>
        </p:txBody>
      </p:sp>
      <p:sp>
        <p:nvSpPr>
          <p:cNvPr id="19" name="bk object 19"/>
          <p:cNvSpPr/>
          <p:nvPr/>
        </p:nvSpPr>
        <p:spPr>
          <a:xfrm>
            <a:off x="9602689" y="0"/>
            <a:ext cx="2586355" cy="6858000"/>
          </a:xfrm>
          <a:custGeom>
            <a:avLst/>
            <a:gdLst/>
            <a:ahLst/>
            <a:cxnLst/>
            <a:rect l="l" t="t" r="r" b="b"/>
            <a:pathLst>
              <a:path w="2586354" h="6858000">
                <a:moveTo>
                  <a:pt x="2580811" y="0"/>
                </a:moveTo>
                <a:lnTo>
                  <a:pt x="0" y="0"/>
                </a:lnTo>
                <a:lnTo>
                  <a:pt x="1200818" y="6857998"/>
                </a:lnTo>
                <a:lnTo>
                  <a:pt x="2586262" y="6857998"/>
                </a:lnTo>
                <a:lnTo>
                  <a:pt x="2586261" y="4365751"/>
                </a:lnTo>
                <a:lnTo>
                  <a:pt x="2580811" y="0"/>
                </a:lnTo>
                <a:close/>
              </a:path>
            </a:pathLst>
          </a:custGeom>
          <a:solidFill>
            <a:srgbClr val="90C225">
              <a:alpha val="19999"/>
            </a:srgbClr>
          </a:solidFill>
        </p:spPr>
        <p:txBody>
          <a:bodyPr wrap="square" lIns="0" tIns="0" rIns="0" bIns="0" rtlCol="0"/>
          <a:lstStyle/>
          <a:p>
            <a:endParaRPr/>
          </a:p>
        </p:txBody>
      </p:sp>
      <p:sp>
        <p:nvSpPr>
          <p:cNvPr id="20" name="bk object 20"/>
          <p:cNvSpPr/>
          <p:nvPr/>
        </p:nvSpPr>
        <p:spPr>
          <a:xfrm>
            <a:off x="8932291" y="3048000"/>
            <a:ext cx="3256915" cy="3810000"/>
          </a:xfrm>
          <a:custGeom>
            <a:avLst/>
            <a:gdLst/>
            <a:ahLst/>
            <a:cxnLst/>
            <a:rect l="l" t="t" r="r" b="b"/>
            <a:pathLst>
              <a:path w="3256915" h="3810000">
                <a:moveTo>
                  <a:pt x="3251198" y="0"/>
                </a:moveTo>
                <a:lnTo>
                  <a:pt x="0" y="3809998"/>
                </a:lnTo>
                <a:lnTo>
                  <a:pt x="3256659" y="3809998"/>
                </a:lnTo>
                <a:lnTo>
                  <a:pt x="3256659" y="2427306"/>
                </a:lnTo>
                <a:lnTo>
                  <a:pt x="3251198" y="0"/>
                </a:lnTo>
                <a:close/>
              </a:path>
            </a:pathLst>
          </a:custGeom>
          <a:solidFill>
            <a:srgbClr val="539F20">
              <a:alpha val="72155"/>
            </a:srgbClr>
          </a:solidFill>
        </p:spPr>
        <p:txBody>
          <a:bodyPr wrap="square" lIns="0" tIns="0" rIns="0" bIns="0" rtlCol="0"/>
          <a:lstStyle/>
          <a:p>
            <a:endParaRPr/>
          </a:p>
        </p:txBody>
      </p:sp>
      <p:sp>
        <p:nvSpPr>
          <p:cNvPr id="21" name="bk object 21"/>
          <p:cNvSpPr/>
          <p:nvPr/>
        </p:nvSpPr>
        <p:spPr>
          <a:xfrm>
            <a:off x="9341754" y="0"/>
            <a:ext cx="2847340" cy="6858000"/>
          </a:xfrm>
          <a:custGeom>
            <a:avLst/>
            <a:gdLst/>
            <a:ahLst/>
            <a:cxnLst/>
            <a:rect l="l" t="t" r="r" b="b"/>
            <a:pathLst>
              <a:path w="2847340" h="6858000">
                <a:moveTo>
                  <a:pt x="2847197" y="0"/>
                </a:moveTo>
                <a:lnTo>
                  <a:pt x="0" y="0"/>
                </a:lnTo>
                <a:lnTo>
                  <a:pt x="2469244" y="6857998"/>
                </a:lnTo>
                <a:lnTo>
                  <a:pt x="2847197" y="6849600"/>
                </a:lnTo>
                <a:lnTo>
                  <a:pt x="2847197" y="0"/>
                </a:lnTo>
                <a:close/>
              </a:path>
            </a:pathLst>
          </a:custGeom>
          <a:solidFill>
            <a:srgbClr val="3E7818">
              <a:alpha val="70195"/>
            </a:srgbClr>
          </a:solidFill>
        </p:spPr>
        <p:txBody>
          <a:bodyPr wrap="square" lIns="0" tIns="0" rIns="0" bIns="0" rtlCol="0"/>
          <a:lstStyle/>
          <a:p>
            <a:endParaRPr/>
          </a:p>
        </p:txBody>
      </p:sp>
      <p:sp>
        <p:nvSpPr>
          <p:cNvPr id="22" name="bk object 22"/>
          <p:cNvSpPr/>
          <p:nvPr/>
        </p:nvSpPr>
        <p:spPr>
          <a:xfrm>
            <a:off x="10905109" y="0"/>
            <a:ext cx="1283970" cy="6858000"/>
          </a:xfrm>
          <a:custGeom>
            <a:avLst/>
            <a:gdLst/>
            <a:ahLst/>
            <a:cxnLst/>
            <a:rect l="l" t="t" r="r" b="b"/>
            <a:pathLst>
              <a:path w="1283970" h="6858000">
                <a:moveTo>
                  <a:pt x="1278392" y="0"/>
                </a:moveTo>
                <a:lnTo>
                  <a:pt x="1014740" y="0"/>
                </a:lnTo>
                <a:lnTo>
                  <a:pt x="0" y="6857998"/>
                </a:lnTo>
                <a:lnTo>
                  <a:pt x="1283842" y="6857998"/>
                </a:lnTo>
                <a:lnTo>
                  <a:pt x="1283842" y="4365751"/>
                </a:lnTo>
                <a:lnTo>
                  <a:pt x="1278392" y="0"/>
                </a:lnTo>
                <a:close/>
              </a:path>
            </a:pathLst>
          </a:custGeom>
          <a:solidFill>
            <a:srgbClr val="C0E374">
              <a:alpha val="70195"/>
            </a:srgbClr>
          </a:solidFill>
        </p:spPr>
        <p:txBody>
          <a:bodyPr wrap="square" lIns="0" tIns="0" rIns="0" bIns="0" rtlCol="0"/>
          <a:lstStyle/>
          <a:p>
            <a:endParaRPr/>
          </a:p>
        </p:txBody>
      </p:sp>
      <p:sp>
        <p:nvSpPr>
          <p:cNvPr id="23" name="bk object 23"/>
          <p:cNvSpPr/>
          <p:nvPr/>
        </p:nvSpPr>
        <p:spPr>
          <a:xfrm>
            <a:off x="10940275" y="0"/>
            <a:ext cx="1249045" cy="6858000"/>
          </a:xfrm>
          <a:custGeom>
            <a:avLst/>
            <a:gdLst/>
            <a:ahLst/>
            <a:cxnLst/>
            <a:rect l="l" t="t" r="r" b="b"/>
            <a:pathLst>
              <a:path w="1249045" h="6858000">
                <a:moveTo>
                  <a:pt x="1248676" y="0"/>
                </a:moveTo>
                <a:lnTo>
                  <a:pt x="0" y="0"/>
                </a:lnTo>
                <a:lnTo>
                  <a:pt x="1116215" y="6857998"/>
                </a:lnTo>
                <a:lnTo>
                  <a:pt x="1248676" y="6857998"/>
                </a:lnTo>
                <a:lnTo>
                  <a:pt x="1248676" y="0"/>
                </a:lnTo>
                <a:close/>
              </a:path>
            </a:pathLst>
          </a:custGeom>
          <a:solidFill>
            <a:srgbClr val="90C225">
              <a:alpha val="65097"/>
            </a:srgbClr>
          </a:solidFill>
        </p:spPr>
        <p:txBody>
          <a:bodyPr wrap="square" lIns="0" tIns="0" rIns="0" bIns="0" rtlCol="0"/>
          <a:lstStyle/>
          <a:p>
            <a:endParaRPr/>
          </a:p>
        </p:txBody>
      </p:sp>
      <p:sp>
        <p:nvSpPr>
          <p:cNvPr id="24" name="bk object 24"/>
          <p:cNvSpPr/>
          <p:nvPr/>
        </p:nvSpPr>
        <p:spPr>
          <a:xfrm>
            <a:off x="10371709" y="3589909"/>
            <a:ext cx="1817370" cy="3268345"/>
          </a:xfrm>
          <a:custGeom>
            <a:avLst/>
            <a:gdLst/>
            <a:ahLst/>
            <a:cxnLst/>
            <a:rect l="l" t="t" r="r" b="b"/>
            <a:pathLst>
              <a:path w="1817370" h="3268345">
                <a:moveTo>
                  <a:pt x="1811781" y="0"/>
                </a:moveTo>
                <a:lnTo>
                  <a:pt x="0" y="3268089"/>
                </a:lnTo>
                <a:lnTo>
                  <a:pt x="1817242" y="3259637"/>
                </a:lnTo>
                <a:lnTo>
                  <a:pt x="1817242" y="2076649"/>
                </a:lnTo>
                <a:lnTo>
                  <a:pt x="1811781" y="0"/>
                </a:lnTo>
                <a:close/>
              </a:path>
            </a:pathLst>
          </a:custGeom>
          <a:solidFill>
            <a:srgbClr val="90C225">
              <a:alpha val="79998"/>
            </a:srgbClr>
          </a:solidFill>
        </p:spPr>
        <p:txBody>
          <a:bodyPr wrap="square" lIns="0" tIns="0" rIns="0" bIns="0" rtlCol="0"/>
          <a:lstStyle/>
          <a:p>
            <a:endParaRPr/>
          </a:p>
        </p:txBody>
      </p:sp>
      <p:sp>
        <p:nvSpPr>
          <p:cNvPr id="25" name="bk object 25"/>
          <p:cNvSpPr/>
          <p:nvPr/>
        </p:nvSpPr>
        <p:spPr>
          <a:xfrm>
            <a:off x="0" y="4066040"/>
            <a:ext cx="447675" cy="2792095"/>
          </a:xfrm>
          <a:custGeom>
            <a:avLst/>
            <a:gdLst/>
            <a:ahLst/>
            <a:cxnLst/>
            <a:rect l="l" t="t" r="r" b="b"/>
            <a:pathLst>
              <a:path w="447675" h="2792095">
                <a:moveTo>
                  <a:pt x="0" y="0"/>
                </a:moveTo>
                <a:lnTo>
                  <a:pt x="0" y="2791957"/>
                </a:lnTo>
                <a:lnTo>
                  <a:pt x="447372" y="2791957"/>
                </a:lnTo>
                <a:lnTo>
                  <a:pt x="0" y="0"/>
                </a:lnTo>
                <a:close/>
              </a:path>
            </a:pathLst>
          </a:custGeom>
          <a:solidFill>
            <a:srgbClr val="90C225">
              <a:alpha val="85096"/>
            </a:srgbClr>
          </a:solidFill>
        </p:spPr>
        <p:txBody>
          <a:bodyPr wrap="square" lIns="0" tIns="0" rIns="0" bIns="0" rtlCol="0"/>
          <a:lstStyle/>
          <a:p>
            <a:endParaRPr/>
          </a:p>
        </p:txBody>
      </p:sp>
      <p:sp>
        <p:nvSpPr>
          <p:cNvPr id="26" name="bk object 26"/>
          <p:cNvSpPr/>
          <p:nvPr/>
        </p:nvSpPr>
        <p:spPr>
          <a:xfrm>
            <a:off x="1024547" y="587768"/>
            <a:ext cx="7779766" cy="5251323"/>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52060D4-4D5F-4A35-92E1-9524E22FCB99}" type="datetime1">
              <a:rPr lang="en-US" smtClean="0"/>
              <a:pPr/>
              <a:t>1/13/2019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C099EEE-7354-4802-9F6D-A47E014E3D38}" type="slidenum">
              <a:rPr lang="en-US" smtClean="0"/>
              <a:pPr/>
              <a:t>‹#›</a:t>
            </a:fld>
            <a:endParaRPr lang="en-US"/>
          </a:p>
        </p:txBody>
      </p:sp>
    </p:spTree>
    <p:extLst>
      <p:ext uri="{BB962C8B-B14F-4D97-AF65-F5344CB8AC3E}">
        <p14:creationId xmlns:p14="http://schemas.microsoft.com/office/powerpoint/2010/main" val="371915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37160D-E5D3-4AC3-984B-4AC8114E5A3B}" type="datetime1">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99EEE-7354-4802-9F6D-A47E014E3D38}"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6906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6F6E56-E319-4630-9B02-5227C96A44C2}" type="datetime1">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99EEE-7354-4802-9F6D-A47E014E3D38}"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41878371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687FCF-A800-4500-A38E-C157D7D73B67}" type="datetime1">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99EEE-7354-4802-9F6D-A47E014E3D38}"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99871830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25308" y="3681476"/>
            <a:ext cx="4763770" cy="3176905"/>
          </a:xfrm>
          <a:custGeom>
            <a:avLst/>
            <a:gdLst/>
            <a:ahLst/>
            <a:cxnLst/>
            <a:rect l="l" t="t" r="r" b="b"/>
            <a:pathLst>
              <a:path w="4763770" h="3176904">
                <a:moveTo>
                  <a:pt x="0" y="3176523"/>
                </a:moveTo>
                <a:lnTo>
                  <a:pt x="4763516" y="0"/>
                </a:lnTo>
              </a:path>
            </a:pathLst>
          </a:custGeom>
          <a:ln w="12700">
            <a:solidFill>
              <a:srgbClr val="D9D9D9"/>
            </a:solidFill>
          </a:ln>
        </p:spPr>
        <p:txBody>
          <a:bodyPr wrap="square" lIns="0" tIns="0" rIns="0" bIns="0" rtlCol="0"/>
          <a:lstStyle/>
          <a:p>
            <a:endParaRPr/>
          </a:p>
        </p:txBody>
      </p:sp>
      <p:sp>
        <p:nvSpPr>
          <p:cNvPr id="17" name="bk object 17"/>
          <p:cNvSpPr/>
          <p:nvPr/>
        </p:nvSpPr>
        <p:spPr>
          <a:xfrm>
            <a:off x="9370948" y="0"/>
            <a:ext cx="1219200" cy="6858000"/>
          </a:xfrm>
          <a:custGeom>
            <a:avLst/>
            <a:gdLst/>
            <a:ahLst/>
            <a:cxnLst/>
            <a:rect l="l" t="t" r="r" b="b"/>
            <a:pathLst>
              <a:path w="1219200" h="6858000">
                <a:moveTo>
                  <a:pt x="0" y="0"/>
                </a:moveTo>
                <a:lnTo>
                  <a:pt x="1219200" y="6857999"/>
                </a:lnTo>
              </a:path>
            </a:pathLst>
          </a:custGeom>
          <a:ln w="12700">
            <a:solidFill>
              <a:srgbClr val="BEBEBE"/>
            </a:solidFill>
          </a:ln>
        </p:spPr>
        <p:txBody>
          <a:bodyPr wrap="square" lIns="0" tIns="0" rIns="0" bIns="0" rtlCol="0"/>
          <a:lstStyle/>
          <a:p>
            <a:endParaRPr/>
          </a:p>
        </p:txBody>
      </p:sp>
      <p:sp>
        <p:nvSpPr>
          <p:cNvPr id="18" name="bk object 18"/>
          <p:cNvSpPr/>
          <p:nvPr/>
        </p:nvSpPr>
        <p:spPr>
          <a:xfrm>
            <a:off x="9186291" y="0"/>
            <a:ext cx="3002915" cy="6858000"/>
          </a:xfrm>
          <a:custGeom>
            <a:avLst/>
            <a:gdLst/>
            <a:ahLst/>
            <a:cxnLst/>
            <a:rect l="l" t="t" r="r" b="b"/>
            <a:pathLst>
              <a:path w="3002915" h="6858000">
                <a:moveTo>
                  <a:pt x="3002660" y="0"/>
                </a:moveTo>
                <a:lnTo>
                  <a:pt x="2023617" y="0"/>
                </a:lnTo>
                <a:lnTo>
                  <a:pt x="0" y="6857998"/>
                </a:lnTo>
                <a:lnTo>
                  <a:pt x="2997199" y="6849532"/>
                </a:lnTo>
                <a:lnTo>
                  <a:pt x="3002660" y="2480344"/>
                </a:lnTo>
                <a:lnTo>
                  <a:pt x="3002660" y="0"/>
                </a:lnTo>
                <a:close/>
              </a:path>
            </a:pathLst>
          </a:custGeom>
          <a:solidFill>
            <a:srgbClr val="90C225">
              <a:alpha val="30195"/>
            </a:srgbClr>
          </a:solidFill>
        </p:spPr>
        <p:txBody>
          <a:bodyPr wrap="square" lIns="0" tIns="0" rIns="0" bIns="0" rtlCol="0"/>
          <a:lstStyle/>
          <a:p>
            <a:endParaRPr/>
          </a:p>
        </p:txBody>
      </p:sp>
      <p:sp>
        <p:nvSpPr>
          <p:cNvPr id="19" name="bk object 19"/>
          <p:cNvSpPr/>
          <p:nvPr/>
        </p:nvSpPr>
        <p:spPr>
          <a:xfrm>
            <a:off x="9602689" y="0"/>
            <a:ext cx="2586355" cy="6858000"/>
          </a:xfrm>
          <a:custGeom>
            <a:avLst/>
            <a:gdLst/>
            <a:ahLst/>
            <a:cxnLst/>
            <a:rect l="l" t="t" r="r" b="b"/>
            <a:pathLst>
              <a:path w="2586354" h="6858000">
                <a:moveTo>
                  <a:pt x="2580811" y="0"/>
                </a:moveTo>
                <a:lnTo>
                  <a:pt x="0" y="0"/>
                </a:lnTo>
                <a:lnTo>
                  <a:pt x="1200818" y="6857998"/>
                </a:lnTo>
                <a:lnTo>
                  <a:pt x="2586262" y="6857998"/>
                </a:lnTo>
                <a:lnTo>
                  <a:pt x="2586261" y="4365751"/>
                </a:lnTo>
                <a:lnTo>
                  <a:pt x="2580811" y="0"/>
                </a:lnTo>
                <a:close/>
              </a:path>
            </a:pathLst>
          </a:custGeom>
          <a:solidFill>
            <a:srgbClr val="90C225">
              <a:alpha val="19999"/>
            </a:srgbClr>
          </a:solidFill>
        </p:spPr>
        <p:txBody>
          <a:bodyPr wrap="square" lIns="0" tIns="0" rIns="0" bIns="0" rtlCol="0"/>
          <a:lstStyle/>
          <a:p>
            <a:endParaRPr/>
          </a:p>
        </p:txBody>
      </p:sp>
      <p:sp>
        <p:nvSpPr>
          <p:cNvPr id="20" name="bk object 20"/>
          <p:cNvSpPr/>
          <p:nvPr/>
        </p:nvSpPr>
        <p:spPr>
          <a:xfrm>
            <a:off x="8932291" y="3048000"/>
            <a:ext cx="3256915" cy="3810000"/>
          </a:xfrm>
          <a:custGeom>
            <a:avLst/>
            <a:gdLst/>
            <a:ahLst/>
            <a:cxnLst/>
            <a:rect l="l" t="t" r="r" b="b"/>
            <a:pathLst>
              <a:path w="3256915" h="3810000">
                <a:moveTo>
                  <a:pt x="3251198" y="0"/>
                </a:moveTo>
                <a:lnTo>
                  <a:pt x="0" y="3809998"/>
                </a:lnTo>
                <a:lnTo>
                  <a:pt x="3256659" y="3809998"/>
                </a:lnTo>
                <a:lnTo>
                  <a:pt x="3256659" y="2427306"/>
                </a:lnTo>
                <a:lnTo>
                  <a:pt x="3251198" y="0"/>
                </a:lnTo>
                <a:close/>
              </a:path>
            </a:pathLst>
          </a:custGeom>
          <a:solidFill>
            <a:srgbClr val="539F20">
              <a:alpha val="72155"/>
            </a:srgbClr>
          </a:solidFill>
        </p:spPr>
        <p:txBody>
          <a:bodyPr wrap="square" lIns="0" tIns="0" rIns="0" bIns="0" rtlCol="0"/>
          <a:lstStyle/>
          <a:p>
            <a:endParaRPr/>
          </a:p>
        </p:txBody>
      </p:sp>
      <p:sp>
        <p:nvSpPr>
          <p:cNvPr id="21" name="bk object 21"/>
          <p:cNvSpPr/>
          <p:nvPr/>
        </p:nvSpPr>
        <p:spPr>
          <a:xfrm>
            <a:off x="9341754" y="0"/>
            <a:ext cx="2847340" cy="6858000"/>
          </a:xfrm>
          <a:custGeom>
            <a:avLst/>
            <a:gdLst/>
            <a:ahLst/>
            <a:cxnLst/>
            <a:rect l="l" t="t" r="r" b="b"/>
            <a:pathLst>
              <a:path w="2847340" h="6858000">
                <a:moveTo>
                  <a:pt x="2847197" y="0"/>
                </a:moveTo>
                <a:lnTo>
                  <a:pt x="0" y="0"/>
                </a:lnTo>
                <a:lnTo>
                  <a:pt x="2469244" y="6857998"/>
                </a:lnTo>
                <a:lnTo>
                  <a:pt x="2847197" y="6849600"/>
                </a:lnTo>
                <a:lnTo>
                  <a:pt x="2847197" y="0"/>
                </a:lnTo>
                <a:close/>
              </a:path>
            </a:pathLst>
          </a:custGeom>
          <a:solidFill>
            <a:srgbClr val="3E7818">
              <a:alpha val="70195"/>
            </a:srgbClr>
          </a:solidFill>
        </p:spPr>
        <p:txBody>
          <a:bodyPr wrap="square" lIns="0" tIns="0" rIns="0" bIns="0" rtlCol="0"/>
          <a:lstStyle/>
          <a:p>
            <a:endParaRPr/>
          </a:p>
        </p:txBody>
      </p:sp>
      <p:sp>
        <p:nvSpPr>
          <p:cNvPr id="22" name="bk object 22"/>
          <p:cNvSpPr/>
          <p:nvPr/>
        </p:nvSpPr>
        <p:spPr>
          <a:xfrm>
            <a:off x="10905109" y="0"/>
            <a:ext cx="1283970" cy="6858000"/>
          </a:xfrm>
          <a:custGeom>
            <a:avLst/>
            <a:gdLst/>
            <a:ahLst/>
            <a:cxnLst/>
            <a:rect l="l" t="t" r="r" b="b"/>
            <a:pathLst>
              <a:path w="1283970" h="6858000">
                <a:moveTo>
                  <a:pt x="1278392" y="0"/>
                </a:moveTo>
                <a:lnTo>
                  <a:pt x="1014740" y="0"/>
                </a:lnTo>
                <a:lnTo>
                  <a:pt x="0" y="6857998"/>
                </a:lnTo>
                <a:lnTo>
                  <a:pt x="1283842" y="6857998"/>
                </a:lnTo>
                <a:lnTo>
                  <a:pt x="1283842" y="4365751"/>
                </a:lnTo>
                <a:lnTo>
                  <a:pt x="1278392" y="0"/>
                </a:lnTo>
                <a:close/>
              </a:path>
            </a:pathLst>
          </a:custGeom>
          <a:solidFill>
            <a:srgbClr val="C0E374">
              <a:alpha val="70195"/>
            </a:srgbClr>
          </a:solidFill>
        </p:spPr>
        <p:txBody>
          <a:bodyPr wrap="square" lIns="0" tIns="0" rIns="0" bIns="0" rtlCol="0"/>
          <a:lstStyle/>
          <a:p>
            <a:endParaRPr/>
          </a:p>
        </p:txBody>
      </p:sp>
      <p:sp>
        <p:nvSpPr>
          <p:cNvPr id="23" name="bk object 23"/>
          <p:cNvSpPr/>
          <p:nvPr/>
        </p:nvSpPr>
        <p:spPr>
          <a:xfrm>
            <a:off x="10940275" y="0"/>
            <a:ext cx="1249045" cy="6858000"/>
          </a:xfrm>
          <a:custGeom>
            <a:avLst/>
            <a:gdLst/>
            <a:ahLst/>
            <a:cxnLst/>
            <a:rect l="l" t="t" r="r" b="b"/>
            <a:pathLst>
              <a:path w="1249045" h="6858000">
                <a:moveTo>
                  <a:pt x="1248676" y="0"/>
                </a:moveTo>
                <a:lnTo>
                  <a:pt x="0" y="0"/>
                </a:lnTo>
                <a:lnTo>
                  <a:pt x="1116215" y="6857998"/>
                </a:lnTo>
                <a:lnTo>
                  <a:pt x="1248676" y="6857998"/>
                </a:lnTo>
                <a:lnTo>
                  <a:pt x="1248676" y="0"/>
                </a:lnTo>
                <a:close/>
              </a:path>
            </a:pathLst>
          </a:custGeom>
          <a:solidFill>
            <a:srgbClr val="90C225">
              <a:alpha val="65097"/>
            </a:srgbClr>
          </a:solidFill>
        </p:spPr>
        <p:txBody>
          <a:bodyPr wrap="square" lIns="0" tIns="0" rIns="0" bIns="0" rtlCol="0"/>
          <a:lstStyle/>
          <a:p>
            <a:endParaRPr/>
          </a:p>
        </p:txBody>
      </p:sp>
      <p:sp>
        <p:nvSpPr>
          <p:cNvPr id="24" name="bk object 24"/>
          <p:cNvSpPr/>
          <p:nvPr/>
        </p:nvSpPr>
        <p:spPr>
          <a:xfrm>
            <a:off x="10371709" y="3589909"/>
            <a:ext cx="1817370" cy="3268345"/>
          </a:xfrm>
          <a:custGeom>
            <a:avLst/>
            <a:gdLst/>
            <a:ahLst/>
            <a:cxnLst/>
            <a:rect l="l" t="t" r="r" b="b"/>
            <a:pathLst>
              <a:path w="1817370" h="3268345">
                <a:moveTo>
                  <a:pt x="1811781" y="0"/>
                </a:moveTo>
                <a:lnTo>
                  <a:pt x="0" y="3268089"/>
                </a:lnTo>
                <a:lnTo>
                  <a:pt x="1817242" y="3259637"/>
                </a:lnTo>
                <a:lnTo>
                  <a:pt x="1817242" y="2076649"/>
                </a:lnTo>
                <a:lnTo>
                  <a:pt x="1811781" y="0"/>
                </a:lnTo>
                <a:close/>
              </a:path>
            </a:pathLst>
          </a:custGeom>
          <a:solidFill>
            <a:srgbClr val="90C225">
              <a:alpha val="79998"/>
            </a:srgbClr>
          </a:solidFill>
        </p:spPr>
        <p:txBody>
          <a:bodyPr wrap="square" lIns="0" tIns="0" rIns="0" bIns="0" rtlCol="0"/>
          <a:lstStyle/>
          <a:p>
            <a:endParaRPr/>
          </a:p>
        </p:txBody>
      </p:sp>
      <p:sp>
        <p:nvSpPr>
          <p:cNvPr id="25" name="bk object 25"/>
          <p:cNvSpPr/>
          <p:nvPr/>
        </p:nvSpPr>
        <p:spPr>
          <a:xfrm>
            <a:off x="0" y="4066040"/>
            <a:ext cx="447675" cy="2792095"/>
          </a:xfrm>
          <a:custGeom>
            <a:avLst/>
            <a:gdLst/>
            <a:ahLst/>
            <a:cxnLst/>
            <a:rect l="l" t="t" r="r" b="b"/>
            <a:pathLst>
              <a:path w="447675" h="2792095">
                <a:moveTo>
                  <a:pt x="0" y="0"/>
                </a:moveTo>
                <a:lnTo>
                  <a:pt x="0" y="2791957"/>
                </a:lnTo>
                <a:lnTo>
                  <a:pt x="447372" y="2791957"/>
                </a:lnTo>
                <a:lnTo>
                  <a:pt x="0" y="0"/>
                </a:lnTo>
                <a:close/>
              </a:path>
            </a:pathLst>
          </a:custGeom>
          <a:solidFill>
            <a:srgbClr val="90C225">
              <a:alpha val="85096"/>
            </a:srgbClr>
          </a:solidFill>
        </p:spPr>
        <p:txBody>
          <a:bodyPr wrap="square" lIns="0" tIns="0" rIns="0" bIns="0" rtlCol="0"/>
          <a:lstStyle/>
          <a:p>
            <a:endParaRPr/>
          </a:p>
        </p:txBody>
      </p:sp>
      <p:sp>
        <p:nvSpPr>
          <p:cNvPr id="2" name="Holder 2"/>
          <p:cNvSpPr>
            <a:spLocks noGrp="1"/>
          </p:cNvSpPr>
          <p:nvPr>
            <p:ph type="title"/>
          </p:nvPr>
        </p:nvSpPr>
        <p:spPr>
          <a:xfrm>
            <a:off x="3658361" y="2706115"/>
            <a:ext cx="4875276" cy="848360"/>
          </a:xfrm>
          <a:prstGeom prst="rect">
            <a:avLst/>
          </a:prstGeom>
        </p:spPr>
        <p:txBody>
          <a:bodyPr wrap="square" lIns="0" tIns="0" rIns="0" bIns="0">
            <a:spAutoFit/>
          </a:bodyPr>
          <a:lstStyle>
            <a:lvl1pPr>
              <a:defRPr sz="5400" b="0" i="0">
                <a:solidFill>
                  <a:srgbClr val="90C225"/>
                </a:solidFill>
                <a:latin typeface="Trebuchet MS"/>
                <a:cs typeface="Trebuchet MS"/>
              </a:defRPr>
            </a:lvl1pPr>
          </a:lstStyle>
          <a:p>
            <a:endParaRPr/>
          </a:p>
        </p:txBody>
      </p:sp>
      <p:sp>
        <p:nvSpPr>
          <p:cNvPr id="3" name="Holder 3"/>
          <p:cNvSpPr>
            <a:spLocks noGrp="1"/>
          </p:cNvSpPr>
          <p:nvPr>
            <p:ph type="body" idx="1"/>
          </p:nvPr>
        </p:nvSpPr>
        <p:spPr>
          <a:xfrm>
            <a:off x="1639570" y="2510104"/>
            <a:ext cx="8912859" cy="16878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3BA2A9E2-7AD5-4E1C-AE05-0E157CD783F9}" type="datetime1">
              <a:rPr lang="en-US" smtClean="0"/>
              <a:pPr/>
              <a:t>1/13/2019</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1C099EEE-7354-4802-9F6D-A47E014E3D38}" type="slidenum">
              <a:rPr lang="en-US" smtClean="0"/>
              <a:pPr/>
              <a:t>‹#›</a:t>
            </a:fld>
            <a:endParaRPr lang="en-US"/>
          </a:p>
        </p:txBody>
      </p:sp>
    </p:spTree>
    <p:extLst>
      <p:ext uri="{BB962C8B-B14F-4D97-AF65-F5344CB8AC3E}">
        <p14:creationId xmlns:p14="http://schemas.microsoft.com/office/powerpoint/2010/main" val="23927426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48 w 5184"/>
                <a:gd name="T3" fmla="*/ 3159 h 3159"/>
                <a:gd name="T4" fmla="*/ 5248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4 w 556"/>
                <a:gd name="T5" fmla="*/ 3159 h 3159"/>
                <a:gd name="T6" fmla="*/ 564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7" name="Freeform 8"/>
              <p:cNvSpPr>
                <a:spLocks/>
              </p:cNvSpPr>
              <p:nvPr/>
            </p:nvSpPr>
            <p:spPr bwMode="ltGray">
              <a:xfrm>
                <a:off x="1019" y="1155"/>
                <a:ext cx="4739" cy="12"/>
              </a:xfrm>
              <a:custGeom>
                <a:avLst/>
                <a:gdLst>
                  <a:gd name="T0" fmla="*/ 4784 w 4724"/>
                  <a:gd name="T1" fmla="*/ 0 h 12"/>
                  <a:gd name="T2" fmla="*/ 0 w 4724"/>
                  <a:gd name="T3" fmla="*/ 0 h 12"/>
                  <a:gd name="T4" fmla="*/ 0 w 4724"/>
                  <a:gd name="T5" fmla="*/ 12 h 12"/>
                  <a:gd name="T6" fmla="*/ 4784 w 4724"/>
                  <a:gd name="T7" fmla="*/ 12 h 12"/>
                  <a:gd name="T8" fmla="*/ 4784 w 4724"/>
                  <a:gd name="T9" fmla="*/ 0 h 12"/>
                  <a:gd name="T10" fmla="*/ 478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07"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961 w 251"/>
                  <a:gd name="T5" fmla="*/ 12 h 12"/>
                  <a:gd name="T6" fmla="*/ 96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2" name="Freeform 13"/>
              <p:cNvSpPr>
                <a:spLocks/>
              </p:cNvSpPr>
              <p:nvPr/>
            </p:nvSpPr>
            <p:spPr bwMode="ltGray">
              <a:xfrm>
                <a:off x="767" y="1155"/>
                <a:ext cx="252" cy="12"/>
              </a:xfrm>
              <a:custGeom>
                <a:avLst/>
                <a:gdLst>
                  <a:gd name="T0" fmla="*/ 255 w 251"/>
                  <a:gd name="T1" fmla="*/ 0 h 12"/>
                  <a:gd name="T2" fmla="*/ 0 w 251"/>
                  <a:gd name="T3" fmla="*/ 0 h 12"/>
                  <a:gd name="T4" fmla="*/ 0 w 251"/>
                  <a:gd name="T5" fmla="*/ 12 h 12"/>
                  <a:gd name="T6" fmla="*/ 255 w 251"/>
                  <a:gd name="T7" fmla="*/ 12 h 12"/>
                  <a:gd name="T8" fmla="*/ 255 w 251"/>
                  <a:gd name="T9" fmla="*/ 0 h 12"/>
                  <a:gd name="T10" fmla="*/ 255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10"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p>
            </p:txBody>
          </p:sp>
        </p:grpSp>
      </p:grpSp>
      <p:sp>
        <p:nvSpPr>
          <p:cNvPr id="1027" name="Rectangle 15"/>
          <p:cNvSpPr>
            <a:spLocks noGrp="1" noChangeArrowheads="1"/>
          </p:cNvSpPr>
          <p:nvPr>
            <p:ph type="title"/>
          </p:nvPr>
        </p:nvSpPr>
        <p:spPr bwMode="auto">
          <a:xfrm>
            <a:off x="1390651" y="765176"/>
            <a:ext cx="100584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112" name="Rectangle 16"/>
          <p:cNvSpPr>
            <a:spLocks noGrp="1" noChangeArrowheads="1"/>
          </p:cNvSpPr>
          <p:nvPr>
            <p:ph type="body" idx="1"/>
          </p:nvPr>
        </p:nvSpPr>
        <p:spPr bwMode="auto">
          <a:xfrm>
            <a:off x="1422400" y="1981200"/>
            <a:ext cx="10058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 Click to edit Master text styles</a:t>
            </a:r>
          </a:p>
          <a:p>
            <a:pPr lvl="1"/>
            <a:r>
              <a:rPr lang="en-GB" altLang="en-US" smtClean="0"/>
              <a:t> Second level</a:t>
            </a:r>
          </a:p>
          <a:p>
            <a:pPr lvl="2"/>
            <a:r>
              <a:rPr lang="en-GB" altLang="en-US" smtClean="0"/>
              <a:t>Third level</a:t>
            </a:r>
          </a:p>
          <a:p>
            <a:pPr lvl="3"/>
            <a:r>
              <a:rPr lang="en-GB" altLang="en-US" smtClean="0"/>
              <a:t>Fourth level</a:t>
            </a:r>
          </a:p>
          <a:p>
            <a:pPr lvl="4"/>
            <a:r>
              <a:rPr lang="en-GB" altLang="en-US" smtClean="0"/>
              <a:t>Fifth level</a:t>
            </a:r>
          </a:p>
        </p:txBody>
      </p:sp>
      <p:sp>
        <p:nvSpPr>
          <p:cNvPr id="4113" name="Rectangle 17"/>
          <p:cNvSpPr>
            <a:spLocks noGrp="1" noChangeArrowheads="1"/>
          </p:cNvSpPr>
          <p:nvPr>
            <p:ph type="dt" sz="half" idx="2"/>
          </p:nvPr>
        </p:nvSpPr>
        <p:spPr bwMode="auto">
          <a:xfrm>
            <a:off x="1390651"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500">
                <a:solidFill>
                  <a:srgbClr val="FFFF66"/>
                </a:solidFill>
                <a:latin typeface="+mn-lt"/>
              </a:defRPr>
            </a:lvl1pPr>
          </a:lstStyle>
          <a:p>
            <a:pPr>
              <a:defRPr/>
            </a:pPr>
            <a:r>
              <a:rPr lang="en-GB" altLang="en-US"/>
              <a:t>5.3.2014</a:t>
            </a:r>
          </a:p>
          <a:p>
            <a:pPr>
              <a:defRPr/>
            </a:pPr>
            <a:endParaRPr lang="en-GB" altLang="en-US"/>
          </a:p>
        </p:txBody>
      </p:sp>
      <p:sp>
        <p:nvSpPr>
          <p:cNvPr id="4114" name="Rectangle 18"/>
          <p:cNvSpPr>
            <a:spLocks noGrp="1" noChangeArrowheads="1"/>
          </p:cNvSpPr>
          <p:nvPr>
            <p:ph type="ftr" sz="quarter" idx="3"/>
          </p:nvPr>
        </p:nvSpPr>
        <p:spPr bwMode="auto">
          <a:xfrm>
            <a:off x="7920567" y="64008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500">
                <a:solidFill>
                  <a:srgbClr val="FFFF66"/>
                </a:solidFill>
                <a:latin typeface="Garamond" panose="02020404030301010803" pitchFamily="18" charset="0"/>
              </a:defRPr>
            </a:lvl1pPr>
          </a:lstStyle>
          <a:p>
            <a:r>
              <a:rPr lang="en-GB" altLang="en-US"/>
              <a:t>JA Stein  </a:t>
            </a:r>
            <a:fld id="{194141AB-792D-48DC-AE2A-030258764256}" type="slidenum">
              <a:rPr lang="en-GB" altLang="en-US"/>
              <a:pPr/>
              <a:t>‹#›</a:t>
            </a:fld>
            <a:endParaRPr lang="en-GB" altLang="en-US"/>
          </a:p>
        </p:txBody>
      </p:sp>
      <p:sp>
        <p:nvSpPr>
          <p:cNvPr id="4115" name="Rectangle 19"/>
          <p:cNvSpPr>
            <a:spLocks noGrp="1" noChangeArrowheads="1"/>
          </p:cNvSpPr>
          <p:nvPr>
            <p:ph type="sldNum" sz="quarter" idx="4"/>
          </p:nvPr>
        </p:nvSpPr>
        <p:spPr bwMode="auto">
          <a:xfrm>
            <a:off x="8976784" y="558958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solidFill>
                  <a:srgbClr val="FFFF99"/>
                </a:solidFill>
                <a:effectLst>
                  <a:outerShdw blurRad="38100" dist="38100" dir="2700000" algn="tl">
                    <a:srgbClr val="000000"/>
                  </a:outerShdw>
                </a:effectLst>
                <a:latin typeface="+mn-lt"/>
              </a:defRPr>
            </a:lvl1pPr>
          </a:lstStyle>
          <a:p>
            <a:pPr>
              <a:defRPr/>
            </a:pPr>
            <a:endParaRPr lang="en-US" altLang="en-US"/>
          </a:p>
        </p:txBody>
      </p:sp>
    </p:spTree>
    <p:extLst>
      <p:ext uri="{BB962C8B-B14F-4D97-AF65-F5344CB8AC3E}">
        <p14:creationId xmlns:p14="http://schemas.microsoft.com/office/powerpoint/2010/main" val="2803474107"/>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p:txStyles>
    <p:titleStyle>
      <a:lvl1pPr algn="l" rtl="0" eaLnBrk="0" fontAlgn="base" hangingPunct="0">
        <a:spcBef>
          <a:spcPct val="0"/>
        </a:spcBef>
        <a:spcAft>
          <a:spcPct val="0"/>
        </a:spcAft>
        <a:defRPr sz="3600" b="1">
          <a:solidFill>
            <a:srgbClr val="FFFF66"/>
          </a:solidFill>
          <a:latin typeface="+mj-lt"/>
          <a:ea typeface="+mj-ea"/>
          <a:cs typeface="+mj-cs"/>
        </a:defRPr>
      </a:lvl1pPr>
      <a:lvl2pPr algn="l" rtl="0" eaLnBrk="0" fontAlgn="base" hangingPunct="0">
        <a:spcBef>
          <a:spcPct val="0"/>
        </a:spcBef>
        <a:spcAft>
          <a:spcPct val="0"/>
        </a:spcAft>
        <a:defRPr sz="3600" b="1">
          <a:solidFill>
            <a:srgbClr val="FFFF66"/>
          </a:solidFill>
          <a:latin typeface="Garamond" pitchFamily="18" charset="0"/>
        </a:defRPr>
      </a:lvl2pPr>
      <a:lvl3pPr algn="l" rtl="0" eaLnBrk="0" fontAlgn="base" hangingPunct="0">
        <a:spcBef>
          <a:spcPct val="0"/>
        </a:spcBef>
        <a:spcAft>
          <a:spcPct val="0"/>
        </a:spcAft>
        <a:defRPr sz="3600" b="1">
          <a:solidFill>
            <a:srgbClr val="FFFF66"/>
          </a:solidFill>
          <a:latin typeface="Garamond" pitchFamily="18" charset="0"/>
        </a:defRPr>
      </a:lvl3pPr>
      <a:lvl4pPr algn="l" rtl="0" eaLnBrk="0" fontAlgn="base" hangingPunct="0">
        <a:spcBef>
          <a:spcPct val="0"/>
        </a:spcBef>
        <a:spcAft>
          <a:spcPct val="0"/>
        </a:spcAft>
        <a:defRPr sz="3600" b="1">
          <a:solidFill>
            <a:srgbClr val="FFFF66"/>
          </a:solidFill>
          <a:latin typeface="Garamond" pitchFamily="18" charset="0"/>
        </a:defRPr>
      </a:lvl4pPr>
      <a:lvl5pPr algn="l" rtl="0" eaLnBrk="0" fontAlgn="base" hangingPunct="0">
        <a:spcBef>
          <a:spcPct val="0"/>
        </a:spcBef>
        <a:spcAft>
          <a:spcPct val="0"/>
        </a:spcAft>
        <a:defRPr sz="3600" b="1">
          <a:solidFill>
            <a:srgbClr val="FFFF66"/>
          </a:solidFill>
          <a:latin typeface="Garamond" pitchFamily="18" charset="0"/>
        </a:defRPr>
      </a:lvl5pPr>
      <a:lvl6pPr marL="457200" algn="l" rtl="0" fontAlgn="base">
        <a:spcBef>
          <a:spcPct val="0"/>
        </a:spcBef>
        <a:spcAft>
          <a:spcPct val="0"/>
        </a:spcAft>
        <a:defRPr sz="3600" b="1">
          <a:solidFill>
            <a:srgbClr val="FFFF66"/>
          </a:solidFill>
          <a:latin typeface="Garamond" pitchFamily="18" charset="0"/>
        </a:defRPr>
      </a:lvl6pPr>
      <a:lvl7pPr marL="914400" algn="l" rtl="0" fontAlgn="base">
        <a:spcBef>
          <a:spcPct val="0"/>
        </a:spcBef>
        <a:spcAft>
          <a:spcPct val="0"/>
        </a:spcAft>
        <a:defRPr sz="3600" b="1">
          <a:solidFill>
            <a:srgbClr val="FFFF66"/>
          </a:solidFill>
          <a:latin typeface="Garamond" pitchFamily="18" charset="0"/>
        </a:defRPr>
      </a:lvl7pPr>
      <a:lvl8pPr marL="1371600" algn="l" rtl="0" fontAlgn="base">
        <a:spcBef>
          <a:spcPct val="0"/>
        </a:spcBef>
        <a:spcAft>
          <a:spcPct val="0"/>
        </a:spcAft>
        <a:defRPr sz="3600" b="1">
          <a:solidFill>
            <a:srgbClr val="FFFF66"/>
          </a:solidFill>
          <a:latin typeface="Garamond" pitchFamily="18" charset="0"/>
        </a:defRPr>
      </a:lvl8pPr>
      <a:lvl9pPr marL="1828800" algn="l" rtl="0" fontAlgn="base">
        <a:spcBef>
          <a:spcPct val="0"/>
        </a:spcBef>
        <a:spcAft>
          <a:spcPct val="0"/>
        </a:spcAft>
        <a:defRPr sz="3600" b="1">
          <a:solidFill>
            <a:srgbClr val="FFFF66"/>
          </a:solidFill>
          <a:latin typeface="Garamond" pitchFamily="18" charset="0"/>
        </a:defRPr>
      </a:lvl9pPr>
    </p:titleStyle>
    <p:bodyStyle>
      <a:lvl1pPr marL="342900" indent="-342900" algn="l" rtl="0" eaLnBrk="0" fontAlgn="base" hangingPunct="0">
        <a:spcBef>
          <a:spcPct val="0"/>
        </a:spcBef>
        <a:spcAft>
          <a:spcPct val="0"/>
        </a:spcAft>
        <a:buClr>
          <a:srgbClr val="FFFF66"/>
        </a:buClr>
        <a:buSzPct val="70000"/>
        <a:buFont typeface="Wingdings" panose="05000000000000000000" pitchFamily="2" charset="2"/>
        <a:buChar char="n"/>
        <a:defRPr sz="3200" b="1">
          <a:solidFill>
            <a:srgbClr val="FFFF99"/>
          </a:solidFill>
          <a:latin typeface="+mn-lt"/>
          <a:ea typeface="+mn-ea"/>
          <a:cs typeface="+mn-cs"/>
        </a:defRPr>
      </a:lvl1pPr>
      <a:lvl2pPr marL="742950" indent="-285750" algn="l" rtl="0" eaLnBrk="0" fontAlgn="base" hangingPunct="0">
        <a:spcBef>
          <a:spcPct val="20000"/>
        </a:spcBef>
        <a:spcAft>
          <a:spcPct val="0"/>
        </a:spcAft>
        <a:buClr>
          <a:srgbClr val="FFFF66"/>
        </a:buClr>
        <a:buFont typeface="Times New Roman" panose="02020603050405020304" pitchFamily="18" charset="0"/>
        <a:buChar char="–"/>
        <a:defRPr sz="2800" b="1">
          <a:solidFill>
            <a:srgbClr val="FFFF99"/>
          </a:solidFill>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b="1">
          <a:solidFill>
            <a:srgbClr val="FFFF99"/>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Tahoma" pitchFamily="34" charset="0"/>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FF82C-3118-4FDD-A8D5-1F4D9BC83092}" type="datetimeFigureOut">
              <a:rPr lang="en-US" smtClean="0"/>
              <a:t>1/13/2019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EFCF-924F-4361-8559-97ABDE2223E4}" type="slidenum">
              <a:rPr lang="en-US" smtClean="0"/>
              <a:t>‹#›</a:t>
            </a:fld>
            <a:endParaRPr lang="en-US"/>
          </a:p>
        </p:txBody>
      </p:sp>
    </p:spTree>
    <p:extLst>
      <p:ext uri="{BB962C8B-B14F-4D97-AF65-F5344CB8AC3E}">
        <p14:creationId xmlns:p14="http://schemas.microsoft.com/office/powerpoint/2010/main" val="10777659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ictionary.cambridge.org/dictionary/english/ang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Ethics" TargetMode="External"/><Relationship Id="rId2" Type="http://schemas.openxmlformats.org/officeDocument/2006/relationships/hyperlink" Target="http://en.wikipedia.org/wiki/Philosophy" TargetMode="External"/><Relationship Id="rId1" Type="http://schemas.openxmlformats.org/officeDocument/2006/relationships/slideLayout" Target="../slideLayouts/slideLayout2.xml"/><Relationship Id="rId4" Type="http://schemas.openxmlformats.org/officeDocument/2006/relationships/hyperlink" Target="http://en.wikipedia.org/wiki/Computer_network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619" y="518825"/>
            <a:ext cx="7239000" cy="2161164"/>
          </a:xfrm>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a:solidFill>
                  <a:schemeClr val="accent5">
                    <a:lumMod val="50000"/>
                  </a:schemeClr>
                </a:solidFill>
              </a:rPr>
              <a:t>Chapter </a:t>
            </a:r>
            <a:r>
              <a:rPr lang="en-US" smtClean="0">
                <a:solidFill>
                  <a:schemeClr val="accent5">
                    <a:lumMod val="50000"/>
                  </a:schemeClr>
                </a:solidFill>
              </a:rPr>
              <a:t>4</a:t>
            </a:r>
            <a:r>
              <a:rPr lang="en-US" dirty="0"/>
              <a:t/>
            </a:r>
            <a:br>
              <a:rPr lang="en-US" dirty="0"/>
            </a:br>
            <a:r>
              <a:rPr lang="en-US" spc="-5" dirty="0"/>
              <a:t>Cyber </a:t>
            </a:r>
            <a:r>
              <a:rPr lang="en-US" dirty="0"/>
              <a:t>Ethics</a:t>
            </a:r>
            <a:endParaRPr lang="en-US" dirty="0">
              <a:solidFill>
                <a:srgbClr val="00B0F0"/>
              </a:solidFill>
            </a:endParaRPr>
          </a:p>
        </p:txBody>
      </p:sp>
      <p:sp>
        <p:nvSpPr>
          <p:cNvPr id="3" name="Subtitle 2"/>
          <p:cNvSpPr>
            <a:spLocks noGrp="1"/>
          </p:cNvSpPr>
          <p:nvPr>
            <p:ph type="subTitle" idx="1"/>
          </p:nvPr>
        </p:nvSpPr>
        <p:spPr>
          <a:xfrm>
            <a:off x="2382983" y="4197927"/>
            <a:ext cx="9144000" cy="1974273"/>
          </a:xfrm>
        </p:spPr>
        <p:txBody>
          <a:bodyPr>
            <a:noAutofit/>
          </a:bodyPr>
          <a:lstStyle/>
          <a:p>
            <a:pPr algn="r">
              <a:lnSpc>
                <a:spcPct val="110000"/>
              </a:lnSpc>
              <a:spcBef>
                <a:spcPts val="0"/>
              </a:spcBef>
            </a:pPr>
            <a:r>
              <a:rPr lang="en-US" sz="3600" dirty="0">
                <a:solidFill>
                  <a:schemeClr val="accent5">
                    <a:lumMod val="50000"/>
                  </a:schemeClr>
                </a:solidFill>
                <a:latin typeface="+mj-lt"/>
                <a:ea typeface="+mj-ea"/>
                <a:cs typeface="+mj-cs"/>
              </a:rPr>
              <a:t>Dr. </a:t>
            </a:r>
            <a:r>
              <a:rPr lang="en-US" sz="3600" dirty="0" err="1">
                <a:solidFill>
                  <a:schemeClr val="accent5">
                    <a:lumMod val="50000"/>
                  </a:schemeClr>
                </a:solidFill>
                <a:latin typeface="+mj-lt"/>
                <a:ea typeface="+mj-ea"/>
                <a:cs typeface="+mj-cs"/>
              </a:rPr>
              <a:t>Mohsin</a:t>
            </a:r>
            <a:r>
              <a:rPr lang="en-US" sz="3600" dirty="0">
                <a:solidFill>
                  <a:schemeClr val="accent5">
                    <a:lumMod val="50000"/>
                  </a:schemeClr>
                </a:solidFill>
                <a:latin typeface="+mj-lt"/>
                <a:ea typeface="+mj-ea"/>
                <a:cs typeface="+mj-cs"/>
              </a:rPr>
              <a:t> </a:t>
            </a:r>
            <a:r>
              <a:rPr lang="en-US" sz="3600" dirty="0" smtClean="0">
                <a:solidFill>
                  <a:schemeClr val="accent5">
                    <a:lumMod val="50000"/>
                  </a:schemeClr>
                </a:solidFill>
                <a:latin typeface="+mj-lt"/>
                <a:ea typeface="+mj-ea"/>
                <a:cs typeface="+mj-cs"/>
              </a:rPr>
              <a:t>Uddin</a:t>
            </a:r>
          </a:p>
          <a:p>
            <a:pPr algn="r">
              <a:lnSpc>
                <a:spcPct val="110000"/>
              </a:lnSpc>
              <a:spcBef>
                <a:spcPts val="0"/>
              </a:spcBef>
            </a:pPr>
            <a:r>
              <a:rPr lang="en-US" sz="2800" dirty="0" smtClean="0">
                <a:solidFill>
                  <a:schemeClr val="accent5">
                    <a:lumMod val="50000"/>
                  </a:schemeClr>
                </a:solidFill>
                <a:latin typeface="+mj-lt"/>
                <a:ea typeface="+mj-ea"/>
                <a:cs typeface="+mj-cs"/>
              </a:rPr>
              <a:t>Department of Accounting</a:t>
            </a:r>
          </a:p>
          <a:p>
            <a:pPr algn="r">
              <a:lnSpc>
                <a:spcPct val="110000"/>
              </a:lnSpc>
              <a:spcBef>
                <a:spcPts val="0"/>
              </a:spcBef>
            </a:pPr>
            <a:r>
              <a:rPr lang="en-US" sz="2800" dirty="0" smtClean="0">
                <a:solidFill>
                  <a:schemeClr val="accent5">
                    <a:lumMod val="50000"/>
                  </a:schemeClr>
                </a:solidFill>
                <a:latin typeface="+mj-lt"/>
                <a:ea typeface="+mj-ea"/>
                <a:cs typeface="+mj-cs"/>
              </a:rPr>
              <a:t>Faculty of Economics and Administrative Sciences</a:t>
            </a:r>
            <a:endParaRPr lang="en-US" sz="2800" dirty="0">
              <a:solidFill>
                <a:schemeClr val="accent5">
                  <a:lumMod val="50000"/>
                </a:schemeClr>
              </a:solidFill>
              <a:latin typeface="+mj-lt"/>
              <a:ea typeface="+mj-ea"/>
              <a:cs typeface="+mj-cs"/>
            </a:endParaRPr>
          </a:p>
          <a:p>
            <a:pPr algn="r">
              <a:lnSpc>
                <a:spcPct val="110000"/>
              </a:lnSpc>
              <a:spcBef>
                <a:spcPts val="0"/>
              </a:spcBef>
            </a:pPr>
            <a:r>
              <a:rPr lang="en-US" sz="2800" dirty="0" err="1" smtClean="0">
                <a:solidFill>
                  <a:schemeClr val="accent5">
                    <a:lumMod val="50000"/>
                  </a:schemeClr>
                </a:solidFill>
                <a:latin typeface="+mj-lt"/>
                <a:ea typeface="+mj-ea"/>
                <a:cs typeface="+mj-cs"/>
              </a:rPr>
              <a:t>Ishik</a:t>
            </a:r>
            <a:r>
              <a:rPr lang="en-US" sz="2800" dirty="0" smtClean="0">
                <a:solidFill>
                  <a:schemeClr val="accent5">
                    <a:lumMod val="50000"/>
                  </a:schemeClr>
                </a:solidFill>
                <a:latin typeface="+mj-lt"/>
                <a:ea typeface="+mj-ea"/>
                <a:cs typeface="+mj-cs"/>
              </a:rPr>
              <a:t> </a:t>
            </a:r>
            <a:r>
              <a:rPr lang="en-US" sz="2800" dirty="0">
                <a:solidFill>
                  <a:schemeClr val="accent5">
                    <a:lumMod val="50000"/>
                  </a:schemeClr>
                </a:solidFill>
                <a:latin typeface="+mj-lt"/>
                <a:ea typeface="+mj-ea"/>
                <a:cs typeface="+mj-cs"/>
              </a:rPr>
              <a:t>University, Erbil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0"/>
            <a:ext cx="1524000" cy="1162050"/>
          </a:xfrm>
          <a:prstGeom prst="rect">
            <a:avLst/>
          </a:prstGeom>
        </p:spPr>
      </p:pic>
      <p:sp>
        <p:nvSpPr>
          <p:cNvPr id="5" name="object 2"/>
          <p:cNvSpPr/>
          <p:nvPr/>
        </p:nvSpPr>
        <p:spPr>
          <a:xfrm>
            <a:off x="457200" y="2971800"/>
            <a:ext cx="3230761" cy="3410470"/>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Tree>
    <p:extLst>
      <p:ext uri="{BB962C8B-B14F-4D97-AF65-F5344CB8AC3E}">
        <p14:creationId xmlns:p14="http://schemas.microsoft.com/office/powerpoint/2010/main" val="2835117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
          </p:nvPr>
        </p:nvSpPr>
        <p:spPr>
          <a:xfrm>
            <a:off x="1828800" y="1143000"/>
            <a:ext cx="8534400" cy="2400657"/>
          </a:xfrm>
        </p:spPr>
        <p:txBody>
          <a:bodyPr/>
          <a:lstStyle/>
          <a:p>
            <a:r>
              <a:rPr lang="en-US" sz="4800" b="1" dirty="0" smtClean="0">
                <a:solidFill>
                  <a:schemeClr val="accent3"/>
                </a:solidFill>
              </a:rPr>
              <a:t>Humility</a:t>
            </a:r>
          </a:p>
          <a:p>
            <a:r>
              <a:rPr lang="en-US" sz="3600" dirty="0" smtClean="0">
                <a:solidFill>
                  <a:schemeClr val="accent3"/>
                </a:solidFill>
              </a:rPr>
              <a:t> </a:t>
            </a:r>
            <a:r>
              <a:rPr lang="en-US" sz="3600" dirty="0">
                <a:solidFill>
                  <a:schemeClr val="accent3"/>
                </a:solidFill>
              </a:rPr>
              <a:t>– Even you can make a wrong </a:t>
            </a:r>
            <a:r>
              <a:rPr lang="en-US" sz="3600" dirty="0" smtClean="0">
                <a:solidFill>
                  <a:schemeClr val="accent3"/>
                </a:solidFill>
              </a:rPr>
              <a:t>decision</a:t>
            </a:r>
          </a:p>
          <a:p>
            <a:r>
              <a:rPr lang="en-US" sz="3600" dirty="0" smtClean="0">
                <a:solidFill>
                  <a:schemeClr val="accent3"/>
                </a:solidFill>
              </a:rPr>
              <a:t> – </a:t>
            </a:r>
            <a:r>
              <a:rPr lang="en-US" sz="3600" dirty="0">
                <a:solidFill>
                  <a:schemeClr val="accent3"/>
                </a:solidFill>
              </a:rPr>
              <a:t>Are you more ethical than the average person?</a:t>
            </a:r>
          </a:p>
        </p:txBody>
      </p:sp>
    </p:spTree>
    <p:extLst>
      <p:ext uri="{BB962C8B-B14F-4D97-AF65-F5344CB8AC3E}">
        <p14:creationId xmlns:p14="http://schemas.microsoft.com/office/powerpoint/2010/main" val="423107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GB" altLang="en-US" smtClean="0"/>
              <a:t>Why ‘Cyber-ethics’?</a:t>
            </a:r>
            <a:endParaRPr lang="en-US" altLang="en-US" smtClean="0"/>
          </a:p>
        </p:txBody>
      </p:sp>
      <p:sp>
        <p:nvSpPr>
          <p:cNvPr id="8197" name="Rectangle 3"/>
          <p:cNvSpPr>
            <a:spLocks noGrp="1" noChangeArrowheads="1"/>
          </p:cNvSpPr>
          <p:nvPr>
            <p:ph type="body" idx="1"/>
          </p:nvPr>
        </p:nvSpPr>
        <p:spPr>
          <a:xfrm>
            <a:off x="2782889" y="2133600"/>
            <a:ext cx="7634287" cy="4114800"/>
          </a:xfrm>
        </p:spPr>
        <p:txBody>
          <a:bodyPr/>
          <a:lstStyle/>
          <a:p>
            <a:pPr eaLnBrk="1" hangingPunct="1"/>
            <a:r>
              <a:rPr lang="en-GB" altLang="en-US" dirty="0" smtClean="0"/>
              <a:t>Computer ethics</a:t>
            </a:r>
          </a:p>
          <a:p>
            <a:pPr lvl="1" eaLnBrk="1" hangingPunct="1"/>
            <a:r>
              <a:rPr lang="en-GB" altLang="en-US" dirty="0" smtClean="0"/>
              <a:t>Customised or modified software </a:t>
            </a:r>
            <a:r>
              <a:rPr lang="en-GB" altLang="en-US" sz="2400" i="1" dirty="0"/>
              <a:t>(machines)</a:t>
            </a:r>
            <a:endParaRPr lang="en-GB" altLang="en-US" sz="2400" dirty="0"/>
          </a:p>
          <a:p>
            <a:pPr eaLnBrk="1" hangingPunct="1"/>
            <a:endParaRPr lang="en-GB" altLang="en-US" sz="2400" dirty="0"/>
          </a:p>
          <a:p>
            <a:pPr eaLnBrk="1" hangingPunct="1"/>
            <a:r>
              <a:rPr lang="en-GB" altLang="en-US" dirty="0" smtClean="0"/>
              <a:t>Internet ethics</a:t>
            </a:r>
          </a:p>
          <a:p>
            <a:pPr lvl="1" eaLnBrk="1" hangingPunct="1"/>
            <a:r>
              <a:rPr lang="en-GB" altLang="en-US" dirty="0" smtClean="0"/>
              <a:t>Netiquette (www, email) </a:t>
            </a:r>
            <a:r>
              <a:rPr lang="en-GB" altLang="en-US" sz="2400" i="1" dirty="0"/>
              <a:t>(content)</a:t>
            </a:r>
            <a:endParaRPr lang="en-GB" altLang="en-US" sz="2400" dirty="0"/>
          </a:p>
          <a:p>
            <a:pPr eaLnBrk="1" hangingPunct="1"/>
            <a:endParaRPr lang="en-GB" altLang="en-US" sz="2000" dirty="0"/>
          </a:p>
          <a:p>
            <a:pPr eaLnBrk="1" hangingPunct="1"/>
            <a:r>
              <a:rPr lang="en-GB" altLang="en-US" dirty="0" smtClean="0"/>
              <a:t>Cyber-ethics</a:t>
            </a:r>
          </a:p>
          <a:p>
            <a:pPr lvl="1" eaLnBrk="1" hangingPunct="1"/>
            <a:r>
              <a:rPr lang="en-GB" altLang="en-US" dirty="0" smtClean="0"/>
              <a:t>LAN </a:t>
            </a:r>
            <a:r>
              <a:rPr lang="en-GB" altLang="en-US" dirty="0" smtClean="0">
                <a:sym typeface="Wingdings" panose="05000000000000000000" pitchFamily="2" charset="2"/>
              </a:rPr>
              <a:t></a:t>
            </a:r>
            <a:r>
              <a:rPr lang="en-GB" altLang="en-US" dirty="0" smtClean="0"/>
              <a:t> Internet </a:t>
            </a:r>
            <a:r>
              <a:rPr lang="en-GB" altLang="en-US" dirty="0" smtClean="0">
                <a:sym typeface="Wingdings" panose="05000000000000000000" pitchFamily="2" charset="2"/>
              </a:rPr>
              <a:t></a:t>
            </a:r>
            <a:r>
              <a:rPr lang="en-GB" altLang="en-US" dirty="0" smtClean="0"/>
              <a:t> Cloud </a:t>
            </a:r>
            <a:r>
              <a:rPr lang="en-GB" altLang="en-US" sz="2400" i="1" dirty="0"/>
              <a:t>(environment)</a:t>
            </a:r>
            <a:endParaRPr lang="en-US" altLang="en-US" sz="2400" dirty="0"/>
          </a:p>
        </p:txBody>
      </p:sp>
    </p:spTree>
    <p:extLst>
      <p:ext uri="{BB962C8B-B14F-4D97-AF65-F5344CB8AC3E}">
        <p14:creationId xmlns:p14="http://schemas.microsoft.com/office/powerpoint/2010/main" val="374872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Intentions</a:t>
            </a:r>
            <a:endParaRPr lang="en-US" dirty="0"/>
          </a:p>
        </p:txBody>
      </p:sp>
      <p:sp>
        <p:nvSpPr>
          <p:cNvPr id="3" name="Content Placeholder 2"/>
          <p:cNvSpPr>
            <a:spLocks noGrp="1"/>
          </p:cNvSpPr>
          <p:nvPr>
            <p:ph idx="1"/>
          </p:nvPr>
        </p:nvSpPr>
        <p:spPr/>
        <p:txBody>
          <a:bodyPr/>
          <a:lstStyle/>
          <a:p>
            <a:pPr marL="0" indent="0">
              <a:buNone/>
            </a:pPr>
            <a:r>
              <a:rPr lang="en-US" dirty="0" smtClean="0"/>
              <a:t>Ruby recently took a computer security class where she learned about Wi-Fi. She learned that some Wi-Fi passwords can be easily broken. Ruby, who is excited about what she has learned in class, shares what she learned with her aunt. Her aunt states that the store where she works has Wi-Fi with one of these easily broken passwords, but doesn’t disclose to Ruby what that password is. </a:t>
            </a:r>
            <a:endParaRPr lang="en-US" dirty="0"/>
          </a:p>
        </p:txBody>
      </p:sp>
    </p:spTree>
    <p:extLst>
      <p:ext uri="{BB962C8B-B14F-4D97-AF65-F5344CB8AC3E}">
        <p14:creationId xmlns:p14="http://schemas.microsoft.com/office/powerpoint/2010/main" val="105851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Ruby tells her aunt that is a problem but her aunt tells her that they have very good IT people who will keep them protected. Ruby really wants to help the store where her aunt works, so she breaks the password to prove to her aunt that the system really is broken.</a:t>
            </a:r>
            <a:endParaRPr lang="en-US" dirty="0"/>
          </a:p>
        </p:txBody>
      </p:sp>
    </p:spTree>
    <p:extLst>
      <p:ext uri="{BB962C8B-B14F-4D97-AF65-F5344CB8AC3E}">
        <p14:creationId xmlns:p14="http://schemas.microsoft.com/office/powerpoint/2010/main" val="157180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Has Ruby acted ethically? Why or why not? </a:t>
            </a:r>
          </a:p>
          <a:p>
            <a:endParaRPr lang="en-US" dirty="0" smtClean="0"/>
          </a:p>
          <a:p>
            <a:r>
              <a:rPr lang="en-US" dirty="0" smtClean="0"/>
              <a:t>Assume Ruby did not use the password to access the Wi-Fi or any other systems connected to the Wi-Fi. She only showed her aunt the password to help make the store more secure. Does this change your answer?</a:t>
            </a:r>
            <a:endParaRPr lang="en-US" dirty="0"/>
          </a:p>
        </p:txBody>
      </p:sp>
      <p:sp>
        <p:nvSpPr>
          <p:cNvPr id="5" name="Footer Placeholder 4"/>
          <p:cNvSpPr>
            <a:spLocks noGrp="1"/>
          </p:cNvSpPr>
          <p:nvPr>
            <p:ph type="ftr" sz="quarter" idx="11"/>
          </p:nvPr>
        </p:nvSpPr>
        <p:spPr/>
        <p:txBody>
          <a:bodyPr/>
          <a:lstStyle/>
          <a:p>
            <a:pPr>
              <a:defRPr/>
            </a:pPr>
            <a:endParaRPr lang="en-GB" altLang="en-US" dirty="0"/>
          </a:p>
        </p:txBody>
      </p:sp>
    </p:spTree>
    <p:extLst>
      <p:ext uri="{BB962C8B-B14F-4D97-AF65-F5344CB8AC3E}">
        <p14:creationId xmlns:p14="http://schemas.microsoft.com/office/powerpoint/2010/main" val="127077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i="1"/>
              <a:t>What Is Cyberethics?</a:t>
            </a:r>
            <a:endParaRPr lang="en-US"/>
          </a:p>
        </p:txBody>
      </p:sp>
      <p:sp>
        <p:nvSpPr>
          <p:cNvPr id="9219" name="Rectangle 3"/>
          <p:cNvSpPr>
            <a:spLocks noGrp="1" noChangeArrowheads="1"/>
          </p:cNvSpPr>
          <p:nvPr>
            <p:ph sz="quarter" idx="1"/>
          </p:nvPr>
        </p:nvSpPr>
        <p:spPr/>
        <p:txBody>
          <a:bodyPr>
            <a:normAutofit/>
          </a:bodyPr>
          <a:lstStyle/>
          <a:p>
            <a:pPr>
              <a:lnSpc>
                <a:spcPct val="90000"/>
              </a:lnSpc>
            </a:pPr>
            <a:r>
              <a:rPr lang="en-US" sz="2800" i="1" dirty="0" err="1">
                <a:cs typeface="Times New Roman" pitchFamily="18" charset="0"/>
              </a:rPr>
              <a:t>Cyberethics</a:t>
            </a:r>
            <a:r>
              <a:rPr lang="en-US" sz="2800" dirty="0">
                <a:cs typeface="Times New Roman" pitchFamily="18" charset="0"/>
              </a:rPr>
              <a:t> is the study of moral, legal, and social issues involving </a:t>
            </a:r>
            <a:r>
              <a:rPr lang="en-US" sz="2800" dirty="0" err="1">
                <a:cs typeface="Times New Roman" pitchFamily="18" charset="0"/>
              </a:rPr>
              <a:t>cybertechnology</a:t>
            </a:r>
            <a:r>
              <a:rPr lang="en-US" sz="2800" dirty="0">
                <a:cs typeface="Times New Roman" pitchFamily="18" charset="0"/>
              </a:rPr>
              <a:t>. </a:t>
            </a:r>
          </a:p>
          <a:p>
            <a:pPr>
              <a:lnSpc>
                <a:spcPct val="90000"/>
              </a:lnSpc>
            </a:pPr>
            <a:r>
              <a:rPr lang="en-US" sz="2800" dirty="0">
                <a:cs typeface="Times New Roman" pitchFamily="18" charset="0"/>
              </a:rPr>
              <a:t>It examines the impact that </a:t>
            </a:r>
            <a:r>
              <a:rPr lang="en-US" sz="2800" dirty="0" err="1">
                <a:cs typeface="Times New Roman" pitchFamily="18" charset="0"/>
              </a:rPr>
              <a:t>cybertechnology</a:t>
            </a:r>
            <a:r>
              <a:rPr lang="en-US" sz="2800" dirty="0">
                <a:cs typeface="Times New Roman" pitchFamily="18" charset="0"/>
              </a:rPr>
              <a:t> has for our social, legal, and moral systems.</a:t>
            </a:r>
          </a:p>
          <a:p>
            <a:pPr>
              <a:lnSpc>
                <a:spcPct val="90000"/>
              </a:lnSpc>
            </a:pPr>
            <a:r>
              <a:rPr lang="en-US" sz="2800" dirty="0">
                <a:cs typeface="Times New Roman" pitchFamily="18" charset="0"/>
              </a:rPr>
              <a:t>It also evaluates the social policies and laws that have been framed in response to issues generated by the development and use of </a:t>
            </a:r>
            <a:r>
              <a:rPr lang="en-US" sz="2800" dirty="0" err="1">
                <a:cs typeface="Times New Roman" pitchFamily="18" charset="0"/>
              </a:rPr>
              <a:t>cybertechnology</a:t>
            </a:r>
            <a:r>
              <a:rPr lang="en-US" sz="2800" dirty="0">
                <a:cs typeface="Times New Roman" pitchFamily="18" charset="0"/>
              </a:rPr>
              <a:t>.  </a:t>
            </a:r>
          </a:p>
          <a:p>
            <a:pPr>
              <a:lnSpc>
                <a:spcPct val="90000"/>
              </a:lnSpc>
            </a:pPr>
            <a:r>
              <a:rPr lang="en-US" sz="2800" dirty="0">
                <a:cs typeface="Times New Roman" pitchFamily="18" charset="0"/>
              </a:rPr>
              <a:t>Hence, there is a </a:t>
            </a:r>
            <a:r>
              <a:rPr lang="en-US" sz="2800" dirty="0" smtClean="0">
                <a:cs typeface="Times New Roman" pitchFamily="18" charset="0"/>
              </a:rPr>
              <a:t>mutual relationship.</a:t>
            </a:r>
            <a:endParaRPr lang="en-US" sz="2800" dirty="0">
              <a:cs typeface="Times New Roman" pitchFamily="18" charset="0"/>
            </a:endParaRPr>
          </a:p>
        </p:txBody>
      </p:sp>
    </p:spTree>
    <p:extLst>
      <p:ext uri="{BB962C8B-B14F-4D97-AF65-F5344CB8AC3E}">
        <p14:creationId xmlns:p14="http://schemas.microsoft.com/office/powerpoint/2010/main" val="246520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What Is Cybertechnology?</a:t>
            </a:r>
          </a:p>
        </p:txBody>
      </p:sp>
      <p:sp>
        <p:nvSpPr>
          <p:cNvPr id="11267" name="Rectangle 3"/>
          <p:cNvSpPr>
            <a:spLocks noGrp="1" noChangeArrowheads="1"/>
          </p:cNvSpPr>
          <p:nvPr>
            <p:ph sz="quarter" idx="1"/>
          </p:nvPr>
        </p:nvSpPr>
        <p:spPr/>
        <p:txBody>
          <a:bodyPr/>
          <a:lstStyle/>
          <a:p>
            <a:r>
              <a:rPr lang="en-US" sz="2800" i="1" dirty="0" err="1">
                <a:solidFill>
                  <a:srgbClr val="000000"/>
                </a:solidFill>
                <a:cs typeface="Times New Roman" pitchFamily="18" charset="0"/>
              </a:rPr>
              <a:t>Cybertechnology</a:t>
            </a:r>
            <a:r>
              <a:rPr lang="en-US" sz="2800" dirty="0">
                <a:solidFill>
                  <a:srgbClr val="000000"/>
                </a:solidFill>
                <a:cs typeface="Times New Roman" pitchFamily="18" charset="0"/>
              </a:rPr>
              <a:t> refers to a wide range of computing and communications devices – from standalone computers, to "connected" or networked computing and communications technologies, to the Internet </a:t>
            </a:r>
            <a:r>
              <a:rPr lang="en-US" sz="2800" dirty="0" smtClean="0">
                <a:solidFill>
                  <a:srgbClr val="000000"/>
                </a:solidFill>
                <a:cs typeface="Times New Roman" pitchFamily="18" charset="0"/>
              </a:rPr>
              <a:t>itself. </a:t>
            </a:r>
            <a:endParaRPr lang="en-US" sz="2800" dirty="0">
              <a:solidFill>
                <a:srgbClr val="000000"/>
              </a:solidFill>
              <a:cs typeface="Times New Roman" pitchFamily="18" charset="0"/>
            </a:endParaRPr>
          </a:p>
          <a:p>
            <a:r>
              <a:rPr lang="en-US" sz="2800" dirty="0" err="1">
                <a:solidFill>
                  <a:srgbClr val="000000"/>
                </a:solidFill>
                <a:cs typeface="Times New Roman" pitchFamily="18" charset="0"/>
              </a:rPr>
              <a:t>Cybertechnologies</a:t>
            </a:r>
            <a:r>
              <a:rPr lang="en-US" sz="2800" dirty="0">
                <a:solidFill>
                  <a:srgbClr val="000000"/>
                </a:solidFill>
                <a:cs typeface="Times New Roman" pitchFamily="18" charset="0"/>
              </a:rPr>
              <a:t> include: hand-held devices (such as iPhones), personal computers (desktops and laptops), </a:t>
            </a:r>
            <a:r>
              <a:rPr lang="en-US" sz="2800" dirty="0" smtClean="0">
                <a:solidFill>
                  <a:srgbClr val="000000"/>
                </a:solidFill>
                <a:cs typeface="Times New Roman" pitchFamily="18" charset="0"/>
              </a:rPr>
              <a:t>computers. </a:t>
            </a:r>
            <a:endParaRPr lang="en-US" sz="2800" dirty="0"/>
          </a:p>
        </p:txBody>
      </p:sp>
    </p:spTree>
    <p:extLst>
      <p:ext uri="{BB962C8B-B14F-4D97-AF65-F5344CB8AC3E}">
        <p14:creationId xmlns:p14="http://schemas.microsoft.com/office/powerpoint/2010/main" val="37121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a:t>Cybertechnology (Continued)</a:t>
            </a:r>
          </a:p>
        </p:txBody>
      </p:sp>
      <p:sp>
        <p:nvSpPr>
          <p:cNvPr id="12291" name="Rectangle 3"/>
          <p:cNvSpPr>
            <a:spLocks noGrp="1" noChangeArrowheads="1"/>
          </p:cNvSpPr>
          <p:nvPr>
            <p:ph sz="quarter" idx="1"/>
          </p:nvPr>
        </p:nvSpPr>
        <p:spPr/>
        <p:txBody>
          <a:bodyPr/>
          <a:lstStyle/>
          <a:p>
            <a:pPr>
              <a:lnSpc>
                <a:spcPct val="90000"/>
              </a:lnSpc>
            </a:pPr>
            <a:r>
              <a:rPr lang="en-US">
                <a:solidFill>
                  <a:srgbClr val="000000"/>
                </a:solidFill>
                <a:cs typeface="Times New Roman" pitchFamily="18" charset="0"/>
              </a:rPr>
              <a:t>Networked devices can be connected directly to the Internet.</a:t>
            </a:r>
          </a:p>
          <a:p>
            <a:pPr>
              <a:lnSpc>
                <a:spcPct val="90000"/>
              </a:lnSpc>
            </a:pPr>
            <a:r>
              <a:rPr lang="en-US">
                <a:solidFill>
                  <a:srgbClr val="000000"/>
                </a:solidFill>
                <a:cs typeface="Times New Roman" pitchFamily="18" charset="0"/>
              </a:rPr>
              <a:t>They also can be connected to other devices through one or more privately owned computer networks. </a:t>
            </a:r>
          </a:p>
          <a:p>
            <a:pPr>
              <a:lnSpc>
                <a:spcPct val="90000"/>
              </a:lnSpc>
            </a:pPr>
            <a:r>
              <a:rPr lang="en-US">
                <a:solidFill>
                  <a:srgbClr val="000000"/>
                </a:solidFill>
                <a:cs typeface="Times New Roman" pitchFamily="18" charset="0"/>
              </a:rPr>
              <a:t>Privately owned networks include both </a:t>
            </a:r>
            <a:r>
              <a:rPr lang="en-US" i="1">
                <a:solidFill>
                  <a:srgbClr val="000000"/>
                </a:solidFill>
                <a:cs typeface="Times New Roman" pitchFamily="18" charset="0"/>
              </a:rPr>
              <a:t>Local Area Networks</a:t>
            </a:r>
            <a:r>
              <a:rPr lang="en-US">
                <a:solidFill>
                  <a:srgbClr val="000000"/>
                </a:solidFill>
                <a:cs typeface="Times New Roman" pitchFamily="18" charset="0"/>
              </a:rPr>
              <a:t> </a:t>
            </a:r>
            <a:r>
              <a:rPr lang="en-US" i="1">
                <a:solidFill>
                  <a:srgbClr val="000000"/>
                </a:solidFill>
                <a:cs typeface="Times New Roman" pitchFamily="18" charset="0"/>
              </a:rPr>
              <a:t>(LANs)</a:t>
            </a:r>
            <a:r>
              <a:rPr lang="en-US">
                <a:solidFill>
                  <a:srgbClr val="000000"/>
                </a:solidFill>
                <a:cs typeface="Times New Roman" pitchFamily="18" charset="0"/>
              </a:rPr>
              <a:t> and </a:t>
            </a:r>
            <a:r>
              <a:rPr lang="en-US" i="1">
                <a:solidFill>
                  <a:srgbClr val="000000"/>
                </a:solidFill>
                <a:cs typeface="Times New Roman" pitchFamily="18" charset="0"/>
              </a:rPr>
              <a:t>Wide Area Networks</a:t>
            </a:r>
            <a:r>
              <a:rPr lang="en-US">
                <a:solidFill>
                  <a:srgbClr val="000000"/>
                </a:solidFill>
                <a:cs typeface="Times New Roman" pitchFamily="18" charset="0"/>
              </a:rPr>
              <a:t> </a:t>
            </a:r>
            <a:r>
              <a:rPr lang="en-US" i="1">
                <a:solidFill>
                  <a:srgbClr val="000000"/>
                </a:solidFill>
                <a:cs typeface="Times New Roman" pitchFamily="18" charset="0"/>
              </a:rPr>
              <a:t>(WANs)</a:t>
            </a:r>
            <a:r>
              <a:rPr lang="en-US">
                <a:solidFill>
                  <a:srgbClr val="000000"/>
                </a:solidFill>
                <a:cs typeface="Times New Roman" pitchFamily="18" charset="0"/>
              </a:rPr>
              <a:t>. </a:t>
            </a:r>
            <a:endParaRPr lang="en-US"/>
          </a:p>
        </p:txBody>
      </p:sp>
    </p:spTree>
    <p:extLst>
      <p:ext uri="{BB962C8B-B14F-4D97-AF65-F5344CB8AC3E}">
        <p14:creationId xmlns:p14="http://schemas.microsoft.com/office/powerpoint/2010/main" val="12255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8853"/>
            <a:ext cx="7005955" cy="574675"/>
          </a:xfrm>
          <a:prstGeom prst="rect">
            <a:avLst/>
          </a:prstGeom>
        </p:spPr>
        <p:txBody>
          <a:bodyPr vert="horz" wrap="square" lIns="0" tIns="12700" rIns="0" bIns="0" rtlCol="0">
            <a:spAutoFit/>
          </a:bodyPr>
          <a:lstStyle/>
          <a:p>
            <a:pPr marL="12700">
              <a:lnSpc>
                <a:spcPct val="100000"/>
              </a:lnSpc>
              <a:spcBef>
                <a:spcPts val="100"/>
              </a:spcBef>
            </a:pPr>
            <a:r>
              <a:rPr sz="3600" dirty="0"/>
              <a:t>Three </a:t>
            </a:r>
            <a:r>
              <a:rPr sz="3600" spc="-5" dirty="0"/>
              <a:t>main types </a:t>
            </a:r>
            <a:r>
              <a:rPr sz="3600" dirty="0"/>
              <a:t>of Ethical</a:t>
            </a:r>
            <a:r>
              <a:rPr sz="3600" spc="-120" dirty="0"/>
              <a:t> </a:t>
            </a:r>
            <a:r>
              <a:rPr sz="3600" spc="-5" dirty="0"/>
              <a:t>issues</a:t>
            </a:r>
            <a:endParaRPr sz="3600"/>
          </a:p>
        </p:txBody>
      </p:sp>
      <p:sp>
        <p:nvSpPr>
          <p:cNvPr id="3" name="object 3"/>
          <p:cNvSpPr txBox="1"/>
          <p:nvPr/>
        </p:nvSpPr>
        <p:spPr>
          <a:xfrm>
            <a:off x="756310" y="1401268"/>
            <a:ext cx="8249284" cy="4124960"/>
          </a:xfrm>
          <a:prstGeom prst="rect">
            <a:avLst/>
          </a:prstGeom>
        </p:spPr>
        <p:txBody>
          <a:bodyPr vert="horz" wrap="square" lIns="0" tIns="136525" rIns="0" bIns="0" rtlCol="0">
            <a:spAutoFit/>
          </a:bodyPr>
          <a:lstStyle/>
          <a:p>
            <a:pPr marL="12700">
              <a:lnSpc>
                <a:spcPct val="100000"/>
              </a:lnSpc>
              <a:spcBef>
                <a:spcPts val="1075"/>
              </a:spcBef>
              <a:tabLst>
                <a:tab pos="354965" algn="l"/>
              </a:tabLst>
            </a:pPr>
            <a:r>
              <a:rPr sz="1750" spc="320" dirty="0">
                <a:solidFill>
                  <a:srgbClr val="90C225"/>
                </a:solidFill>
                <a:latin typeface="Arial"/>
                <a:cs typeface="Arial"/>
              </a:rPr>
              <a:t>	</a:t>
            </a:r>
            <a:r>
              <a:rPr sz="2200" spc="-20" dirty="0">
                <a:solidFill>
                  <a:srgbClr val="404040"/>
                </a:solidFill>
                <a:latin typeface="Trebuchet MS"/>
                <a:cs typeface="Trebuchet MS"/>
              </a:rPr>
              <a:t>Privacy</a:t>
            </a:r>
            <a:endParaRPr sz="2200">
              <a:latin typeface="Trebuchet MS"/>
              <a:cs typeface="Trebuchet MS"/>
            </a:endParaRPr>
          </a:p>
          <a:p>
            <a:pPr marL="12700" marR="121920" indent="363855">
              <a:lnSpc>
                <a:spcPts val="2050"/>
              </a:lnSpc>
              <a:spcBef>
                <a:spcPts val="1100"/>
              </a:spcBef>
              <a:tabLst>
                <a:tab pos="1622425" algn="l"/>
                <a:tab pos="6186805" algn="l"/>
              </a:tabLst>
            </a:pPr>
            <a:r>
              <a:rPr sz="1900" spc="-5" dirty="0">
                <a:solidFill>
                  <a:srgbClr val="404040"/>
                </a:solidFill>
                <a:latin typeface="Trebuchet MS"/>
                <a:cs typeface="Trebuchet MS"/>
              </a:rPr>
              <a:t>IT</a:t>
            </a:r>
            <a:r>
              <a:rPr sz="1900" spc="-40" dirty="0">
                <a:solidFill>
                  <a:srgbClr val="404040"/>
                </a:solidFill>
                <a:latin typeface="Trebuchet MS"/>
                <a:cs typeface="Trebuchet MS"/>
              </a:rPr>
              <a:t> </a:t>
            </a:r>
            <a:r>
              <a:rPr sz="1900" spc="-10" dirty="0">
                <a:solidFill>
                  <a:srgbClr val="404040"/>
                </a:solidFill>
                <a:latin typeface="Trebuchet MS"/>
                <a:cs typeface="Trebuchet MS"/>
              </a:rPr>
              <a:t>enables	exchange </a:t>
            </a:r>
            <a:r>
              <a:rPr sz="1900" spc="-5" dirty="0">
                <a:solidFill>
                  <a:srgbClr val="404040"/>
                </a:solidFill>
                <a:latin typeface="Trebuchet MS"/>
                <a:cs typeface="Trebuchet MS"/>
              </a:rPr>
              <a:t>of information on a</a:t>
            </a:r>
            <a:r>
              <a:rPr sz="1900" spc="150" dirty="0">
                <a:solidFill>
                  <a:srgbClr val="404040"/>
                </a:solidFill>
                <a:latin typeface="Trebuchet MS"/>
                <a:cs typeface="Trebuchet MS"/>
              </a:rPr>
              <a:t> </a:t>
            </a:r>
            <a:r>
              <a:rPr sz="1900" spc="-5" dirty="0">
                <a:solidFill>
                  <a:srgbClr val="404040"/>
                </a:solidFill>
                <a:latin typeface="Trebuchet MS"/>
                <a:cs typeface="Trebuchet MS"/>
              </a:rPr>
              <a:t>large</a:t>
            </a:r>
            <a:r>
              <a:rPr sz="1900" spc="15" dirty="0">
                <a:solidFill>
                  <a:srgbClr val="404040"/>
                </a:solidFill>
                <a:latin typeface="Trebuchet MS"/>
                <a:cs typeface="Trebuchet MS"/>
              </a:rPr>
              <a:t> </a:t>
            </a:r>
            <a:r>
              <a:rPr sz="1900" spc="-5" dirty="0">
                <a:solidFill>
                  <a:srgbClr val="404040"/>
                </a:solidFill>
                <a:latin typeface="Trebuchet MS"/>
                <a:cs typeface="Trebuchet MS"/>
              </a:rPr>
              <a:t>scale	</a:t>
            </a:r>
            <a:r>
              <a:rPr sz="1900" spc="-10" dirty="0">
                <a:solidFill>
                  <a:srgbClr val="404040"/>
                </a:solidFill>
                <a:latin typeface="Trebuchet MS"/>
                <a:cs typeface="Trebuchet MS"/>
              </a:rPr>
              <a:t>enables increased  potential </a:t>
            </a:r>
            <a:r>
              <a:rPr sz="1900" spc="-5" dirty="0">
                <a:solidFill>
                  <a:srgbClr val="404040"/>
                </a:solidFill>
                <a:latin typeface="Trebuchet MS"/>
                <a:cs typeface="Trebuchet MS"/>
              </a:rPr>
              <a:t>for </a:t>
            </a:r>
            <a:r>
              <a:rPr sz="1900" spc="-10" dirty="0">
                <a:solidFill>
                  <a:srgbClr val="404040"/>
                </a:solidFill>
                <a:latin typeface="Trebuchet MS"/>
                <a:cs typeface="Trebuchet MS"/>
              </a:rPr>
              <a:t>disclosing </a:t>
            </a:r>
            <a:r>
              <a:rPr sz="1900" spc="-5" dirty="0">
                <a:solidFill>
                  <a:srgbClr val="404040"/>
                </a:solidFill>
                <a:latin typeface="Trebuchet MS"/>
                <a:cs typeface="Trebuchet MS"/>
              </a:rPr>
              <a:t>information </a:t>
            </a:r>
            <a:r>
              <a:rPr sz="1900" spc="-10" dirty="0">
                <a:solidFill>
                  <a:srgbClr val="404040"/>
                </a:solidFill>
                <a:latin typeface="Trebuchet MS"/>
                <a:cs typeface="Trebuchet MS"/>
              </a:rPr>
              <a:t>and </a:t>
            </a:r>
            <a:r>
              <a:rPr sz="1900" spc="-5" dirty="0">
                <a:solidFill>
                  <a:srgbClr val="404040"/>
                </a:solidFill>
                <a:latin typeface="Trebuchet MS"/>
                <a:cs typeface="Trebuchet MS"/>
              </a:rPr>
              <a:t>violating the</a:t>
            </a:r>
            <a:r>
              <a:rPr sz="1900" spc="114" dirty="0">
                <a:solidFill>
                  <a:srgbClr val="404040"/>
                </a:solidFill>
                <a:latin typeface="Trebuchet MS"/>
                <a:cs typeface="Trebuchet MS"/>
              </a:rPr>
              <a:t> </a:t>
            </a:r>
            <a:r>
              <a:rPr sz="1900" spc="-10" dirty="0">
                <a:solidFill>
                  <a:srgbClr val="404040"/>
                </a:solidFill>
                <a:latin typeface="Trebuchet MS"/>
                <a:cs typeface="Trebuchet MS"/>
              </a:rPr>
              <a:t>privacy</a:t>
            </a:r>
            <a:endParaRPr sz="1900">
              <a:latin typeface="Trebuchet MS"/>
              <a:cs typeface="Trebuchet MS"/>
            </a:endParaRPr>
          </a:p>
          <a:p>
            <a:pPr marL="12700">
              <a:lnSpc>
                <a:spcPct val="100000"/>
              </a:lnSpc>
              <a:spcBef>
                <a:spcPts val="825"/>
              </a:spcBef>
              <a:tabLst>
                <a:tab pos="354965" algn="l"/>
              </a:tabLst>
            </a:pPr>
            <a:r>
              <a:rPr sz="1750" spc="315" dirty="0">
                <a:solidFill>
                  <a:srgbClr val="90C225"/>
                </a:solidFill>
                <a:latin typeface="Arial"/>
                <a:cs typeface="Arial"/>
              </a:rPr>
              <a:t>	</a:t>
            </a:r>
            <a:r>
              <a:rPr sz="2200" spc="-5" dirty="0">
                <a:solidFill>
                  <a:srgbClr val="404040"/>
                </a:solidFill>
                <a:latin typeface="Trebuchet MS"/>
                <a:cs typeface="Trebuchet MS"/>
              </a:rPr>
              <a:t>Access</a:t>
            </a:r>
            <a:r>
              <a:rPr sz="2200" spc="-20" dirty="0">
                <a:solidFill>
                  <a:srgbClr val="404040"/>
                </a:solidFill>
                <a:latin typeface="Trebuchet MS"/>
                <a:cs typeface="Trebuchet MS"/>
              </a:rPr>
              <a:t> </a:t>
            </a:r>
            <a:r>
              <a:rPr sz="2200" spc="-5" dirty="0">
                <a:solidFill>
                  <a:srgbClr val="404040"/>
                </a:solidFill>
                <a:latin typeface="Trebuchet MS"/>
                <a:cs typeface="Trebuchet MS"/>
              </a:rPr>
              <a:t>Right</a:t>
            </a:r>
            <a:endParaRPr sz="2200">
              <a:latin typeface="Trebuchet MS"/>
              <a:cs typeface="Trebuchet MS"/>
            </a:endParaRPr>
          </a:p>
          <a:p>
            <a:pPr marL="12700" marR="59055" indent="359410">
              <a:lnSpc>
                <a:spcPts val="2050"/>
              </a:lnSpc>
              <a:spcBef>
                <a:spcPts val="1105"/>
              </a:spcBef>
              <a:tabLst>
                <a:tab pos="4381500" algn="l"/>
              </a:tabLst>
            </a:pPr>
            <a:r>
              <a:rPr sz="1900" spc="-5" dirty="0">
                <a:solidFill>
                  <a:srgbClr val="404040"/>
                </a:solidFill>
                <a:latin typeface="Trebuchet MS"/>
                <a:cs typeface="Trebuchet MS"/>
              </a:rPr>
              <a:t>The </a:t>
            </a:r>
            <a:r>
              <a:rPr sz="1900" dirty="0">
                <a:solidFill>
                  <a:srgbClr val="404040"/>
                </a:solidFill>
                <a:latin typeface="Trebuchet MS"/>
                <a:cs typeface="Trebuchet MS"/>
              </a:rPr>
              <a:t>topic </a:t>
            </a:r>
            <a:r>
              <a:rPr sz="1900" spc="-5" dirty="0">
                <a:solidFill>
                  <a:srgbClr val="404040"/>
                </a:solidFill>
                <a:latin typeface="Trebuchet MS"/>
                <a:cs typeface="Trebuchet MS"/>
              </a:rPr>
              <a:t>of </a:t>
            </a:r>
            <a:r>
              <a:rPr sz="1900" spc="-10" dirty="0">
                <a:solidFill>
                  <a:srgbClr val="404040"/>
                </a:solidFill>
                <a:latin typeface="Trebuchet MS"/>
                <a:cs typeface="Trebuchet MS"/>
              </a:rPr>
              <a:t>computer security </a:t>
            </a:r>
            <a:r>
              <a:rPr sz="1900" spc="-5" dirty="0">
                <a:solidFill>
                  <a:srgbClr val="404040"/>
                </a:solidFill>
                <a:latin typeface="Trebuchet MS"/>
                <a:cs typeface="Trebuchet MS"/>
              </a:rPr>
              <a:t>and </a:t>
            </a:r>
            <a:r>
              <a:rPr sz="1900" spc="-10" dirty="0">
                <a:solidFill>
                  <a:srgbClr val="404040"/>
                </a:solidFill>
                <a:latin typeface="Trebuchet MS"/>
                <a:cs typeface="Trebuchet MS"/>
              </a:rPr>
              <a:t>access right </a:t>
            </a:r>
            <a:r>
              <a:rPr sz="1900" spc="-5" dirty="0">
                <a:solidFill>
                  <a:srgbClr val="404040"/>
                </a:solidFill>
                <a:latin typeface="Trebuchet MS"/>
                <a:cs typeface="Trebuchet MS"/>
              </a:rPr>
              <a:t>has </a:t>
            </a:r>
            <a:r>
              <a:rPr sz="1900" spc="-10" dirty="0">
                <a:solidFill>
                  <a:srgbClr val="404040"/>
                </a:solidFill>
                <a:latin typeface="Trebuchet MS"/>
                <a:cs typeface="Trebuchet MS"/>
              </a:rPr>
              <a:t>moved quickly </a:t>
            </a:r>
            <a:r>
              <a:rPr sz="1900" spc="-5" dirty="0">
                <a:solidFill>
                  <a:srgbClr val="404040"/>
                </a:solidFill>
                <a:latin typeface="Trebuchet MS"/>
                <a:cs typeface="Trebuchet MS"/>
              </a:rPr>
              <a:t>from  </a:t>
            </a:r>
            <a:r>
              <a:rPr sz="1900" spc="-10" dirty="0">
                <a:solidFill>
                  <a:srgbClr val="404040"/>
                </a:solidFill>
                <a:latin typeface="Trebuchet MS"/>
                <a:cs typeface="Trebuchet MS"/>
              </a:rPr>
              <a:t>being </a:t>
            </a:r>
            <a:r>
              <a:rPr sz="1900" spc="-5" dirty="0">
                <a:solidFill>
                  <a:srgbClr val="404040"/>
                </a:solidFill>
                <a:latin typeface="Trebuchet MS"/>
                <a:cs typeface="Trebuchet MS"/>
              </a:rPr>
              <a:t>a low </a:t>
            </a:r>
            <a:r>
              <a:rPr sz="1900" spc="-10" dirty="0">
                <a:solidFill>
                  <a:srgbClr val="404040"/>
                </a:solidFill>
                <a:latin typeface="Trebuchet MS"/>
                <a:cs typeface="Trebuchet MS"/>
              </a:rPr>
              <a:t>priority </a:t>
            </a:r>
            <a:r>
              <a:rPr sz="1900" spc="-5" dirty="0">
                <a:solidFill>
                  <a:srgbClr val="404040"/>
                </a:solidFill>
                <a:latin typeface="Trebuchet MS"/>
                <a:cs typeface="Trebuchet MS"/>
              </a:rPr>
              <a:t>for</a:t>
            </a:r>
            <a:r>
              <a:rPr sz="1900" spc="114" dirty="0">
                <a:solidFill>
                  <a:srgbClr val="404040"/>
                </a:solidFill>
                <a:latin typeface="Trebuchet MS"/>
                <a:cs typeface="Trebuchet MS"/>
              </a:rPr>
              <a:t> </a:t>
            </a:r>
            <a:r>
              <a:rPr sz="1900" spc="-10" dirty="0">
                <a:solidFill>
                  <a:srgbClr val="404040"/>
                </a:solidFill>
                <a:latin typeface="Trebuchet MS"/>
                <a:cs typeface="Trebuchet MS"/>
              </a:rPr>
              <a:t>corporations</a:t>
            </a:r>
            <a:r>
              <a:rPr sz="1900" spc="50" dirty="0">
                <a:solidFill>
                  <a:srgbClr val="404040"/>
                </a:solidFill>
                <a:latin typeface="Trebuchet MS"/>
                <a:cs typeface="Trebuchet MS"/>
              </a:rPr>
              <a:t> </a:t>
            </a:r>
            <a:r>
              <a:rPr sz="1900" spc="-5" dirty="0">
                <a:solidFill>
                  <a:srgbClr val="404040"/>
                </a:solidFill>
                <a:latin typeface="Trebuchet MS"/>
                <a:cs typeface="Trebuchet MS"/>
              </a:rPr>
              <a:t>to	</a:t>
            </a:r>
            <a:r>
              <a:rPr sz="1900" spc="-10" dirty="0">
                <a:solidFill>
                  <a:srgbClr val="404040"/>
                </a:solidFill>
                <a:latin typeface="Trebuchet MS"/>
                <a:cs typeface="Trebuchet MS"/>
              </a:rPr>
              <a:t>high </a:t>
            </a:r>
            <a:r>
              <a:rPr sz="1900" spc="-5" dirty="0">
                <a:solidFill>
                  <a:srgbClr val="404040"/>
                </a:solidFill>
                <a:latin typeface="Trebuchet MS"/>
                <a:cs typeface="Trebuchet MS"/>
              </a:rPr>
              <a:t>priority for </a:t>
            </a:r>
            <a:r>
              <a:rPr sz="1900" spc="-10" dirty="0">
                <a:solidFill>
                  <a:srgbClr val="404040"/>
                </a:solidFill>
                <a:latin typeface="Trebuchet MS"/>
                <a:cs typeface="Trebuchet MS"/>
              </a:rPr>
              <a:t>government  agencies.</a:t>
            </a:r>
            <a:endParaRPr sz="1900">
              <a:latin typeface="Trebuchet MS"/>
              <a:cs typeface="Trebuchet MS"/>
            </a:endParaRPr>
          </a:p>
          <a:p>
            <a:pPr marL="12700">
              <a:lnSpc>
                <a:spcPct val="100000"/>
              </a:lnSpc>
              <a:spcBef>
                <a:spcPts val="825"/>
              </a:spcBef>
              <a:tabLst>
                <a:tab pos="354965" algn="l"/>
              </a:tabLst>
            </a:pPr>
            <a:r>
              <a:rPr sz="1750" spc="315" dirty="0">
                <a:solidFill>
                  <a:srgbClr val="90C225"/>
                </a:solidFill>
                <a:latin typeface="Arial"/>
                <a:cs typeface="Arial"/>
              </a:rPr>
              <a:t>	</a:t>
            </a:r>
            <a:r>
              <a:rPr sz="2200" spc="-10" dirty="0">
                <a:solidFill>
                  <a:srgbClr val="404040"/>
                </a:solidFill>
                <a:latin typeface="Trebuchet MS"/>
                <a:cs typeface="Trebuchet MS"/>
              </a:rPr>
              <a:t>Harmful</a:t>
            </a:r>
            <a:r>
              <a:rPr sz="2200" spc="-145" dirty="0">
                <a:solidFill>
                  <a:srgbClr val="404040"/>
                </a:solidFill>
                <a:latin typeface="Trebuchet MS"/>
                <a:cs typeface="Trebuchet MS"/>
              </a:rPr>
              <a:t> </a:t>
            </a:r>
            <a:r>
              <a:rPr sz="2200" spc="-5" dirty="0">
                <a:solidFill>
                  <a:srgbClr val="404040"/>
                </a:solidFill>
                <a:latin typeface="Trebuchet MS"/>
                <a:cs typeface="Trebuchet MS"/>
              </a:rPr>
              <a:t>Actions</a:t>
            </a:r>
            <a:endParaRPr sz="2200">
              <a:latin typeface="Trebuchet MS"/>
              <a:cs typeface="Trebuchet MS"/>
            </a:endParaRPr>
          </a:p>
          <a:p>
            <a:pPr marL="303530">
              <a:lnSpc>
                <a:spcPts val="2165"/>
              </a:lnSpc>
              <a:spcBef>
                <a:spcPts val="840"/>
              </a:spcBef>
            </a:pPr>
            <a:r>
              <a:rPr sz="1900" spc="-10" dirty="0">
                <a:solidFill>
                  <a:srgbClr val="404040"/>
                </a:solidFill>
                <a:latin typeface="Trebuchet MS"/>
                <a:cs typeface="Trebuchet MS"/>
              </a:rPr>
              <a:t>Harm </a:t>
            </a:r>
            <a:r>
              <a:rPr sz="1900" spc="-5" dirty="0">
                <a:solidFill>
                  <a:srgbClr val="404040"/>
                </a:solidFill>
                <a:latin typeface="Trebuchet MS"/>
                <a:cs typeface="Trebuchet MS"/>
              </a:rPr>
              <a:t>to any of </a:t>
            </a:r>
            <a:r>
              <a:rPr sz="1900" spc="-10" dirty="0">
                <a:solidFill>
                  <a:srgbClr val="404040"/>
                </a:solidFill>
                <a:latin typeface="Trebuchet MS"/>
                <a:cs typeface="Trebuchet MS"/>
              </a:rPr>
              <a:t>users, the general public, employees, and employers</a:t>
            </a:r>
            <a:r>
              <a:rPr sz="1900" spc="325" dirty="0">
                <a:solidFill>
                  <a:srgbClr val="404040"/>
                </a:solidFill>
                <a:latin typeface="Trebuchet MS"/>
                <a:cs typeface="Trebuchet MS"/>
              </a:rPr>
              <a:t> </a:t>
            </a:r>
            <a:r>
              <a:rPr sz="1900" spc="-5" dirty="0">
                <a:solidFill>
                  <a:srgbClr val="404040"/>
                </a:solidFill>
                <a:latin typeface="Trebuchet MS"/>
                <a:cs typeface="Trebuchet MS"/>
              </a:rPr>
              <a:t>.</a:t>
            </a:r>
            <a:endParaRPr sz="1900">
              <a:latin typeface="Trebuchet MS"/>
              <a:cs typeface="Trebuchet MS"/>
            </a:endParaRPr>
          </a:p>
          <a:p>
            <a:pPr marL="12700" marR="5080" algn="just">
              <a:lnSpc>
                <a:spcPts val="2050"/>
              </a:lnSpc>
              <a:spcBef>
                <a:spcPts val="145"/>
              </a:spcBef>
            </a:pPr>
            <a:r>
              <a:rPr sz="1900" spc="-10" dirty="0">
                <a:solidFill>
                  <a:srgbClr val="404040"/>
                </a:solidFill>
                <a:latin typeface="Trebuchet MS"/>
                <a:cs typeface="Trebuchet MS"/>
              </a:rPr>
              <a:t>Harmful </a:t>
            </a:r>
            <a:r>
              <a:rPr sz="1900" spc="-5" dirty="0">
                <a:solidFill>
                  <a:srgbClr val="404040"/>
                </a:solidFill>
                <a:latin typeface="Trebuchet MS"/>
                <a:cs typeface="Trebuchet MS"/>
              </a:rPr>
              <a:t>actions include </a:t>
            </a:r>
            <a:r>
              <a:rPr sz="1900" spc="-10" dirty="0">
                <a:solidFill>
                  <a:srgbClr val="404040"/>
                </a:solidFill>
                <a:latin typeface="Trebuchet MS"/>
                <a:cs typeface="Trebuchet MS"/>
              </a:rPr>
              <a:t>intentional destruction </a:t>
            </a:r>
            <a:r>
              <a:rPr sz="1900" spc="-5" dirty="0">
                <a:solidFill>
                  <a:srgbClr val="404040"/>
                </a:solidFill>
                <a:latin typeface="Trebuchet MS"/>
                <a:cs typeface="Trebuchet MS"/>
              </a:rPr>
              <a:t>or </a:t>
            </a:r>
            <a:r>
              <a:rPr sz="1900" spc="-10" dirty="0">
                <a:solidFill>
                  <a:srgbClr val="404040"/>
                </a:solidFill>
                <a:latin typeface="Trebuchet MS"/>
                <a:cs typeface="Trebuchet MS"/>
              </a:rPr>
              <a:t>modification </a:t>
            </a:r>
            <a:r>
              <a:rPr sz="1900" spc="-5" dirty="0">
                <a:solidFill>
                  <a:srgbClr val="404040"/>
                </a:solidFill>
                <a:latin typeface="Trebuchet MS"/>
                <a:cs typeface="Trebuchet MS"/>
              </a:rPr>
              <a:t>of files </a:t>
            </a:r>
            <a:r>
              <a:rPr sz="1900" spc="-10" dirty="0">
                <a:solidFill>
                  <a:srgbClr val="404040"/>
                </a:solidFill>
                <a:latin typeface="Trebuchet MS"/>
                <a:cs typeface="Trebuchet MS"/>
              </a:rPr>
              <a:t>and  programs </a:t>
            </a:r>
            <a:r>
              <a:rPr sz="1900" spc="-5" dirty="0">
                <a:solidFill>
                  <a:srgbClr val="404040"/>
                </a:solidFill>
                <a:latin typeface="Trebuchet MS"/>
                <a:cs typeface="Trebuchet MS"/>
              </a:rPr>
              <a:t>leading to serious loss of resources or </a:t>
            </a:r>
            <a:r>
              <a:rPr sz="1900" spc="-10" dirty="0">
                <a:solidFill>
                  <a:srgbClr val="404040"/>
                </a:solidFill>
                <a:latin typeface="Trebuchet MS"/>
                <a:cs typeface="Trebuchet MS"/>
              </a:rPr>
              <a:t>unnecessary expenditure </a:t>
            </a:r>
            <a:r>
              <a:rPr sz="1900" spc="-5" dirty="0">
                <a:solidFill>
                  <a:srgbClr val="404040"/>
                </a:solidFill>
                <a:latin typeface="Trebuchet MS"/>
                <a:cs typeface="Trebuchet MS"/>
              </a:rPr>
              <a:t>of  </a:t>
            </a:r>
            <a:r>
              <a:rPr sz="1900" spc="-10" dirty="0">
                <a:solidFill>
                  <a:srgbClr val="404040"/>
                </a:solidFill>
                <a:latin typeface="Trebuchet MS"/>
                <a:cs typeface="Trebuchet MS"/>
              </a:rPr>
              <a:t>human</a:t>
            </a:r>
            <a:r>
              <a:rPr sz="1900" dirty="0">
                <a:solidFill>
                  <a:srgbClr val="404040"/>
                </a:solidFill>
                <a:latin typeface="Trebuchet MS"/>
                <a:cs typeface="Trebuchet MS"/>
              </a:rPr>
              <a:t> </a:t>
            </a:r>
            <a:r>
              <a:rPr sz="1900" spc="-10" dirty="0">
                <a:solidFill>
                  <a:srgbClr val="404040"/>
                </a:solidFill>
                <a:latin typeface="Trebuchet MS"/>
                <a:cs typeface="Trebuchet MS"/>
              </a:rPr>
              <a:t>resources.</a:t>
            </a:r>
            <a:endParaRPr sz="1900">
              <a:latin typeface="Trebuchet MS"/>
              <a:cs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25308" y="3681476"/>
            <a:ext cx="4763770" cy="3176905"/>
          </a:xfrm>
          <a:custGeom>
            <a:avLst/>
            <a:gdLst/>
            <a:ahLst/>
            <a:cxnLst/>
            <a:rect l="l" t="t" r="r" b="b"/>
            <a:pathLst>
              <a:path w="4763770" h="3176904">
                <a:moveTo>
                  <a:pt x="0" y="3176523"/>
                </a:moveTo>
                <a:lnTo>
                  <a:pt x="4763516" y="0"/>
                </a:lnTo>
              </a:path>
            </a:pathLst>
          </a:custGeom>
          <a:ln w="12700">
            <a:solidFill>
              <a:srgbClr val="D9D9D9"/>
            </a:solidFill>
          </a:ln>
        </p:spPr>
        <p:txBody>
          <a:bodyPr wrap="square" lIns="0" tIns="0" rIns="0" bIns="0" rtlCol="0"/>
          <a:lstStyle/>
          <a:p>
            <a:endParaRPr/>
          </a:p>
        </p:txBody>
      </p:sp>
      <p:sp>
        <p:nvSpPr>
          <p:cNvPr id="3" name="object 3"/>
          <p:cNvSpPr/>
          <p:nvPr/>
        </p:nvSpPr>
        <p:spPr>
          <a:xfrm>
            <a:off x="9370948" y="0"/>
            <a:ext cx="1219200" cy="6858000"/>
          </a:xfrm>
          <a:custGeom>
            <a:avLst/>
            <a:gdLst/>
            <a:ahLst/>
            <a:cxnLst/>
            <a:rect l="l" t="t" r="r" b="b"/>
            <a:pathLst>
              <a:path w="1219200" h="6858000">
                <a:moveTo>
                  <a:pt x="0" y="0"/>
                </a:moveTo>
                <a:lnTo>
                  <a:pt x="1219200" y="6857999"/>
                </a:lnTo>
              </a:path>
            </a:pathLst>
          </a:custGeom>
          <a:ln w="12700">
            <a:solidFill>
              <a:srgbClr val="BEBEBE"/>
            </a:solidFill>
          </a:ln>
        </p:spPr>
        <p:txBody>
          <a:bodyPr wrap="square" lIns="0" tIns="0" rIns="0" bIns="0" rtlCol="0"/>
          <a:lstStyle/>
          <a:p>
            <a:endParaRPr/>
          </a:p>
        </p:txBody>
      </p:sp>
      <p:sp>
        <p:nvSpPr>
          <p:cNvPr id="4" name="object 4"/>
          <p:cNvSpPr/>
          <p:nvPr/>
        </p:nvSpPr>
        <p:spPr>
          <a:xfrm>
            <a:off x="9186291" y="0"/>
            <a:ext cx="3002915" cy="6858000"/>
          </a:xfrm>
          <a:custGeom>
            <a:avLst/>
            <a:gdLst/>
            <a:ahLst/>
            <a:cxnLst/>
            <a:rect l="l" t="t" r="r" b="b"/>
            <a:pathLst>
              <a:path w="3002915" h="6858000">
                <a:moveTo>
                  <a:pt x="3002660" y="0"/>
                </a:moveTo>
                <a:lnTo>
                  <a:pt x="2023617" y="0"/>
                </a:lnTo>
                <a:lnTo>
                  <a:pt x="0" y="6857998"/>
                </a:lnTo>
                <a:lnTo>
                  <a:pt x="2997199" y="6849532"/>
                </a:lnTo>
                <a:lnTo>
                  <a:pt x="3002660" y="2480344"/>
                </a:lnTo>
                <a:lnTo>
                  <a:pt x="3002660"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2689" y="0"/>
            <a:ext cx="2586355" cy="6858000"/>
          </a:xfrm>
          <a:custGeom>
            <a:avLst/>
            <a:gdLst/>
            <a:ahLst/>
            <a:cxnLst/>
            <a:rect l="l" t="t" r="r" b="b"/>
            <a:pathLst>
              <a:path w="2586354" h="6858000">
                <a:moveTo>
                  <a:pt x="2580811" y="0"/>
                </a:moveTo>
                <a:lnTo>
                  <a:pt x="0" y="0"/>
                </a:lnTo>
                <a:lnTo>
                  <a:pt x="1200818" y="6857998"/>
                </a:lnTo>
                <a:lnTo>
                  <a:pt x="2586262" y="6857998"/>
                </a:lnTo>
                <a:lnTo>
                  <a:pt x="2586261" y="4365751"/>
                </a:lnTo>
                <a:lnTo>
                  <a:pt x="2580811"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291" y="3048000"/>
            <a:ext cx="3256915" cy="3810000"/>
          </a:xfrm>
          <a:custGeom>
            <a:avLst/>
            <a:gdLst/>
            <a:ahLst/>
            <a:cxnLst/>
            <a:rect l="l" t="t" r="r" b="b"/>
            <a:pathLst>
              <a:path w="3256915" h="3810000">
                <a:moveTo>
                  <a:pt x="3251198" y="0"/>
                </a:moveTo>
                <a:lnTo>
                  <a:pt x="0" y="3809998"/>
                </a:lnTo>
                <a:lnTo>
                  <a:pt x="3256659" y="3809998"/>
                </a:lnTo>
                <a:lnTo>
                  <a:pt x="3256659" y="2427306"/>
                </a:lnTo>
                <a:lnTo>
                  <a:pt x="3251198"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41754" y="0"/>
            <a:ext cx="2847340" cy="6858000"/>
          </a:xfrm>
          <a:custGeom>
            <a:avLst/>
            <a:gdLst/>
            <a:ahLst/>
            <a:cxnLst/>
            <a:rect l="l" t="t" r="r" b="b"/>
            <a:pathLst>
              <a:path w="2847340" h="6858000">
                <a:moveTo>
                  <a:pt x="2847197" y="0"/>
                </a:moveTo>
                <a:lnTo>
                  <a:pt x="0" y="0"/>
                </a:lnTo>
                <a:lnTo>
                  <a:pt x="2469244" y="6857998"/>
                </a:lnTo>
                <a:lnTo>
                  <a:pt x="2847197" y="6849600"/>
                </a:lnTo>
                <a:lnTo>
                  <a:pt x="2847197"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905109" y="0"/>
            <a:ext cx="1283970" cy="6858000"/>
          </a:xfrm>
          <a:custGeom>
            <a:avLst/>
            <a:gdLst/>
            <a:ahLst/>
            <a:cxnLst/>
            <a:rect l="l" t="t" r="r" b="b"/>
            <a:pathLst>
              <a:path w="1283970" h="6858000">
                <a:moveTo>
                  <a:pt x="1278392" y="0"/>
                </a:moveTo>
                <a:lnTo>
                  <a:pt x="1014740" y="0"/>
                </a:lnTo>
                <a:lnTo>
                  <a:pt x="0" y="6857998"/>
                </a:lnTo>
                <a:lnTo>
                  <a:pt x="1283842" y="6857998"/>
                </a:lnTo>
                <a:lnTo>
                  <a:pt x="1283842" y="4365751"/>
                </a:lnTo>
                <a:lnTo>
                  <a:pt x="1278392"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275" y="0"/>
            <a:ext cx="1249045" cy="6858000"/>
          </a:xfrm>
          <a:custGeom>
            <a:avLst/>
            <a:gdLst/>
            <a:ahLst/>
            <a:cxnLst/>
            <a:rect l="l" t="t" r="r" b="b"/>
            <a:pathLst>
              <a:path w="1249045" h="6858000">
                <a:moveTo>
                  <a:pt x="1248676" y="0"/>
                </a:moveTo>
                <a:lnTo>
                  <a:pt x="0" y="0"/>
                </a:lnTo>
                <a:lnTo>
                  <a:pt x="1116215" y="6857998"/>
                </a:lnTo>
                <a:lnTo>
                  <a:pt x="1248676" y="6857998"/>
                </a:lnTo>
                <a:lnTo>
                  <a:pt x="1248676"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1709" y="3589909"/>
            <a:ext cx="1817370" cy="3268345"/>
          </a:xfrm>
          <a:custGeom>
            <a:avLst/>
            <a:gdLst/>
            <a:ahLst/>
            <a:cxnLst/>
            <a:rect l="l" t="t" r="r" b="b"/>
            <a:pathLst>
              <a:path w="1817370" h="3268345">
                <a:moveTo>
                  <a:pt x="1811781" y="0"/>
                </a:moveTo>
                <a:lnTo>
                  <a:pt x="0" y="3268089"/>
                </a:lnTo>
                <a:lnTo>
                  <a:pt x="1817242" y="3259637"/>
                </a:lnTo>
                <a:lnTo>
                  <a:pt x="1817242" y="2076649"/>
                </a:lnTo>
                <a:lnTo>
                  <a:pt x="1811781"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4066040"/>
            <a:ext cx="447675" cy="2792095"/>
          </a:xfrm>
          <a:custGeom>
            <a:avLst/>
            <a:gdLst/>
            <a:ahLst/>
            <a:cxnLst/>
            <a:rect l="l" t="t" r="r" b="b"/>
            <a:pathLst>
              <a:path w="447675" h="2792095">
                <a:moveTo>
                  <a:pt x="0" y="0"/>
                </a:moveTo>
                <a:lnTo>
                  <a:pt x="0" y="2791957"/>
                </a:lnTo>
                <a:lnTo>
                  <a:pt x="447372" y="2791957"/>
                </a:lnTo>
                <a:lnTo>
                  <a:pt x="0" y="0"/>
                </a:lnTo>
                <a:close/>
              </a:path>
            </a:pathLst>
          </a:custGeom>
          <a:solidFill>
            <a:srgbClr val="90C225">
              <a:alpha val="85096"/>
            </a:srgbClr>
          </a:solidFill>
        </p:spPr>
        <p:txBody>
          <a:bodyPr wrap="square" lIns="0" tIns="0" rIns="0" bIns="0" rtlCol="0"/>
          <a:lstStyle/>
          <a:p>
            <a:endParaRPr/>
          </a:p>
        </p:txBody>
      </p:sp>
      <p:sp>
        <p:nvSpPr>
          <p:cNvPr id="12" name="object 12"/>
          <p:cNvSpPr txBox="1">
            <a:spLocks noGrp="1"/>
          </p:cNvSpPr>
          <p:nvPr>
            <p:ph type="title"/>
          </p:nvPr>
        </p:nvSpPr>
        <p:spPr>
          <a:xfrm>
            <a:off x="1064158" y="2186432"/>
            <a:ext cx="7821295" cy="1485265"/>
          </a:xfrm>
          <a:prstGeom prst="rect">
            <a:avLst/>
          </a:prstGeom>
        </p:spPr>
        <p:txBody>
          <a:bodyPr vert="horz" wrap="square" lIns="0" tIns="13335" rIns="0" bIns="0" rtlCol="0">
            <a:spAutoFit/>
          </a:bodyPr>
          <a:lstStyle/>
          <a:p>
            <a:pPr marL="12700" marR="5080" algn="ctr">
              <a:lnSpc>
                <a:spcPct val="100000"/>
              </a:lnSpc>
              <a:spcBef>
                <a:spcPts val="105"/>
              </a:spcBef>
            </a:pPr>
            <a:r>
              <a:rPr sz="3200" spc="180" dirty="0">
                <a:solidFill>
                  <a:srgbClr val="404040"/>
                </a:solidFill>
                <a:latin typeface="Arial"/>
                <a:cs typeface="Arial"/>
              </a:rPr>
              <a:t>Let’s</a:t>
            </a:r>
            <a:r>
              <a:rPr sz="3200" spc="-120" dirty="0">
                <a:solidFill>
                  <a:srgbClr val="404040"/>
                </a:solidFill>
                <a:latin typeface="Arial"/>
                <a:cs typeface="Arial"/>
              </a:rPr>
              <a:t> </a:t>
            </a:r>
            <a:r>
              <a:rPr sz="3200" spc="160" dirty="0">
                <a:solidFill>
                  <a:srgbClr val="404040"/>
                </a:solidFill>
                <a:latin typeface="Arial"/>
                <a:cs typeface="Arial"/>
              </a:rPr>
              <a:t>review</a:t>
            </a:r>
            <a:r>
              <a:rPr sz="3200" spc="-125" dirty="0">
                <a:solidFill>
                  <a:srgbClr val="404040"/>
                </a:solidFill>
                <a:latin typeface="Arial"/>
                <a:cs typeface="Arial"/>
              </a:rPr>
              <a:t> </a:t>
            </a:r>
            <a:r>
              <a:rPr sz="3200" spc="160" dirty="0">
                <a:solidFill>
                  <a:srgbClr val="404040"/>
                </a:solidFill>
                <a:latin typeface="Arial"/>
                <a:cs typeface="Arial"/>
              </a:rPr>
              <a:t>and</a:t>
            </a:r>
            <a:r>
              <a:rPr sz="3200" spc="-90" dirty="0">
                <a:solidFill>
                  <a:srgbClr val="404040"/>
                </a:solidFill>
                <a:latin typeface="Arial"/>
                <a:cs typeface="Arial"/>
              </a:rPr>
              <a:t> </a:t>
            </a:r>
            <a:r>
              <a:rPr sz="3200" spc="175" dirty="0">
                <a:solidFill>
                  <a:srgbClr val="404040"/>
                </a:solidFill>
                <a:latin typeface="Arial"/>
                <a:cs typeface="Arial"/>
              </a:rPr>
              <a:t>discuss</a:t>
            </a:r>
            <a:r>
              <a:rPr sz="3200" spc="-105" dirty="0">
                <a:solidFill>
                  <a:srgbClr val="404040"/>
                </a:solidFill>
                <a:latin typeface="Arial"/>
                <a:cs typeface="Arial"/>
              </a:rPr>
              <a:t> </a:t>
            </a:r>
            <a:r>
              <a:rPr sz="3200" spc="145" dirty="0">
                <a:solidFill>
                  <a:srgbClr val="404040"/>
                </a:solidFill>
                <a:latin typeface="Arial"/>
                <a:cs typeface="Arial"/>
              </a:rPr>
              <a:t>some</a:t>
            </a:r>
            <a:r>
              <a:rPr sz="3200" spc="-90" dirty="0">
                <a:solidFill>
                  <a:srgbClr val="404040"/>
                </a:solidFill>
                <a:latin typeface="Arial"/>
                <a:cs typeface="Arial"/>
              </a:rPr>
              <a:t> </a:t>
            </a:r>
            <a:r>
              <a:rPr sz="3200" spc="175" dirty="0">
                <a:solidFill>
                  <a:srgbClr val="404040"/>
                </a:solidFill>
                <a:latin typeface="Arial"/>
                <a:cs typeface="Arial"/>
              </a:rPr>
              <a:t>common  </a:t>
            </a:r>
            <a:r>
              <a:rPr sz="3200" spc="170" dirty="0">
                <a:solidFill>
                  <a:srgbClr val="404040"/>
                </a:solidFill>
                <a:latin typeface="Arial"/>
                <a:cs typeface="Arial"/>
              </a:rPr>
              <a:t>cyber-ethical</a:t>
            </a:r>
            <a:endParaRPr sz="3200">
              <a:latin typeface="Arial"/>
              <a:cs typeface="Arial"/>
            </a:endParaRPr>
          </a:p>
          <a:p>
            <a:pPr marL="1270" algn="ctr">
              <a:lnSpc>
                <a:spcPts val="3804"/>
              </a:lnSpc>
            </a:pPr>
            <a:r>
              <a:rPr sz="3200" spc="180" dirty="0">
                <a:solidFill>
                  <a:srgbClr val="404040"/>
                </a:solidFill>
                <a:latin typeface="Arial"/>
                <a:cs typeface="Arial"/>
              </a:rPr>
              <a:t>concerns…</a:t>
            </a:r>
            <a:endParaRPr sz="32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914400"/>
            <a:ext cx="10363200" cy="685798"/>
          </a:xfrm>
        </p:spPr>
        <p:txBody>
          <a:bodyPr>
            <a:normAutofit fontScale="90000"/>
          </a:bodyPr>
          <a:lstStyle/>
          <a:p>
            <a:pPr algn="l"/>
            <a:r>
              <a:rPr lang="en-US" dirty="0" smtClean="0"/>
              <a:t>Learning Objectives</a:t>
            </a:r>
            <a:endParaRPr lang="en-US" dirty="0"/>
          </a:p>
        </p:txBody>
      </p:sp>
      <p:sp>
        <p:nvSpPr>
          <p:cNvPr id="4" name="Subtitle 3"/>
          <p:cNvSpPr>
            <a:spLocks noGrp="1"/>
          </p:cNvSpPr>
          <p:nvPr>
            <p:ph type="subTitle" idx="1"/>
          </p:nvPr>
        </p:nvSpPr>
        <p:spPr>
          <a:xfrm>
            <a:off x="914400" y="2057400"/>
            <a:ext cx="10363200" cy="2753911"/>
          </a:xfrm>
        </p:spPr>
        <p:txBody>
          <a:bodyPr/>
          <a:lstStyle/>
          <a:p>
            <a:pPr algn="l"/>
            <a:r>
              <a:rPr lang="en-US" sz="3600" kern="0" spc="114" dirty="0">
                <a:solidFill>
                  <a:srgbClr val="90C225"/>
                </a:solidFill>
                <a:latin typeface="Arial"/>
                <a:ea typeface="+mj-ea"/>
                <a:cs typeface="Arial"/>
              </a:rPr>
              <a:t>What </a:t>
            </a:r>
            <a:r>
              <a:rPr lang="en-US" sz="3600" kern="0" spc="185" dirty="0">
                <a:solidFill>
                  <a:srgbClr val="90C225"/>
                </a:solidFill>
                <a:latin typeface="Arial"/>
                <a:ea typeface="+mj-ea"/>
                <a:cs typeface="Arial"/>
              </a:rPr>
              <a:t>are </a:t>
            </a:r>
            <a:r>
              <a:rPr lang="en-US" sz="3600" kern="0" spc="180" dirty="0">
                <a:solidFill>
                  <a:srgbClr val="90C225"/>
                </a:solidFill>
                <a:latin typeface="Arial"/>
                <a:ea typeface="+mj-ea"/>
                <a:cs typeface="Arial"/>
              </a:rPr>
              <a:t>Ethics</a:t>
            </a:r>
            <a:r>
              <a:rPr lang="en-US" sz="3600" kern="0" spc="-680" dirty="0">
                <a:solidFill>
                  <a:srgbClr val="90C225"/>
                </a:solidFill>
                <a:latin typeface="Arial"/>
                <a:ea typeface="+mj-ea"/>
                <a:cs typeface="Arial"/>
              </a:rPr>
              <a:t> </a:t>
            </a:r>
            <a:r>
              <a:rPr lang="en-US" sz="3600" kern="0" spc="145" dirty="0">
                <a:solidFill>
                  <a:srgbClr val="90C225"/>
                </a:solidFill>
                <a:latin typeface="Arial"/>
                <a:ea typeface="+mj-ea"/>
                <a:cs typeface="Arial"/>
              </a:rPr>
              <a:t>anyway</a:t>
            </a:r>
            <a:r>
              <a:rPr lang="en-US" sz="3600" kern="0" spc="145" dirty="0" smtClean="0">
                <a:solidFill>
                  <a:srgbClr val="90C225"/>
                </a:solidFill>
                <a:latin typeface="Arial"/>
                <a:ea typeface="+mj-ea"/>
                <a:cs typeface="Arial"/>
              </a:rPr>
              <a:t>?</a:t>
            </a:r>
          </a:p>
          <a:p>
            <a:pPr algn="l"/>
            <a:r>
              <a:rPr lang="en-US" sz="3600" kern="0" spc="114" dirty="0">
                <a:solidFill>
                  <a:srgbClr val="90C225"/>
                </a:solidFill>
                <a:latin typeface="Arial"/>
                <a:ea typeface="+mj-ea"/>
                <a:cs typeface="Arial"/>
              </a:rPr>
              <a:t>Unethical vs. </a:t>
            </a:r>
            <a:r>
              <a:rPr lang="en-US" sz="3600" kern="0" spc="114" dirty="0" smtClean="0">
                <a:solidFill>
                  <a:srgbClr val="90C225"/>
                </a:solidFill>
                <a:latin typeface="Arial"/>
                <a:ea typeface="+mj-ea"/>
                <a:cs typeface="Arial"/>
              </a:rPr>
              <a:t>Illegal</a:t>
            </a:r>
          </a:p>
          <a:p>
            <a:pPr algn="l"/>
            <a:r>
              <a:rPr lang="en-US" sz="3600" kern="0" spc="114" dirty="0">
                <a:solidFill>
                  <a:srgbClr val="90C225"/>
                </a:solidFill>
                <a:latin typeface="Arial"/>
                <a:ea typeface="+mj-ea"/>
                <a:cs typeface="Arial"/>
              </a:rPr>
              <a:t>Ethical Behavior Requires</a:t>
            </a:r>
          </a:p>
          <a:p>
            <a:pPr algn="l"/>
            <a:endParaRPr lang="en-US" sz="3600" kern="0" spc="114" dirty="0">
              <a:solidFill>
                <a:srgbClr val="90C225"/>
              </a:solidFill>
              <a:latin typeface="Arial"/>
              <a:ea typeface="+mj-ea"/>
              <a:cs typeface="Arial"/>
            </a:endParaRPr>
          </a:p>
          <a:p>
            <a:pPr algn="l"/>
            <a:endParaRPr lang="en-US" dirty="0"/>
          </a:p>
        </p:txBody>
      </p:sp>
    </p:spTree>
    <p:extLst>
      <p:ext uri="{BB962C8B-B14F-4D97-AF65-F5344CB8AC3E}">
        <p14:creationId xmlns:p14="http://schemas.microsoft.com/office/powerpoint/2010/main" val="478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33425"/>
            <a:ext cx="6368415" cy="1120140"/>
          </a:xfrm>
          <a:prstGeom prst="rect">
            <a:avLst/>
          </a:prstGeom>
        </p:spPr>
        <p:txBody>
          <a:bodyPr vert="horz" wrap="square" lIns="0" tIns="33020" rIns="0" bIns="0" rtlCol="0">
            <a:spAutoFit/>
          </a:bodyPr>
          <a:lstStyle/>
          <a:p>
            <a:pPr marL="12700" marR="5080">
              <a:lnSpc>
                <a:spcPts val="4300"/>
              </a:lnSpc>
              <a:spcBef>
                <a:spcPts val="260"/>
              </a:spcBef>
            </a:pPr>
            <a:r>
              <a:rPr sz="3600" spc="204" dirty="0">
                <a:latin typeface="Arial"/>
                <a:cs typeface="Arial"/>
              </a:rPr>
              <a:t>Acceptable </a:t>
            </a:r>
            <a:r>
              <a:rPr sz="3600" spc="140" dirty="0">
                <a:latin typeface="Arial"/>
                <a:cs typeface="Arial"/>
              </a:rPr>
              <a:t>Use </a:t>
            </a:r>
            <a:r>
              <a:rPr sz="3600" spc="125" dirty="0">
                <a:latin typeface="Arial"/>
                <a:cs typeface="Arial"/>
              </a:rPr>
              <a:t>Policy</a:t>
            </a:r>
            <a:r>
              <a:rPr sz="3600" spc="-740" dirty="0">
                <a:latin typeface="Arial"/>
                <a:cs typeface="Arial"/>
              </a:rPr>
              <a:t> </a:t>
            </a:r>
            <a:r>
              <a:rPr sz="3600" spc="70" dirty="0">
                <a:latin typeface="Arial"/>
                <a:cs typeface="Arial"/>
              </a:rPr>
              <a:t>(AUP)  </a:t>
            </a:r>
            <a:r>
              <a:rPr sz="3600" spc="150" dirty="0">
                <a:latin typeface="Arial"/>
                <a:cs typeface="Arial"/>
              </a:rPr>
              <a:t>Violations</a:t>
            </a:r>
            <a:endParaRPr sz="3600" dirty="0">
              <a:latin typeface="Arial"/>
              <a:cs typeface="Arial"/>
            </a:endParaRPr>
          </a:p>
        </p:txBody>
      </p:sp>
      <p:sp>
        <p:nvSpPr>
          <p:cNvPr id="3" name="object 3"/>
          <p:cNvSpPr txBox="1"/>
          <p:nvPr/>
        </p:nvSpPr>
        <p:spPr>
          <a:xfrm>
            <a:off x="5169153" y="2594609"/>
            <a:ext cx="3856990" cy="1802481"/>
          </a:xfrm>
          <a:prstGeom prst="rect">
            <a:avLst/>
          </a:prstGeom>
        </p:spPr>
        <p:txBody>
          <a:bodyPr vert="horz" wrap="square" lIns="0" tIns="12700" rIns="0" bIns="0" rtlCol="0">
            <a:spAutoFit/>
          </a:bodyPr>
          <a:lstStyle/>
          <a:p>
            <a:pPr marL="355600" marR="5080" indent="-342900">
              <a:lnSpc>
                <a:spcPct val="150000"/>
              </a:lnSpc>
              <a:spcBef>
                <a:spcPts val="100"/>
              </a:spcBef>
              <a:tabLst>
                <a:tab pos="354965" algn="l"/>
              </a:tabLst>
            </a:pPr>
            <a:r>
              <a:rPr sz="1450" spc="235" dirty="0">
                <a:solidFill>
                  <a:srgbClr val="90C225"/>
                </a:solidFill>
                <a:latin typeface="Arial"/>
                <a:cs typeface="Arial"/>
              </a:rPr>
              <a:t>	</a:t>
            </a:r>
            <a:r>
              <a:rPr sz="2000" spc="85" dirty="0">
                <a:solidFill>
                  <a:srgbClr val="404040"/>
                </a:solidFill>
                <a:latin typeface="Arial"/>
                <a:cs typeface="Arial"/>
              </a:rPr>
              <a:t>Disregard </a:t>
            </a:r>
            <a:r>
              <a:rPr sz="2000" spc="114" dirty="0">
                <a:solidFill>
                  <a:srgbClr val="404040"/>
                </a:solidFill>
                <a:latin typeface="Arial"/>
                <a:cs typeface="Arial"/>
              </a:rPr>
              <a:t>for </a:t>
            </a:r>
            <a:r>
              <a:rPr sz="2000" spc="95" dirty="0">
                <a:solidFill>
                  <a:srgbClr val="404040"/>
                </a:solidFill>
                <a:latin typeface="Arial"/>
                <a:cs typeface="Arial"/>
              </a:rPr>
              <a:t>technology </a:t>
            </a:r>
            <a:r>
              <a:rPr sz="2000" spc="135" dirty="0">
                <a:solidFill>
                  <a:srgbClr val="404040"/>
                </a:solidFill>
                <a:latin typeface="Arial"/>
                <a:cs typeface="Arial"/>
              </a:rPr>
              <a:t>or  </a:t>
            </a:r>
            <a:r>
              <a:rPr sz="2000" spc="110" dirty="0">
                <a:solidFill>
                  <a:srgbClr val="404040"/>
                </a:solidFill>
                <a:latin typeface="Arial"/>
                <a:cs typeface="Arial"/>
              </a:rPr>
              <a:t>network</a:t>
            </a:r>
            <a:r>
              <a:rPr sz="2000" spc="-60" dirty="0">
                <a:solidFill>
                  <a:srgbClr val="404040"/>
                </a:solidFill>
                <a:latin typeface="Arial"/>
                <a:cs typeface="Arial"/>
              </a:rPr>
              <a:t> </a:t>
            </a:r>
            <a:r>
              <a:rPr sz="2000" spc="90" dirty="0">
                <a:solidFill>
                  <a:srgbClr val="404040"/>
                </a:solidFill>
                <a:latin typeface="Arial"/>
                <a:cs typeface="Arial"/>
              </a:rPr>
              <a:t>rules</a:t>
            </a:r>
            <a:r>
              <a:rPr sz="2000" spc="-65" dirty="0">
                <a:solidFill>
                  <a:srgbClr val="404040"/>
                </a:solidFill>
                <a:latin typeface="Arial"/>
                <a:cs typeface="Arial"/>
              </a:rPr>
              <a:t> </a:t>
            </a:r>
            <a:r>
              <a:rPr sz="2000" spc="85" dirty="0">
                <a:solidFill>
                  <a:srgbClr val="404040"/>
                </a:solidFill>
                <a:latin typeface="Arial"/>
                <a:cs typeface="Arial"/>
              </a:rPr>
              <a:t>and</a:t>
            </a:r>
            <a:r>
              <a:rPr sz="2000" spc="-45" dirty="0">
                <a:solidFill>
                  <a:srgbClr val="404040"/>
                </a:solidFill>
                <a:latin typeface="Arial"/>
                <a:cs typeface="Arial"/>
              </a:rPr>
              <a:t> </a:t>
            </a:r>
            <a:r>
              <a:rPr sz="2000" spc="80" dirty="0">
                <a:solidFill>
                  <a:srgbClr val="404040"/>
                </a:solidFill>
                <a:latin typeface="Arial"/>
                <a:cs typeface="Arial"/>
              </a:rPr>
              <a:t>policies.</a:t>
            </a:r>
            <a:r>
              <a:rPr sz="2000" spc="-70" dirty="0">
                <a:solidFill>
                  <a:srgbClr val="404040"/>
                </a:solidFill>
                <a:latin typeface="Arial"/>
                <a:cs typeface="Arial"/>
              </a:rPr>
              <a:t> </a:t>
            </a:r>
            <a:r>
              <a:rPr sz="2000" spc="60" dirty="0">
                <a:solidFill>
                  <a:srgbClr val="404040"/>
                </a:solidFill>
                <a:latin typeface="Arial"/>
                <a:cs typeface="Arial"/>
              </a:rPr>
              <a:t>This  </a:t>
            </a:r>
            <a:r>
              <a:rPr sz="2000" spc="105" dirty="0">
                <a:solidFill>
                  <a:srgbClr val="404040"/>
                </a:solidFill>
                <a:latin typeface="Arial"/>
                <a:cs typeface="Arial"/>
              </a:rPr>
              <a:t>could </a:t>
            </a:r>
            <a:r>
              <a:rPr sz="2000" spc="95" dirty="0">
                <a:solidFill>
                  <a:srgbClr val="404040"/>
                </a:solidFill>
                <a:latin typeface="Arial"/>
                <a:cs typeface="Arial"/>
              </a:rPr>
              <a:t>be </a:t>
            </a:r>
            <a:r>
              <a:rPr sz="2000" spc="100" dirty="0" smtClean="0">
                <a:solidFill>
                  <a:srgbClr val="404040"/>
                </a:solidFill>
                <a:latin typeface="Arial"/>
                <a:cs typeface="Arial"/>
              </a:rPr>
              <a:t>intentional </a:t>
            </a:r>
            <a:r>
              <a:rPr sz="2000" spc="90" dirty="0" smtClean="0">
                <a:solidFill>
                  <a:srgbClr val="404040"/>
                </a:solidFill>
                <a:latin typeface="Arial"/>
                <a:cs typeface="Arial"/>
              </a:rPr>
              <a:t>disregard</a:t>
            </a:r>
            <a:r>
              <a:rPr sz="2000" spc="90" dirty="0">
                <a:solidFill>
                  <a:srgbClr val="404040"/>
                </a:solidFill>
                <a:latin typeface="Arial"/>
                <a:cs typeface="Arial"/>
              </a:rPr>
              <a:t>.</a:t>
            </a:r>
            <a:endParaRPr sz="2000" dirty="0">
              <a:latin typeface="Arial"/>
              <a:cs typeface="Arial"/>
            </a:endParaRPr>
          </a:p>
        </p:txBody>
      </p:sp>
      <p:sp>
        <p:nvSpPr>
          <p:cNvPr id="4" name="object 4"/>
          <p:cNvSpPr/>
          <p:nvPr/>
        </p:nvSpPr>
        <p:spPr>
          <a:xfrm>
            <a:off x="750240" y="2313656"/>
            <a:ext cx="3742054" cy="3366135"/>
          </a:xfrm>
          <a:custGeom>
            <a:avLst/>
            <a:gdLst/>
            <a:ahLst/>
            <a:cxnLst/>
            <a:rect l="l" t="t" r="r" b="b"/>
            <a:pathLst>
              <a:path w="3742054" h="3366135">
                <a:moveTo>
                  <a:pt x="0" y="0"/>
                </a:moveTo>
                <a:lnTo>
                  <a:pt x="400343" y="3365674"/>
                </a:lnTo>
                <a:lnTo>
                  <a:pt x="3532866" y="2956283"/>
                </a:lnTo>
                <a:lnTo>
                  <a:pt x="3741431" y="300481"/>
                </a:lnTo>
                <a:lnTo>
                  <a:pt x="0" y="0"/>
                </a:lnTo>
                <a:close/>
              </a:path>
            </a:pathLst>
          </a:custGeom>
          <a:solidFill>
            <a:srgbClr val="9171E1"/>
          </a:solidFill>
        </p:spPr>
        <p:txBody>
          <a:bodyPr wrap="square" lIns="0" tIns="0" rIns="0" bIns="0" rtlCol="0"/>
          <a:lstStyle/>
          <a:p>
            <a:endParaRPr/>
          </a:p>
        </p:txBody>
      </p:sp>
      <p:sp>
        <p:nvSpPr>
          <p:cNvPr id="5" name="object 5"/>
          <p:cNvSpPr/>
          <p:nvPr/>
        </p:nvSpPr>
        <p:spPr>
          <a:xfrm>
            <a:off x="685800" y="2034026"/>
            <a:ext cx="3574736" cy="401146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95530" y="2042309"/>
            <a:ext cx="123825" cy="372745"/>
          </a:xfrm>
          <a:custGeom>
            <a:avLst/>
            <a:gdLst/>
            <a:ahLst/>
            <a:cxnLst/>
            <a:rect l="l" t="t" r="r" b="b"/>
            <a:pathLst>
              <a:path w="123825" h="372744">
                <a:moveTo>
                  <a:pt x="123824" y="0"/>
                </a:moveTo>
                <a:lnTo>
                  <a:pt x="0" y="28848"/>
                </a:lnTo>
                <a:lnTo>
                  <a:pt x="76368" y="372173"/>
                </a:lnTo>
                <a:lnTo>
                  <a:pt x="123824" y="372173"/>
                </a:lnTo>
                <a:lnTo>
                  <a:pt x="123824" y="0"/>
                </a:lnTo>
                <a:close/>
              </a:path>
            </a:pathLst>
          </a:custGeom>
          <a:solidFill>
            <a:srgbClr val="000000"/>
          </a:solid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4914" y="630377"/>
            <a:ext cx="1421130" cy="574675"/>
          </a:xfrm>
          <a:prstGeom prst="rect">
            <a:avLst/>
          </a:prstGeom>
        </p:spPr>
        <p:txBody>
          <a:bodyPr vert="horz" wrap="square" lIns="0" tIns="12700" rIns="0" bIns="0" rtlCol="0">
            <a:spAutoFit/>
          </a:bodyPr>
          <a:lstStyle/>
          <a:p>
            <a:pPr marL="12700">
              <a:lnSpc>
                <a:spcPct val="100000"/>
              </a:lnSpc>
              <a:spcBef>
                <a:spcPts val="100"/>
              </a:spcBef>
            </a:pPr>
            <a:r>
              <a:rPr sz="3600" spc="200" dirty="0">
                <a:latin typeface="Arial"/>
                <a:cs typeface="Arial"/>
              </a:rPr>
              <a:t>Pi</a:t>
            </a:r>
            <a:r>
              <a:rPr sz="3600" spc="50" dirty="0">
                <a:latin typeface="Arial"/>
                <a:cs typeface="Arial"/>
              </a:rPr>
              <a:t>r</a:t>
            </a:r>
            <a:r>
              <a:rPr sz="3600" spc="130" dirty="0">
                <a:latin typeface="Arial"/>
                <a:cs typeface="Arial"/>
              </a:rPr>
              <a:t>a</a:t>
            </a:r>
            <a:r>
              <a:rPr sz="3600" spc="229" dirty="0">
                <a:latin typeface="Arial"/>
                <a:cs typeface="Arial"/>
              </a:rPr>
              <a:t>c</a:t>
            </a:r>
            <a:r>
              <a:rPr sz="3600" spc="150" dirty="0">
                <a:latin typeface="Arial"/>
                <a:cs typeface="Arial"/>
              </a:rPr>
              <a:t>y</a:t>
            </a:r>
            <a:endParaRPr sz="3600" dirty="0">
              <a:latin typeface="Arial"/>
              <a:cs typeface="Arial"/>
            </a:endParaRPr>
          </a:p>
        </p:txBody>
      </p:sp>
      <p:sp>
        <p:nvSpPr>
          <p:cNvPr id="3" name="object 3"/>
          <p:cNvSpPr txBox="1"/>
          <p:nvPr/>
        </p:nvSpPr>
        <p:spPr>
          <a:xfrm>
            <a:off x="756310" y="2449169"/>
            <a:ext cx="6455410" cy="2451735"/>
          </a:xfrm>
          <a:prstGeom prst="rect">
            <a:avLst/>
          </a:prstGeom>
        </p:spPr>
        <p:txBody>
          <a:bodyPr vert="horz" wrap="square" lIns="0" tIns="12700" rIns="0" bIns="0" rtlCol="0">
            <a:spAutoFit/>
          </a:bodyPr>
          <a:lstStyle/>
          <a:p>
            <a:pPr marL="355600" marR="50165" indent="-342900">
              <a:lnSpc>
                <a:spcPct val="150000"/>
              </a:lnSpc>
              <a:spcBef>
                <a:spcPts val="100"/>
              </a:spcBef>
              <a:tabLst>
                <a:tab pos="354965" algn="l"/>
              </a:tabLst>
            </a:pPr>
            <a:r>
              <a:rPr sz="1600" spc="270" dirty="0">
                <a:solidFill>
                  <a:srgbClr val="90C225"/>
                </a:solidFill>
                <a:latin typeface="Arial"/>
                <a:cs typeface="Arial"/>
              </a:rPr>
              <a:t>	</a:t>
            </a:r>
            <a:r>
              <a:rPr sz="2000" spc="100" dirty="0">
                <a:solidFill>
                  <a:srgbClr val="404040"/>
                </a:solidFill>
                <a:latin typeface="Arial"/>
                <a:cs typeface="Arial"/>
              </a:rPr>
              <a:t>Unauthorized </a:t>
            </a:r>
            <a:r>
              <a:rPr sz="2000" spc="110" dirty="0">
                <a:solidFill>
                  <a:srgbClr val="404040"/>
                </a:solidFill>
                <a:latin typeface="Arial"/>
                <a:cs typeface="Arial"/>
              </a:rPr>
              <a:t>duplication </a:t>
            </a:r>
            <a:r>
              <a:rPr sz="2000" spc="100" dirty="0">
                <a:solidFill>
                  <a:srgbClr val="404040"/>
                </a:solidFill>
                <a:latin typeface="Arial"/>
                <a:cs typeface="Arial"/>
              </a:rPr>
              <a:t>and </a:t>
            </a:r>
            <a:r>
              <a:rPr sz="2000" spc="114" dirty="0">
                <a:solidFill>
                  <a:srgbClr val="404040"/>
                </a:solidFill>
                <a:latin typeface="Arial"/>
                <a:cs typeface="Arial"/>
              </a:rPr>
              <a:t>distribution </a:t>
            </a:r>
            <a:r>
              <a:rPr sz="2000" spc="100" dirty="0">
                <a:solidFill>
                  <a:srgbClr val="404040"/>
                </a:solidFill>
                <a:latin typeface="Arial"/>
                <a:cs typeface="Arial"/>
              </a:rPr>
              <a:t>of  items</a:t>
            </a:r>
            <a:r>
              <a:rPr sz="2000" spc="-70" dirty="0">
                <a:solidFill>
                  <a:srgbClr val="404040"/>
                </a:solidFill>
                <a:latin typeface="Arial"/>
                <a:cs typeface="Arial"/>
              </a:rPr>
              <a:t> </a:t>
            </a:r>
            <a:r>
              <a:rPr sz="2000" spc="105" dirty="0">
                <a:solidFill>
                  <a:srgbClr val="404040"/>
                </a:solidFill>
                <a:latin typeface="Arial"/>
                <a:cs typeface="Arial"/>
              </a:rPr>
              <a:t>such</a:t>
            </a:r>
            <a:r>
              <a:rPr sz="2000" spc="-65" dirty="0">
                <a:solidFill>
                  <a:srgbClr val="404040"/>
                </a:solidFill>
                <a:latin typeface="Arial"/>
                <a:cs typeface="Arial"/>
              </a:rPr>
              <a:t> </a:t>
            </a:r>
            <a:r>
              <a:rPr sz="2000" spc="75" dirty="0">
                <a:solidFill>
                  <a:srgbClr val="404040"/>
                </a:solidFill>
                <a:latin typeface="Arial"/>
                <a:cs typeface="Arial"/>
              </a:rPr>
              <a:t>as</a:t>
            </a:r>
            <a:r>
              <a:rPr sz="2000" spc="-55" dirty="0">
                <a:solidFill>
                  <a:srgbClr val="404040"/>
                </a:solidFill>
                <a:latin typeface="Arial"/>
                <a:cs typeface="Arial"/>
              </a:rPr>
              <a:t> </a:t>
            </a:r>
            <a:r>
              <a:rPr sz="2000" spc="70" dirty="0">
                <a:solidFill>
                  <a:srgbClr val="404040"/>
                </a:solidFill>
                <a:latin typeface="Arial"/>
                <a:cs typeface="Arial"/>
              </a:rPr>
              <a:t>games,</a:t>
            </a:r>
            <a:r>
              <a:rPr sz="2000" spc="-60" dirty="0">
                <a:solidFill>
                  <a:srgbClr val="404040"/>
                </a:solidFill>
                <a:latin typeface="Arial"/>
                <a:cs typeface="Arial"/>
              </a:rPr>
              <a:t> </a:t>
            </a:r>
            <a:r>
              <a:rPr sz="2000" spc="100" dirty="0">
                <a:solidFill>
                  <a:srgbClr val="404040"/>
                </a:solidFill>
                <a:latin typeface="Arial"/>
                <a:cs typeface="Arial"/>
              </a:rPr>
              <a:t>software,</a:t>
            </a:r>
            <a:r>
              <a:rPr sz="2000" spc="-90" dirty="0">
                <a:solidFill>
                  <a:srgbClr val="404040"/>
                </a:solidFill>
                <a:latin typeface="Arial"/>
                <a:cs typeface="Arial"/>
              </a:rPr>
              <a:t> </a:t>
            </a:r>
            <a:r>
              <a:rPr sz="2000" spc="30" dirty="0">
                <a:solidFill>
                  <a:srgbClr val="404040"/>
                </a:solidFill>
                <a:latin typeface="Arial"/>
                <a:cs typeface="Arial"/>
              </a:rPr>
              <a:t>DVDs,</a:t>
            </a:r>
            <a:r>
              <a:rPr sz="2000" spc="-105" dirty="0">
                <a:solidFill>
                  <a:srgbClr val="404040"/>
                </a:solidFill>
                <a:latin typeface="Arial"/>
                <a:cs typeface="Arial"/>
              </a:rPr>
              <a:t> </a:t>
            </a:r>
            <a:r>
              <a:rPr sz="2000" spc="90" dirty="0">
                <a:solidFill>
                  <a:srgbClr val="404040"/>
                </a:solidFill>
                <a:latin typeface="Arial"/>
                <a:cs typeface="Arial"/>
              </a:rPr>
              <a:t>music,</a:t>
            </a:r>
            <a:r>
              <a:rPr sz="2000" spc="-70" dirty="0">
                <a:solidFill>
                  <a:srgbClr val="404040"/>
                </a:solidFill>
                <a:latin typeface="Arial"/>
                <a:cs typeface="Arial"/>
              </a:rPr>
              <a:t> </a:t>
            </a:r>
            <a:r>
              <a:rPr sz="2000" spc="90" dirty="0">
                <a:solidFill>
                  <a:srgbClr val="404040"/>
                </a:solidFill>
                <a:latin typeface="Arial"/>
                <a:cs typeface="Arial"/>
              </a:rPr>
              <a:t>etc.</a:t>
            </a:r>
            <a:endParaRPr sz="2000">
              <a:latin typeface="Arial"/>
              <a:cs typeface="Arial"/>
            </a:endParaRPr>
          </a:p>
          <a:p>
            <a:pPr marL="355600" marR="5080" indent="-342900">
              <a:lnSpc>
                <a:spcPct val="147900"/>
              </a:lnSpc>
              <a:spcBef>
                <a:spcPts val="1130"/>
              </a:spcBef>
              <a:tabLst>
                <a:tab pos="354965" algn="l"/>
              </a:tabLst>
            </a:pPr>
            <a:r>
              <a:rPr sz="1600" spc="270" dirty="0">
                <a:solidFill>
                  <a:srgbClr val="90C225"/>
                </a:solidFill>
                <a:latin typeface="Arial"/>
                <a:cs typeface="Arial"/>
              </a:rPr>
              <a:t>	</a:t>
            </a:r>
            <a:r>
              <a:rPr sz="2000" spc="80" dirty="0">
                <a:solidFill>
                  <a:srgbClr val="404040"/>
                </a:solidFill>
                <a:latin typeface="Arial"/>
                <a:cs typeface="Arial"/>
              </a:rPr>
              <a:t>End </a:t>
            </a:r>
            <a:r>
              <a:rPr sz="2000" spc="110" dirty="0">
                <a:solidFill>
                  <a:srgbClr val="404040"/>
                </a:solidFill>
                <a:latin typeface="Arial"/>
                <a:cs typeface="Arial"/>
              </a:rPr>
              <a:t>User </a:t>
            </a:r>
            <a:r>
              <a:rPr sz="2000" spc="100" dirty="0">
                <a:solidFill>
                  <a:srgbClr val="404040"/>
                </a:solidFill>
                <a:latin typeface="Arial"/>
                <a:cs typeface="Arial"/>
              </a:rPr>
              <a:t>License Agreement </a:t>
            </a:r>
            <a:r>
              <a:rPr sz="2000" spc="85" dirty="0">
                <a:solidFill>
                  <a:srgbClr val="404040"/>
                </a:solidFill>
                <a:latin typeface="Arial"/>
                <a:cs typeface="Arial"/>
              </a:rPr>
              <a:t>Violation </a:t>
            </a:r>
            <a:r>
              <a:rPr sz="2000" spc="70" dirty="0">
                <a:solidFill>
                  <a:srgbClr val="404040"/>
                </a:solidFill>
                <a:latin typeface="Arial"/>
                <a:cs typeface="Arial"/>
              </a:rPr>
              <a:t>: </a:t>
            </a:r>
            <a:r>
              <a:rPr sz="2000" spc="65" dirty="0">
                <a:solidFill>
                  <a:srgbClr val="404040"/>
                </a:solidFill>
                <a:latin typeface="Arial"/>
                <a:cs typeface="Arial"/>
              </a:rPr>
              <a:t>When  </a:t>
            </a:r>
            <a:r>
              <a:rPr sz="2000" spc="85" dirty="0">
                <a:solidFill>
                  <a:srgbClr val="404040"/>
                </a:solidFill>
                <a:latin typeface="Arial"/>
                <a:cs typeface="Arial"/>
              </a:rPr>
              <a:t>you</a:t>
            </a:r>
            <a:r>
              <a:rPr sz="2000" spc="-75" dirty="0">
                <a:solidFill>
                  <a:srgbClr val="404040"/>
                </a:solidFill>
                <a:latin typeface="Arial"/>
                <a:cs typeface="Arial"/>
              </a:rPr>
              <a:t> </a:t>
            </a:r>
            <a:r>
              <a:rPr sz="2000" spc="105" dirty="0">
                <a:solidFill>
                  <a:srgbClr val="404040"/>
                </a:solidFill>
                <a:latin typeface="Arial"/>
                <a:cs typeface="Arial"/>
              </a:rPr>
              <a:t>purchase</a:t>
            </a:r>
            <a:r>
              <a:rPr sz="2000" spc="-60" dirty="0">
                <a:solidFill>
                  <a:srgbClr val="404040"/>
                </a:solidFill>
                <a:latin typeface="Arial"/>
                <a:cs typeface="Arial"/>
              </a:rPr>
              <a:t> </a:t>
            </a:r>
            <a:r>
              <a:rPr sz="2000" spc="75" dirty="0">
                <a:solidFill>
                  <a:srgbClr val="404040"/>
                </a:solidFill>
                <a:latin typeface="Arial"/>
                <a:cs typeface="Arial"/>
              </a:rPr>
              <a:t>a</a:t>
            </a:r>
            <a:r>
              <a:rPr sz="2000" spc="-60" dirty="0">
                <a:solidFill>
                  <a:srgbClr val="404040"/>
                </a:solidFill>
                <a:latin typeface="Arial"/>
                <a:cs typeface="Arial"/>
              </a:rPr>
              <a:t> </a:t>
            </a:r>
            <a:r>
              <a:rPr sz="2000" spc="80" dirty="0">
                <a:solidFill>
                  <a:srgbClr val="404040"/>
                </a:solidFill>
                <a:latin typeface="Arial"/>
                <a:cs typeface="Arial"/>
              </a:rPr>
              <a:t>game</a:t>
            </a:r>
            <a:r>
              <a:rPr sz="2000" spc="-65" dirty="0">
                <a:solidFill>
                  <a:srgbClr val="404040"/>
                </a:solidFill>
                <a:latin typeface="Arial"/>
                <a:cs typeface="Arial"/>
              </a:rPr>
              <a:t> </a:t>
            </a:r>
            <a:r>
              <a:rPr sz="2000" spc="150" dirty="0">
                <a:solidFill>
                  <a:srgbClr val="404040"/>
                </a:solidFill>
                <a:latin typeface="Arial"/>
                <a:cs typeface="Arial"/>
              </a:rPr>
              <a:t>or</a:t>
            </a:r>
            <a:r>
              <a:rPr sz="2000" spc="-50" dirty="0">
                <a:solidFill>
                  <a:srgbClr val="404040"/>
                </a:solidFill>
                <a:latin typeface="Arial"/>
                <a:cs typeface="Arial"/>
              </a:rPr>
              <a:t> </a:t>
            </a:r>
            <a:r>
              <a:rPr sz="2000" spc="10" dirty="0">
                <a:solidFill>
                  <a:srgbClr val="404040"/>
                </a:solidFill>
                <a:latin typeface="Arial"/>
                <a:cs typeface="Arial"/>
              </a:rPr>
              <a:t>CD,</a:t>
            </a:r>
            <a:r>
              <a:rPr sz="2000" spc="-95" dirty="0">
                <a:solidFill>
                  <a:srgbClr val="404040"/>
                </a:solidFill>
                <a:latin typeface="Arial"/>
                <a:cs typeface="Arial"/>
              </a:rPr>
              <a:t> </a:t>
            </a:r>
            <a:r>
              <a:rPr sz="2000" spc="85" dirty="0">
                <a:solidFill>
                  <a:srgbClr val="404040"/>
                </a:solidFill>
                <a:latin typeface="Arial"/>
                <a:cs typeface="Arial"/>
              </a:rPr>
              <a:t>you</a:t>
            </a:r>
            <a:r>
              <a:rPr sz="2000" spc="-50" dirty="0">
                <a:solidFill>
                  <a:srgbClr val="404040"/>
                </a:solidFill>
                <a:latin typeface="Arial"/>
                <a:cs typeface="Arial"/>
              </a:rPr>
              <a:t> </a:t>
            </a:r>
            <a:r>
              <a:rPr sz="2000" spc="100" dirty="0">
                <a:solidFill>
                  <a:srgbClr val="404040"/>
                </a:solidFill>
                <a:latin typeface="Arial"/>
                <a:cs typeface="Arial"/>
              </a:rPr>
              <a:t>are</a:t>
            </a:r>
            <a:r>
              <a:rPr sz="2000" spc="-70" dirty="0">
                <a:solidFill>
                  <a:srgbClr val="404040"/>
                </a:solidFill>
                <a:latin typeface="Arial"/>
                <a:cs typeface="Arial"/>
              </a:rPr>
              <a:t> </a:t>
            </a:r>
            <a:r>
              <a:rPr sz="2000" spc="110" dirty="0">
                <a:solidFill>
                  <a:srgbClr val="404040"/>
                </a:solidFill>
                <a:latin typeface="Arial"/>
                <a:cs typeface="Arial"/>
              </a:rPr>
              <a:t>purchasing</a:t>
            </a:r>
            <a:r>
              <a:rPr sz="2000" spc="-60" dirty="0">
                <a:solidFill>
                  <a:srgbClr val="404040"/>
                </a:solidFill>
                <a:latin typeface="Arial"/>
                <a:cs typeface="Arial"/>
              </a:rPr>
              <a:t> </a:t>
            </a:r>
            <a:r>
              <a:rPr sz="2000" spc="75" dirty="0">
                <a:solidFill>
                  <a:srgbClr val="404040"/>
                </a:solidFill>
                <a:latin typeface="Arial"/>
                <a:cs typeface="Arial"/>
              </a:rPr>
              <a:t>a  </a:t>
            </a:r>
            <a:r>
              <a:rPr sz="2000" spc="100" dirty="0">
                <a:solidFill>
                  <a:srgbClr val="404040"/>
                </a:solidFill>
                <a:latin typeface="Arial"/>
                <a:cs typeface="Arial"/>
              </a:rPr>
              <a:t>license</a:t>
            </a:r>
            <a:r>
              <a:rPr sz="2000" spc="-85" dirty="0">
                <a:solidFill>
                  <a:srgbClr val="404040"/>
                </a:solidFill>
                <a:latin typeface="Arial"/>
                <a:cs typeface="Arial"/>
              </a:rPr>
              <a:t> </a:t>
            </a:r>
            <a:r>
              <a:rPr sz="2000" spc="125" dirty="0">
                <a:solidFill>
                  <a:srgbClr val="404040"/>
                </a:solidFill>
                <a:latin typeface="Arial"/>
                <a:cs typeface="Arial"/>
              </a:rPr>
              <a:t>to</a:t>
            </a:r>
            <a:r>
              <a:rPr sz="2000" spc="-50" dirty="0">
                <a:solidFill>
                  <a:srgbClr val="404040"/>
                </a:solidFill>
                <a:latin typeface="Arial"/>
                <a:cs typeface="Arial"/>
              </a:rPr>
              <a:t> </a:t>
            </a:r>
            <a:r>
              <a:rPr sz="2100" i="1" spc="-45" dirty="0">
                <a:solidFill>
                  <a:srgbClr val="404040"/>
                </a:solidFill>
                <a:latin typeface="Arial"/>
                <a:cs typeface="Arial"/>
              </a:rPr>
              <a:t>USE</a:t>
            </a:r>
            <a:r>
              <a:rPr sz="2100" i="1" spc="409" dirty="0">
                <a:solidFill>
                  <a:srgbClr val="404040"/>
                </a:solidFill>
                <a:latin typeface="Arial"/>
                <a:cs typeface="Arial"/>
              </a:rPr>
              <a:t> </a:t>
            </a:r>
            <a:r>
              <a:rPr sz="2000" spc="100" dirty="0">
                <a:solidFill>
                  <a:srgbClr val="404040"/>
                </a:solidFill>
                <a:latin typeface="Arial"/>
                <a:cs typeface="Arial"/>
              </a:rPr>
              <a:t>them;</a:t>
            </a:r>
            <a:r>
              <a:rPr sz="2000" spc="-60" dirty="0">
                <a:solidFill>
                  <a:srgbClr val="404040"/>
                </a:solidFill>
                <a:latin typeface="Arial"/>
                <a:cs typeface="Arial"/>
              </a:rPr>
              <a:t> </a:t>
            </a:r>
            <a:r>
              <a:rPr sz="2000" spc="85" dirty="0">
                <a:solidFill>
                  <a:srgbClr val="404040"/>
                </a:solidFill>
                <a:latin typeface="Arial"/>
                <a:cs typeface="Arial"/>
              </a:rPr>
              <a:t>you</a:t>
            </a:r>
            <a:r>
              <a:rPr sz="2000" spc="-55" dirty="0">
                <a:solidFill>
                  <a:srgbClr val="404040"/>
                </a:solidFill>
                <a:latin typeface="Arial"/>
                <a:cs typeface="Arial"/>
              </a:rPr>
              <a:t> </a:t>
            </a:r>
            <a:r>
              <a:rPr sz="2000" spc="110" dirty="0">
                <a:solidFill>
                  <a:srgbClr val="404040"/>
                </a:solidFill>
                <a:latin typeface="Arial"/>
                <a:cs typeface="Arial"/>
              </a:rPr>
              <a:t>do</a:t>
            </a:r>
            <a:r>
              <a:rPr sz="2000" spc="-60" dirty="0">
                <a:solidFill>
                  <a:srgbClr val="404040"/>
                </a:solidFill>
                <a:latin typeface="Arial"/>
                <a:cs typeface="Arial"/>
              </a:rPr>
              <a:t> </a:t>
            </a:r>
            <a:r>
              <a:rPr sz="2000" spc="114" dirty="0">
                <a:solidFill>
                  <a:srgbClr val="404040"/>
                </a:solidFill>
                <a:latin typeface="Arial"/>
                <a:cs typeface="Arial"/>
              </a:rPr>
              <a:t>not</a:t>
            </a:r>
            <a:r>
              <a:rPr sz="2000" spc="-50" dirty="0">
                <a:solidFill>
                  <a:srgbClr val="404040"/>
                </a:solidFill>
                <a:latin typeface="Arial"/>
                <a:cs typeface="Arial"/>
              </a:rPr>
              <a:t> </a:t>
            </a:r>
            <a:r>
              <a:rPr sz="2100" i="1" spc="-45" dirty="0">
                <a:solidFill>
                  <a:srgbClr val="404040"/>
                </a:solidFill>
                <a:latin typeface="Arial"/>
                <a:cs typeface="Arial"/>
              </a:rPr>
              <a:t>OWN</a:t>
            </a:r>
            <a:r>
              <a:rPr sz="2100" i="1" spc="-75" dirty="0">
                <a:solidFill>
                  <a:srgbClr val="404040"/>
                </a:solidFill>
                <a:latin typeface="Arial"/>
                <a:cs typeface="Arial"/>
              </a:rPr>
              <a:t> </a:t>
            </a:r>
            <a:r>
              <a:rPr sz="2000" spc="100" dirty="0">
                <a:solidFill>
                  <a:srgbClr val="404040"/>
                </a:solidFill>
                <a:latin typeface="Arial"/>
                <a:cs typeface="Arial"/>
              </a:rPr>
              <a:t>them.</a:t>
            </a:r>
            <a:endParaRPr sz="2000">
              <a:latin typeface="Arial"/>
              <a:cs typeface="Arial"/>
            </a:endParaRPr>
          </a:p>
        </p:txBody>
      </p:sp>
      <p:sp>
        <p:nvSpPr>
          <p:cNvPr id="4" name="object 4"/>
          <p:cNvSpPr/>
          <p:nvPr/>
        </p:nvSpPr>
        <p:spPr>
          <a:xfrm>
            <a:off x="7543800" y="952350"/>
            <a:ext cx="2700765" cy="37973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87902" y="630377"/>
            <a:ext cx="2376170" cy="574675"/>
          </a:xfrm>
          <a:prstGeom prst="rect">
            <a:avLst/>
          </a:prstGeom>
        </p:spPr>
        <p:txBody>
          <a:bodyPr vert="horz" wrap="square" lIns="0" tIns="12700" rIns="0" bIns="0" rtlCol="0">
            <a:spAutoFit/>
          </a:bodyPr>
          <a:lstStyle/>
          <a:p>
            <a:pPr marL="12700">
              <a:lnSpc>
                <a:spcPct val="100000"/>
              </a:lnSpc>
              <a:spcBef>
                <a:spcPts val="100"/>
              </a:spcBef>
            </a:pPr>
            <a:r>
              <a:rPr sz="3600" spc="95" dirty="0">
                <a:latin typeface="Arial"/>
                <a:cs typeface="Arial"/>
              </a:rPr>
              <a:t>Pl</a:t>
            </a:r>
            <a:r>
              <a:rPr sz="3600" spc="60" dirty="0">
                <a:latin typeface="Arial"/>
                <a:cs typeface="Arial"/>
              </a:rPr>
              <a:t>a</a:t>
            </a:r>
            <a:r>
              <a:rPr sz="3600" spc="245" dirty="0">
                <a:latin typeface="Arial"/>
                <a:cs typeface="Arial"/>
              </a:rPr>
              <a:t>giar</a:t>
            </a:r>
            <a:r>
              <a:rPr sz="3600" spc="114" dirty="0">
                <a:latin typeface="Arial"/>
                <a:cs typeface="Arial"/>
              </a:rPr>
              <a:t>i</a:t>
            </a:r>
            <a:r>
              <a:rPr sz="3600" spc="170" dirty="0">
                <a:latin typeface="Arial"/>
                <a:cs typeface="Arial"/>
              </a:rPr>
              <a:t>sm</a:t>
            </a:r>
            <a:endParaRPr sz="3600">
              <a:latin typeface="Arial"/>
              <a:cs typeface="Arial"/>
            </a:endParaRPr>
          </a:p>
        </p:txBody>
      </p:sp>
      <p:sp>
        <p:nvSpPr>
          <p:cNvPr id="3" name="object 3"/>
          <p:cNvSpPr txBox="1"/>
          <p:nvPr/>
        </p:nvSpPr>
        <p:spPr>
          <a:xfrm>
            <a:off x="4764404" y="2137664"/>
            <a:ext cx="4074796" cy="1671955"/>
          </a:xfrm>
          <a:prstGeom prst="rect">
            <a:avLst/>
          </a:prstGeom>
        </p:spPr>
        <p:txBody>
          <a:bodyPr vert="horz" wrap="square" lIns="0" tIns="12700" rIns="0" bIns="0" rtlCol="0">
            <a:spAutoFit/>
          </a:bodyPr>
          <a:lstStyle/>
          <a:p>
            <a:pPr marL="355600" marR="5080" indent="-342900">
              <a:lnSpc>
                <a:spcPct val="150000"/>
              </a:lnSpc>
              <a:spcBef>
                <a:spcPts val="100"/>
              </a:spcBef>
              <a:tabLst>
                <a:tab pos="354965" algn="l"/>
              </a:tabLst>
            </a:pPr>
            <a:r>
              <a:rPr sz="1450" spc="235" dirty="0">
                <a:solidFill>
                  <a:srgbClr val="90C225"/>
                </a:solidFill>
                <a:latin typeface="Arial"/>
                <a:cs typeface="Arial"/>
              </a:rPr>
              <a:t>	</a:t>
            </a:r>
            <a:r>
              <a:rPr sz="1800" spc="85" dirty="0">
                <a:solidFill>
                  <a:srgbClr val="404040"/>
                </a:solidFill>
                <a:latin typeface="Arial"/>
                <a:cs typeface="Arial"/>
              </a:rPr>
              <a:t>Using </a:t>
            </a:r>
            <a:r>
              <a:rPr sz="1800" spc="100" dirty="0">
                <a:solidFill>
                  <a:srgbClr val="404040"/>
                </a:solidFill>
                <a:latin typeface="Arial"/>
                <a:cs typeface="Arial"/>
              </a:rPr>
              <a:t>another </a:t>
            </a:r>
            <a:r>
              <a:rPr sz="1800" spc="90" dirty="0">
                <a:solidFill>
                  <a:srgbClr val="404040"/>
                </a:solidFill>
                <a:latin typeface="Arial"/>
                <a:cs typeface="Arial"/>
              </a:rPr>
              <a:t>person’s </a:t>
            </a:r>
            <a:r>
              <a:rPr sz="1800" spc="65" dirty="0">
                <a:solidFill>
                  <a:srgbClr val="404040"/>
                </a:solidFill>
                <a:latin typeface="Arial"/>
                <a:cs typeface="Arial"/>
              </a:rPr>
              <a:t>ideas,  </a:t>
            </a:r>
            <a:r>
              <a:rPr sz="1800" spc="90" dirty="0">
                <a:solidFill>
                  <a:srgbClr val="404040"/>
                </a:solidFill>
                <a:latin typeface="Arial"/>
                <a:cs typeface="Arial"/>
              </a:rPr>
              <a:t>words,</a:t>
            </a:r>
            <a:r>
              <a:rPr sz="1800" spc="-80" dirty="0">
                <a:solidFill>
                  <a:srgbClr val="404040"/>
                </a:solidFill>
                <a:latin typeface="Arial"/>
                <a:cs typeface="Arial"/>
              </a:rPr>
              <a:t> </a:t>
            </a:r>
            <a:r>
              <a:rPr sz="1800" spc="60" dirty="0">
                <a:solidFill>
                  <a:srgbClr val="404040"/>
                </a:solidFill>
                <a:latin typeface="Arial"/>
                <a:cs typeface="Arial"/>
              </a:rPr>
              <a:t>images,</a:t>
            </a:r>
            <a:r>
              <a:rPr sz="1800" spc="-55" dirty="0">
                <a:solidFill>
                  <a:srgbClr val="404040"/>
                </a:solidFill>
                <a:latin typeface="Arial"/>
                <a:cs typeface="Arial"/>
              </a:rPr>
              <a:t> </a:t>
            </a:r>
            <a:r>
              <a:rPr sz="1800" spc="135" dirty="0">
                <a:solidFill>
                  <a:srgbClr val="404040"/>
                </a:solidFill>
                <a:latin typeface="Arial"/>
                <a:cs typeface="Arial"/>
              </a:rPr>
              <a:t>or</a:t>
            </a:r>
            <a:r>
              <a:rPr sz="1800" spc="-60" dirty="0">
                <a:solidFill>
                  <a:srgbClr val="404040"/>
                </a:solidFill>
                <a:latin typeface="Arial"/>
                <a:cs typeface="Arial"/>
              </a:rPr>
              <a:t> </a:t>
            </a:r>
            <a:r>
              <a:rPr sz="1800" spc="100" dirty="0">
                <a:solidFill>
                  <a:srgbClr val="404040"/>
                </a:solidFill>
                <a:latin typeface="Arial"/>
                <a:cs typeface="Arial"/>
              </a:rPr>
              <a:t>original</a:t>
            </a:r>
            <a:r>
              <a:rPr sz="1800" spc="-85" dirty="0">
                <a:solidFill>
                  <a:srgbClr val="404040"/>
                </a:solidFill>
                <a:latin typeface="Arial"/>
                <a:cs typeface="Arial"/>
              </a:rPr>
              <a:t> </a:t>
            </a:r>
            <a:r>
              <a:rPr sz="1800" spc="105" dirty="0">
                <a:solidFill>
                  <a:srgbClr val="404040"/>
                </a:solidFill>
                <a:latin typeface="Arial"/>
                <a:cs typeface="Arial"/>
              </a:rPr>
              <a:t>works  </a:t>
            </a:r>
            <a:r>
              <a:rPr sz="1800" spc="65" dirty="0">
                <a:solidFill>
                  <a:srgbClr val="404040"/>
                </a:solidFill>
                <a:latin typeface="Arial"/>
                <a:cs typeface="Arial"/>
              </a:rPr>
              <a:t>as </a:t>
            </a:r>
            <a:r>
              <a:rPr sz="1800" spc="100" dirty="0">
                <a:solidFill>
                  <a:srgbClr val="404040"/>
                </a:solidFill>
                <a:latin typeface="Arial"/>
                <a:cs typeface="Arial"/>
              </a:rPr>
              <a:t>your </a:t>
            </a:r>
            <a:r>
              <a:rPr sz="1800" spc="110" dirty="0">
                <a:solidFill>
                  <a:srgbClr val="404040"/>
                </a:solidFill>
                <a:latin typeface="Arial"/>
                <a:cs typeface="Arial"/>
              </a:rPr>
              <a:t>own without  </a:t>
            </a:r>
            <a:r>
              <a:rPr sz="1800" spc="100" dirty="0">
                <a:solidFill>
                  <a:srgbClr val="404040"/>
                </a:solidFill>
                <a:latin typeface="Arial"/>
                <a:cs typeface="Arial"/>
              </a:rPr>
              <a:t>acknowledging </a:t>
            </a:r>
            <a:r>
              <a:rPr sz="1800" spc="95" dirty="0">
                <a:solidFill>
                  <a:srgbClr val="404040"/>
                </a:solidFill>
                <a:latin typeface="Arial"/>
                <a:cs typeface="Arial"/>
              </a:rPr>
              <a:t>the</a:t>
            </a:r>
            <a:r>
              <a:rPr sz="1800" spc="-220" dirty="0">
                <a:solidFill>
                  <a:srgbClr val="404040"/>
                </a:solidFill>
                <a:latin typeface="Arial"/>
                <a:cs typeface="Arial"/>
              </a:rPr>
              <a:t> </a:t>
            </a:r>
            <a:r>
              <a:rPr sz="1800" spc="85" dirty="0">
                <a:solidFill>
                  <a:srgbClr val="404040"/>
                </a:solidFill>
                <a:latin typeface="Arial"/>
                <a:cs typeface="Arial"/>
              </a:rPr>
              <a:t>source.</a:t>
            </a:r>
            <a:endParaRPr sz="1800" dirty="0">
              <a:latin typeface="Arial"/>
              <a:cs typeface="Arial"/>
            </a:endParaRPr>
          </a:p>
        </p:txBody>
      </p:sp>
      <p:sp>
        <p:nvSpPr>
          <p:cNvPr id="4" name="object 4"/>
          <p:cNvSpPr/>
          <p:nvPr/>
        </p:nvSpPr>
        <p:spPr>
          <a:xfrm>
            <a:off x="1510157" y="2189170"/>
            <a:ext cx="3423550" cy="33656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8990" y="630377"/>
            <a:ext cx="3253740" cy="574675"/>
          </a:xfrm>
          <a:prstGeom prst="rect">
            <a:avLst/>
          </a:prstGeom>
        </p:spPr>
        <p:txBody>
          <a:bodyPr vert="horz" wrap="square" lIns="0" tIns="12700" rIns="0" bIns="0" rtlCol="0">
            <a:spAutoFit/>
          </a:bodyPr>
          <a:lstStyle/>
          <a:p>
            <a:pPr marL="12700">
              <a:lnSpc>
                <a:spcPct val="100000"/>
              </a:lnSpc>
              <a:spcBef>
                <a:spcPts val="100"/>
              </a:spcBef>
            </a:pPr>
            <a:r>
              <a:rPr sz="3600" spc="210" dirty="0">
                <a:latin typeface="Arial"/>
                <a:cs typeface="Arial"/>
              </a:rPr>
              <a:t>Cybe</a:t>
            </a:r>
            <a:r>
              <a:rPr sz="3600" spc="70" dirty="0">
                <a:latin typeface="Arial"/>
                <a:cs typeface="Arial"/>
              </a:rPr>
              <a:t>r</a:t>
            </a:r>
            <a:r>
              <a:rPr sz="3600" dirty="0">
                <a:latin typeface="Arial"/>
                <a:cs typeface="Arial"/>
              </a:rPr>
              <a:t>-</a:t>
            </a:r>
            <a:r>
              <a:rPr sz="3600" spc="200" dirty="0">
                <a:latin typeface="Arial"/>
                <a:cs typeface="Arial"/>
              </a:rPr>
              <a:t>bul</a:t>
            </a:r>
            <a:r>
              <a:rPr sz="3600" spc="100" dirty="0">
                <a:latin typeface="Arial"/>
                <a:cs typeface="Arial"/>
              </a:rPr>
              <a:t>l</a:t>
            </a:r>
            <a:r>
              <a:rPr sz="3600" spc="185" dirty="0">
                <a:latin typeface="Arial"/>
                <a:cs typeface="Arial"/>
              </a:rPr>
              <a:t>ying</a:t>
            </a:r>
            <a:endParaRPr sz="3600">
              <a:latin typeface="Arial"/>
              <a:cs typeface="Arial"/>
            </a:endParaRPr>
          </a:p>
        </p:txBody>
      </p:sp>
      <p:sp>
        <p:nvSpPr>
          <p:cNvPr id="3" name="object 3"/>
          <p:cNvSpPr txBox="1"/>
          <p:nvPr/>
        </p:nvSpPr>
        <p:spPr>
          <a:xfrm>
            <a:off x="762000" y="1659361"/>
            <a:ext cx="4622164" cy="2920671"/>
          </a:xfrm>
          <a:prstGeom prst="rect">
            <a:avLst/>
          </a:prstGeom>
        </p:spPr>
        <p:txBody>
          <a:bodyPr vert="horz" wrap="square" lIns="0" tIns="12065" rIns="0" bIns="0" rtlCol="0">
            <a:spAutoFit/>
          </a:bodyPr>
          <a:lstStyle/>
          <a:p>
            <a:pPr marL="12700" marR="5080">
              <a:lnSpc>
                <a:spcPct val="150000"/>
              </a:lnSpc>
              <a:spcBef>
                <a:spcPts val="95"/>
              </a:spcBef>
            </a:pPr>
            <a:r>
              <a:rPr sz="1800" spc="100" dirty="0">
                <a:solidFill>
                  <a:srgbClr val="404040"/>
                </a:solidFill>
                <a:latin typeface="Arial"/>
                <a:cs typeface="Arial"/>
              </a:rPr>
              <a:t>"Cyber-bullying" </a:t>
            </a:r>
            <a:r>
              <a:rPr sz="1800" spc="80" dirty="0">
                <a:solidFill>
                  <a:srgbClr val="404040"/>
                </a:solidFill>
                <a:latin typeface="Arial"/>
                <a:cs typeface="Arial"/>
              </a:rPr>
              <a:t>is </a:t>
            </a:r>
            <a:r>
              <a:rPr sz="1800" spc="100" dirty="0">
                <a:solidFill>
                  <a:srgbClr val="404040"/>
                </a:solidFill>
                <a:latin typeface="Arial"/>
                <a:cs typeface="Arial"/>
              </a:rPr>
              <a:t>when </a:t>
            </a:r>
            <a:r>
              <a:rPr sz="1800" spc="65" dirty="0">
                <a:solidFill>
                  <a:srgbClr val="404040"/>
                </a:solidFill>
                <a:latin typeface="Arial"/>
                <a:cs typeface="Arial"/>
              </a:rPr>
              <a:t>a </a:t>
            </a:r>
            <a:r>
              <a:rPr sz="1800" spc="100" dirty="0">
                <a:solidFill>
                  <a:srgbClr val="404040"/>
                </a:solidFill>
                <a:latin typeface="Arial"/>
                <a:cs typeface="Arial"/>
              </a:rPr>
              <a:t>child </a:t>
            </a:r>
            <a:r>
              <a:rPr sz="1800" spc="135" dirty="0">
                <a:solidFill>
                  <a:srgbClr val="404040"/>
                </a:solidFill>
                <a:latin typeface="Arial"/>
                <a:cs typeface="Arial"/>
              </a:rPr>
              <a:t>or  </a:t>
            </a:r>
            <a:r>
              <a:rPr sz="1800" spc="85" dirty="0">
                <a:solidFill>
                  <a:srgbClr val="404040"/>
                </a:solidFill>
                <a:latin typeface="Arial"/>
                <a:cs typeface="Arial"/>
              </a:rPr>
              <a:t>teen </a:t>
            </a:r>
            <a:r>
              <a:rPr sz="1800" spc="80" dirty="0">
                <a:solidFill>
                  <a:srgbClr val="404040"/>
                </a:solidFill>
                <a:latin typeface="Arial"/>
                <a:cs typeface="Arial"/>
              </a:rPr>
              <a:t>is </a:t>
            </a:r>
            <a:r>
              <a:rPr sz="1800" spc="100" dirty="0" smtClean="0">
                <a:solidFill>
                  <a:srgbClr val="404040"/>
                </a:solidFill>
                <a:latin typeface="Arial"/>
                <a:cs typeface="Arial"/>
              </a:rPr>
              <a:t>tormented</a:t>
            </a:r>
            <a:r>
              <a:rPr lang="en-US" sz="1800" spc="100" dirty="0" smtClean="0">
                <a:solidFill>
                  <a:srgbClr val="404040"/>
                </a:solidFill>
                <a:latin typeface="Arial"/>
                <a:cs typeface="Arial"/>
              </a:rPr>
              <a:t>(</a:t>
            </a:r>
            <a:r>
              <a:rPr lang="en-US" spc="90" dirty="0">
                <a:latin typeface="Arial"/>
                <a:cs typeface="Arial"/>
              </a:rPr>
              <a:t> </a:t>
            </a:r>
            <a:r>
              <a:rPr lang="en-US" spc="90" dirty="0">
                <a:latin typeface="Arial"/>
                <a:cs typeface="Arial"/>
                <a:hlinkClick r:id="rId2" tooltip="anger"/>
              </a:rPr>
              <a:t>anger</a:t>
            </a:r>
            <a:r>
              <a:rPr lang="en-US" b="1" u="sng" dirty="0" smtClean="0"/>
              <a:t>)</a:t>
            </a:r>
            <a:r>
              <a:rPr sz="1800" spc="100" dirty="0" smtClean="0">
                <a:solidFill>
                  <a:srgbClr val="404040"/>
                </a:solidFill>
                <a:latin typeface="Arial"/>
                <a:cs typeface="Arial"/>
              </a:rPr>
              <a:t>, </a:t>
            </a:r>
            <a:r>
              <a:rPr sz="1800" spc="90" dirty="0">
                <a:solidFill>
                  <a:srgbClr val="404040"/>
                </a:solidFill>
                <a:latin typeface="Arial"/>
                <a:cs typeface="Arial"/>
              </a:rPr>
              <a:t>threatened,  </a:t>
            </a:r>
            <a:r>
              <a:rPr sz="1800" spc="80" dirty="0">
                <a:solidFill>
                  <a:srgbClr val="404040"/>
                </a:solidFill>
                <a:latin typeface="Arial"/>
                <a:cs typeface="Arial"/>
              </a:rPr>
              <a:t>harassed, </a:t>
            </a:r>
            <a:r>
              <a:rPr sz="1800" spc="85" dirty="0">
                <a:solidFill>
                  <a:srgbClr val="404040"/>
                </a:solidFill>
                <a:latin typeface="Arial"/>
                <a:cs typeface="Arial"/>
              </a:rPr>
              <a:t>humiliated,</a:t>
            </a:r>
            <a:r>
              <a:rPr sz="1800" spc="-240" dirty="0">
                <a:solidFill>
                  <a:srgbClr val="404040"/>
                </a:solidFill>
                <a:latin typeface="Arial"/>
                <a:cs typeface="Arial"/>
              </a:rPr>
              <a:t> </a:t>
            </a:r>
            <a:r>
              <a:rPr sz="1800" spc="90" dirty="0" smtClean="0">
                <a:solidFill>
                  <a:srgbClr val="404040"/>
                </a:solidFill>
                <a:latin typeface="Arial"/>
                <a:cs typeface="Arial"/>
              </a:rPr>
              <a:t>embarrassed</a:t>
            </a:r>
            <a:r>
              <a:rPr lang="en-US" sz="1800" spc="90" dirty="0" smtClean="0">
                <a:solidFill>
                  <a:srgbClr val="404040"/>
                </a:solidFill>
                <a:latin typeface="Arial"/>
                <a:cs typeface="Arial"/>
              </a:rPr>
              <a:t>(</a:t>
            </a:r>
            <a:r>
              <a:rPr lang="en-US" dirty="0" smtClean="0"/>
              <a:t>awkward)</a:t>
            </a:r>
            <a:r>
              <a:rPr sz="1800" spc="90" dirty="0" smtClean="0">
                <a:solidFill>
                  <a:srgbClr val="404040"/>
                </a:solidFill>
                <a:latin typeface="Arial"/>
                <a:cs typeface="Arial"/>
              </a:rPr>
              <a:t>,  </a:t>
            </a:r>
            <a:r>
              <a:rPr sz="1800" spc="135" dirty="0">
                <a:solidFill>
                  <a:srgbClr val="404040"/>
                </a:solidFill>
                <a:latin typeface="Arial"/>
                <a:cs typeface="Arial"/>
              </a:rPr>
              <a:t>or </a:t>
            </a:r>
            <a:r>
              <a:rPr sz="1800" spc="105" dirty="0">
                <a:solidFill>
                  <a:srgbClr val="404040"/>
                </a:solidFill>
                <a:latin typeface="Arial"/>
                <a:cs typeface="Arial"/>
              </a:rPr>
              <a:t>otherwise </a:t>
            </a:r>
            <a:r>
              <a:rPr sz="1800" spc="100" dirty="0">
                <a:solidFill>
                  <a:srgbClr val="404040"/>
                </a:solidFill>
                <a:latin typeface="Arial"/>
                <a:cs typeface="Arial"/>
              </a:rPr>
              <a:t>targeted </a:t>
            </a:r>
            <a:r>
              <a:rPr sz="1800" spc="85" dirty="0">
                <a:solidFill>
                  <a:srgbClr val="404040"/>
                </a:solidFill>
                <a:latin typeface="Arial"/>
                <a:cs typeface="Arial"/>
              </a:rPr>
              <a:t>by </a:t>
            </a:r>
            <a:r>
              <a:rPr sz="1800" spc="100" dirty="0">
                <a:solidFill>
                  <a:srgbClr val="404040"/>
                </a:solidFill>
                <a:latin typeface="Arial"/>
                <a:cs typeface="Arial"/>
              </a:rPr>
              <a:t>another  child </a:t>
            </a:r>
            <a:r>
              <a:rPr sz="1800" spc="135" dirty="0">
                <a:solidFill>
                  <a:srgbClr val="404040"/>
                </a:solidFill>
                <a:latin typeface="Arial"/>
                <a:cs typeface="Arial"/>
              </a:rPr>
              <a:t>or </a:t>
            </a:r>
            <a:r>
              <a:rPr sz="1800" spc="90" dirty="0">
                <a:solidFill>
                  <a:srgbClr val="404040"/>
                </a:solidFill>
                <a:latin typeface="Arial"/>
                <a:cs typeface="Arial"/>
              </a:rPr>
              <a:t>teen using </a:t>
            </a:r>
            <a:r>
              <a:rPr sz="1800" spc="95" dirty="0">
                <a:solidFill>
                  <a:srgbClr val="404040"/>
                </a:solidFill>
                <a:latin typeface="Arial"/>
                <a:cs typeface="Arial"/>
              </a:rPr>
              <a:t>the Internet,  interactive </a:t>
            </a:r>
            <a:r>
              <a:rPr sz="1800" spc="90" dirty="0">
                <a:solidFill>
                  <a:srgbClr val="404040"/>
                </a:solidFill>
                <a:latin typeface="Arial"/>
                <a:cs typeface="Arial"/>
              </a:rPr>
              <a:t>and </a:t>
            </a:r>
            <a:r>
              <a:rPr sz="1800" spc="100" dirty="0">
                <a:solidFill>
                  <a:srgbClr val="404040"/>
                </a:solidFill>
                <a:latin typeface="Arial"/>
                <a:cs typeface="Arial"/>
              </a:rPr>
              <a:t>digital</a:t>
            </a:r>
            <a:r>
              <a:rPr sz="1800" spc="-375" dirty="0">
                <a:solidFill>
                  <a:srgbClr val="404040"/>
                </a:solidFill>
                <a:latin typeface="Arial"/>
                <a:cs typeface="Arial"/>
              </a:rPr>
              <a:t> </a:t>
            </a:r>
            <a:r>
              <a:rPr sz="1800" spc="85" dirty="0">
                <a:solidFill>
                  <a:srgbClr val="404040"/>
                </a:solidFill>
                <a:latin typeface="Arial"/>
                <a:cs typeface="Arial"/>
              </a:rPr>
              <a:t>technologies,  </a:t>
            </a:r>
            <a:r>
              <a:rPr sz="1800" spc="135" dirty="0">
                <a:solidFill>
                  <a:srgbClr val="404040"/>
                </a:solidFill>
                <a:latin typeface="Arial"/>
                <a:cs typeface="Arial"/>
              </a:rPr>
              <a:t>or </a:t>
            </a:r>
            <a:r>
              <a:rPr sz="1800" spc="95" dirty="0">
                <a:solidFill>
                  <a:srgbClr val="404040"/>
                </a:solidFill>
                <a:latin typeface="Arial"/>
                <a:cs typeface="Arial"/>
              </a:rPr>
              <a:t>cell</a:t>
            </a:r>
            <a:r>
              <a:rPr sz="1800" spc="-250" dirty="0">
                <a:solidFill>
                  <a:srgbClr val="404040"/>
                </a:solidFill>
                <a:latin typeface="Arial"/>
                <a:cs typeface="Arial"/>
              </a:rPr>
              <a:t> </a:t>
            </a:r>
            <a:r>
              <a:rPr sz="1800" spc="70" dirty="0">
                <a:solidFill>
                  <a:srgbClr val="404040"/>
                </a:solidFill>
                <a:latin typeface="Arial"/>
                <a:cs typeface="Arial"/>
              </a:rPr>
              <a:t>phones.</a:t>
            </a:r>
            <a:endParaRPr sz="1800" dirty="0">
              <a:latin typeface="Arial"/>
              <a:cs typeface="Arial"/>
            </a:endParaRPr>
          </a:p>
        </p:txBody>
      </p:sp>
      <p:sp>
        <p:nvSpPr>
          <p:cNvPr id="4" name="object 4"/>
          <p:cNvSpPr/>
          <p:nvPr/>
        </p:nvSpPr>
        <p:spPr>
          <a:xfrm>
            <a:off x="5579837" y="1754896"/>
            <a:ext cx="3032060" cy="297931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338752"/>
            <a:ext cx="7924800" cy="628377"/>
          </a:xfrm>
          <a:prstGeom prst="rect">
            <a:avLst/>
          </a:prstGeom>
        </p:spPr>
        <p:txBody>
          <a:bodyPr vert="horz" wrap="square" lIns="0" tIns="12700" rIns="0" bIns="0" rtlCol="0">
            <a:spAutoFit/>
          </a:bodyPr>
          <a:lstStyle/>
          <a:p>
            <a:pPr marL="12700">
              <a:lnSpc>
                <a:spcPct val="100000"/>
              </a:lnSpc>
              <a:spcBef>
                <a:spcPts val="100"/>
              </a:spcBef>
            </a:pPr>
            <a:r>
              <a:rPr sz="4000" dirty="0"/>
              <a:t>Cyber-libel</a:t>
            </a:r>
            <a:r>
              <a:rPr lang="en-US" sz="4000" dirty="0" smtClean="0"/>
              <a:t>/</a:t>
            </a:r>
            <a:r>
              <a:rPr lang="en-US" sz="4000" dirty="0"/>
              <a:t>M</a:t>
            </a:r>
            <a:r>
              <a:rPr lang="en-US" sz="4000" dirty="0" smtClean="0"/>
              <a:t>isrepresentation</a:t>
            </a:r>
            <a:endParaRPr sz="4000" dirty="0"/>
          </a:p>
        </p:txBody>
      </p:sp>
      <p:sp>
        <p:nvSpPr>
          <p:cNvPr id="3" name="object 3"/>
          <p:cNvSpPr txBox="1"/>
          <p:nvPr/>
        </p:nvSpPr>
        <p:spPr>
          <a:xfrm>
            <a:off x="5054853" y="2450084"/>
            <a:ext cx="3865879" cy="1802764"/>
          </a:xfrm>
          <a:prstGeom prst="rect">
            <a:avLst/>
          </a:prstGeom>
        </p:spPr>
        <p:txBody>
          <a:bodyPr vert="horz" wrap="square" lIns="0" tIns="12700" rIns="0" bIns="0" rtlCol="0">
            <a:spAutoFit/>
          </a:bodyPr>
          <a:lstStyle/>
          <a:p>
            <a:pPr marL="355600" marR="5080" indent="-342900">
              <a:lnSpc>
                <a:spcPct val="150000"/>
              </a:lnSpc>
              <a:spcBef>
                <a:spcPts val="100"/>
              </a:spcBef>
              <a:tabLst>
                <a:tab pos="354965" algn="l"/>
              </a:tabLst>
            </a:pPr>
            <a:r>
              <a:rPr sz="1450" spc="235" dirty="0">
                <a:solidFill>
                  <a:srgbClr val="90C225"/>
                </a:solidFill>
                <a:latin typeface="Arial"/>
                <a:cs typeface="Arial"/>
              </a:rPr>
              <a:t>	</a:t>
            </a:r>
            <a:r>
              <a:rPr sz="1800" spc="80" dirty="0">
                <a:solidFill>
                  <a:srgbClr val="404040"/>
                </a:solidFill>
                <a:latin typeface="Arial"/>
                <a:cs typeface="Arial"/>
              </a:rPr>
              <a:t>Deliberate </a:t>
            </a:r>
            <a:r>
              <a:rPr sz="1800" spc="90" dirty="0">
                <a:solidFill>
                  <a:srgbClr val="404040"/>
                </a:solidFill>
                <a:latin typeface="Arial"/>
                <a:cs typeface="Arial"/>
              </a:rPr>
              <a:t>misrepresentation</a:t>
            </a:r>
            <a:r>
              <a:rPr sz="1800" spc="-210" dirty="0">
                <a:solidFill>
                  <a:srgbClr val="404040"/>
                </a:solidFill>
                <a:latin typeface="Arial"/>
                <a:cs typeface="Arial"/>
              </a:rPr>
              <a:t> </a:t>
            </a:r>
            <a:r>
              <a:rPr sz="1800" spc="90" dirty="0">
                <a:solidFill>
                  <a:srgbClr val="404040"/>
                </a:solidFill>
                <a:latin typeface="Arial"/>
                <a:cs typeface="Arial"/>
              </a:rPr>
              <a:t>of  people </a:t>
            </a:r>
            <a:r>
              <a:rPr sz="1800" spc="135" dirty="0">
                <a:solidFill>
                  <a:srgbClr val="404040"/>
                </a:solidFill>
                <a:latin typeface="Arial"/>
                <a:cs typeface="Arial"/>
              </a:rPr>
              <a:t>or</a:t>
            </a:r>
            <a:r>
              <a:rPr sz="1800" spc="-210" dirty="0">
                <a:solidFill>
                  <a:srgbClr val="404040"/>
                </a:solidFill>
                <a:latin typeface="Arial"/>
                <a:cs typeface="Arial"/>
              </a:rPr>
              <a:t> </a:t>
            </a:r>
            <a:r>
              <a:rPr sz="1800" spc="55" dirty="0">
                <a:solidFill>
                  <a:srgbClr val="404040"/>
                </a:solidFill>
                <a:latin typeface="Arial"/>
                <a:cs typeface="Arial"/>
              </a:rPr>
              <a:t>events.</a:t>
            </a:r>
            <a:endParaRPr sz="1800">
              <a:latin typeface="Arial"/>
              <a:cs typeface="Arial"/>
            </a:endParaRPr>
          </a:p>
          <a:p>
            <a:pPr marL="355600" marR="442595" indent="-342900">
              <a:lnSpc>
                <a:spcPct val="150000"/>
              </a:lnSpc>
              <a:spcBef>
                <a:spcPts val="1030"/>
              </a:spcBef>
              <a:tabLst>
                <a:tab pos="354965" algn="l"/>
              </a:tabLst>
            </a:pPr>
            <a:r>
              <a:rPr sz="1450" spc="235" dirty="0">
                <a:solidFill>
                  <a:srgbClr val="90C225"/>
                </a:solidFill>
                <a:latin typeface="Arial"/>
                <a:cs typeface="Arial"/>
              </a:rPr>
              <a:t>	</a:t>
            </a:r>
            <a:r>
              <a:rPr sz="1800" spc="45" dirty="0">
                <a:solidFill>
                  <a:srgbClr val="404040"/>
                </a:solidFill>
                <a:latin typeface="Arial"/>
                <a:cs typeface="Arial"/>
              </a:rPr>
              <a:t>False </a:t>
            </a:r>
            <a:r>
              <a:rPr sz="1800" spc="85" dirty="0">
                <a:solidFill>
                  <a:srgbClr val="404040"/>
                </a:solidFill>
                <a:latin typeface="Arial"/>
                <a:cs typeface="Arial"/>
              </a:rPr>
              <a:t>statements </a:t>
            </a:r>
            <a:r>
              <a:rPr sz="1800" spc="95" dirty="0">
                <a:solidFill>
                  <a:srgbClr val="404040"/>
                </a:solidFill>
                <a:latin typeface="Arial"/>
                <a:cs typeface="Arial"/>
              </a:rPr>
              <a:t>that </a:t>
            </a:r>
            <a:r>
              <a:rPr sz="1800" spc="105" dirty="0">
                <a:solidFill>
                  <a:srgbClr val="404040"/>
                </a:solidFill>
                <a:latin typeface="Arial"/>
                <a:cs typeface="Arial"/>
              </a:rPr>
              <a:t>harm  </a:t>
            </a:r>
            <a:r>
              <a:rPr sz="1800" spc="95" dirty="0">
                <a:solidFill>
                  <a:srgbClr val="404040"/>
                </a:solidFill>
                <a:latin typeface="Arial"/>
                <a:cs typeface="Arial"/>
              </a:rPr>
              <a:t>another’s</a:t>
            </a:r>
            <a:r>
              <a:rPr sz="1800" spc="-65" dirty="0">
                <a:solidFill>
                  <a:srgbClr val="404040"/>
                </a:solidFill>
                <a:latin typeface="Arial"/>
                <a:cs typeface="Arial"/>
              </a:rPr>
              <a:t> </a:t>
            </a:r>
            <a:r>
              <a:rPr sz="1800" spc="90" dirty="0">
                <a:solidFill>
                  <a:srgbClr val="404040"/>
                </a:solidFill>
                <a:latin typeface="Arial"/>
                <a:cs typeface="Arial"/>
              </a:rPr>
              <a:t>reputation.</a:t>
            </a:r>
            <a:endParaRPr sz="1800">
              <a:latin typeface="Arial"/>
              <a:cs typeface="Arial"/>
            </a:endParaRPr>
          </a:p>
        </p:txBody>
      </p:sp>
      <p:sp>
        <p:nvSpPr>
          <p:cNvPr id="4" name="object 4"/>
          <p:cNvSpPr/>
          <p:nvPr/>
        </p:nvSpPr>
        <p:spPr>
          <a:xfrm>
            <a:off x="1786487" y="2281778"/>
            <a:ext cx="2568575" cy="2444750"/>
          </a:xfrm>
          <a:custGeom>
            <a:avLst/>
            <a:gdLst/>
            <a:ahLst/>
            <a:cxnLst/>
            <a:rect l="l" t="t" r="r" b="b"/>
            <a:pathLst>
              <a:path w="2568575" h="2444750">
                <a:moveTo>
                  <a:pt x="176099" y="276879"/>
                </a:moveTo>
                <a:lnTo>
                  <a:pt x="110239" y="302718"/>
                </a:lnTo>
                <a:lnTo>
                  <a:pt x="52972" y="347043"/>
                </a:lnTo>
                <a:lnTo>
                  <a:pt x="12884" y="401504"/>
                </a:lnTo>
                <a:lnTo>
                  <a:pt x="0" y="460339"/>
                </a:lnTo>
                <a:lnTo>
                  <a:pt x="144597" y="1257982"/>
                </a:lnTo>
                <a:lnTo>
                  <a:pt x="88765" y="2329523"/>
                </a:lnTo>
                <a:lnTo>
                  <a:pt x="93059" y="2368262"/>
                </a:lnTo>
                <a:lnTo>
                  <a:pt x="110239" y="2409844"/>
                </a:lnTo>
                <a:lnTo>
                  <a:pt x="150321" y="2439977"/>
                </a:lnTo>
                <a:lnTo>
                  <a:pt x="183254" y="2444270"/>
                </a:lnTo>
                <a:lnTo>
                  <a:pt x="201876" y="2444270"/>
                </a:lnTo>
                <a:lnTo>
                  <a:pt x="220479" y="2442839"/>
                </a:lnTo>
                <a:lnTo>
                  <a:pt x="240533" y="2439977"/>
                </a:lnTo>
                <a:lnTo>
                  <a:pt x="260567" y="2435664"/>
                </a:lnTo>
                <a:lnTo>
                  <a:pt x="282051" y="2431370"/>
                </a:lnTo>
                <a:lnTo>
                  <a:pt x="2412357" y="2031157"/>
                </a:lnTo>
                <a:lnTo>
                  <a:pt x="2449721" y="2019669"/>
                </a:lnTo>
                <a:lnTo>
                  <a:pt x="2509743" y="1985243"/>
                </a:lnTo>
                <a:lnTo>
                  <a:pt x="2552673" y="1937917"/>
                </a:lnTo>
                <a:lnTo>
                  <a:pt x="2568573" y="1883396"/>
                </a:lnTo>
                <a:lnTo>
                  <a:pt x="2565592" y="1854714"/>
                </a:lnTo>
                <a:lnTo>
                  <a:pt x="2356508" y="540839"/>
                </a:lnTo>
                <a:lnTo>
                  <a:pt x="2371916" y="318421"/>
                </a:lnTo>
                <a:lnTo>
                  <a:pt x="1171133" y="318421"/>
                </a:lnTo>
                <a:lnTo>
                  <a:pt x="176099" y="276879"/>
                </a:lnTo>
                <a:close/>
              </a:path>
              <a:path w="2568575" h="2444750">
                <a:moveTo>
                  <a:pt x="2226328" y="0"/>
                </a:moveTo>
                <a:lnTo>
                  <a:pt x="2193336" y="4174"/>
                </a:lnTo>
                <a:lnTo>
                  <a:pt x="1171133" y="318421"/>
                </a:lnTo>
                <a:lnTo>
                  <a:pt x="2371916" y="318421"/>
                </a:lnTo>
                <a:lnTo>
                  <a:pt x="2386718" y="104749"/>
                </a:lnTo>
                <a:lnTo>
                  <a:pt x="2376582" y="78909"/>
                </a:lnTo>
                <a:lnTo>
                  <a:pt x="2340807" y="35777"/>
                </a:lnTo>
                <a:lnTo>
                  <a:pt x="2289331" y="8546"/>
                </a:lnTo>
                <a:lnTo>
                  <a:pt x="2226328" y="0"/>
                </a:lnTo>
                <a:close/>
              </a:path>
            </a:pathLst>
          </a:custGeom>
          <a:solidFill>
            <a:srgbClr val="B9F8FF"/>
          </a:solidFill>
        </p:spPr>
        <p:txBody>
          <a:bodyPr wrap="square" lIns="0" tIns="0" rIns="0" bIns="0" rtlCol="0"/>
          <a:lstStyle/>
          <a:p>
            <a:endParaRPr/>
          </a:p>
        </p:txBody>
      </p:sp>
      <p:sp>
        <p:nvSpPr>
          <p:cNvPr id="5" name="object 5"/>
          <p:cNvSpPr/>
          <p:nvPr/>
        </p:nvSpPr>
        <p:spPr>
          <a:xfrm>
            <a:off x="2350582" y="3293034"/>
            <a:ext cx="452755" cy="643255"/>
          </a:xfrm>
          <a:custGeom>
            <a:avLst/>
            <a:gdLst/>
            <a:ahLst/>
            <a:cxnLst/>
            <a:rect l="l" t="t" r="r" b="b"/>
            <a:pathLst>
              <a:path w="452755" h="643254">
                <a:moveTo>
                  <a:pt x="127417" y="0"/>
                </a:moveTo>
                <a:lnTo>
                  <a:pt x="62983" y="8606"/>
                </a:lnTo>
                <a:lnTo>
                  <a:pt x="17171" y="28681"/>
                </a:lnTo>
                <a:lnTo>
                  <a:pt x="0" y="40150"/>
                </a:lnTo>
                <a:lnTo>
                  <a:pt x="2861" y="47325"/>
                </a:lnTo>
                <a:lnTo>
                  <a:pt x="21464" y="103278"/>
                </a:lnTo>
                <a:lnTo>
                  <a:pt x="34363" y="147741"/>
                </a:lnTo>
                <a:lnTo>
                  <a:pt x="50104" y="199380"/>
                </a:lnTo>
                <a:lnTo>
                  <a:pt x="65845" y="259626"/>
                </a:lnTo>
                <a:lnTo>
                  <a:pt x="81606" y="324185"/>
                </a:lnTo>
                <a:lnTo>
                  <a:pt x="94485" y="393037"/>
                </a:lnTo>
                <a:lnTo>
                  <a:pt x="108814" y="490571"/>
                </a:lnTo>
                <a:lnTo>
                  <a:pt x="115969" y="565167"/>
                </a:lnTo>
                <a:lnTo>
                  <a:pt x="117357" y="611082"/>
                </a:lnTo>
                <a:lnTo>
                  <a:pt x="117400" y="628295"/>
                </a:lnTo>
                <a:lnTo>
                  <a:pt x="143158" y="634020"/>
                </a:lnTo>
                <a:lnTo>
                  <a:pt x="168936" y="638333"/>
                </a:lnTo>
                <a:lnTo>
                  <a:pt x="197575" y="641195"/>
                </a:lnTo>
                <a:lnTo>
                  <a:pt x="224764" y="642626"/>
                </a:lnTo>
                <a:lnTo>
                  <a:pt x="282043" y="642626"/>
                </a:lnTo>
                <a:lnTo>
                  <a:pt x="335010" y="636902"/>
                </a:lnTo>
                <a:lnTo>
                  <a:pt x="382252" y="629726"/>
                </a:lnTo>
                <a:lnTo>
                  <a:pt x="420909" y="621120"/>
                </a:lnTo>
                <a:lnTo>
                  <a:pt x="452411" y="602476"/>
                </a:lnTo>
                <a:lnTo>
                  <a:pt x="438101" y="529310"/>
                </a:lnTo>
                <a:lnTo>
                  <a:pt x="422340" y="460458"/>
                </a:lnTo>
                <a:lnTo>
                  <a:pt x="403737" y="397330"/>
                </a:lnTo>
                <a:lnTo>
                  <a:pt x="383683" y="339967"/>
                </a:lnTo>
                <a:lnTo>
                  <a:pt x="363650" y="286877"/>
                </a:lnTo>
                <a:lnTo>
                  <a:pt x="342165" y="239551"/>
                </a:lnTo>
                <a:lnTo>
                  <a:pt x="320700" y="196518"/>
                </a:lnTo>
                <a:lnTo>
                  <a:pt x="300646" y="159210"/>
                </a:lnTo>
                <a:lnTo>
                  <a:pt x="280612" y="126235"/>
                </a:lnTo>
                <a:lnTo>
                  <a:pt x="244818" y="74576"/>
                </a:lnTo>
                <a:lnTo>
                  <a:pt x="230508" y="54501"/>
                </a:lnTo>
                <a:lnTo>
                  <a:pt x="217609" y="40150"/>
                </a:lnTo>
                <a:lnTo>
                  <a:pt x="209023" y="30112"/>
                </a:lnTo>
                <a:lnTo>
                  <a:pt x="200437" y="21506"/>
                </a:lnTo>
                <a:lnTo>
                  <a:pt x="163212" y="5724"/>
                </a:lnTo>
                <a:lnTo>
                  <a:pt x="127417" y="0"/>
                </a:lnTo>
                <a:close/>
              </a:path>
            </a:pathLst>
          </a:custGeom>
          <a:solidFill>
            <a:srgbClr val="FFFFFF"/>
          </a:solidFill>
        </p:spPr>
        <p:txBody>
          <a:bodyPr wrap="square" lIns="0" tIns="0" rIns="0" bIns="0" rtlCol="0"/>
          <a:lstStyle/>
          <a:p>
            <a:endParaRPr/>
          </a:p>
        </p:txBody>
      </p:sp>
      <p:sp>
        <p:nvSpPr>
          <p:cNvPr id="6" name="object 6"/>
          <p:cNvSpPr/>
          <p:nvPr/>
        </p:nvSpPr>
        <p:spPr>
          <a:xfrm>
            <a:off x="3891181" y="4350224"/>
            <a:ext cx="142240" cy="60325"/>
          </a:xfrm>
          <a:custGeom>
            <a:avLst/>
            <a:gdLst/>
            <a:ahLst/>
            <a:cxnLst/>
            <a:rect l="l" t="t" r="r" b="b"/>
            <a:pathLst>
              <a:path w="142239" h="60325">
                <a:moveTo>
                  <a:pt x="138726" y="0"/>
                </a:moveTo>
                <a:lnTo>
                  <a:pt x="121634" y="5744"/>
                </a:lnTo>
                <a:lnTo>
                  <a:pt x="102951" y="11488"/>
                </a:lnTo>
                <a:lnTo>
                  <a:pt x="85859" y="17213"/>
                </a:lnTo>
                <a:lnTo>
                  <a:pt x="51475" y="31563"/>
                </a:lnTo>
                <a:lnTo>
                  <a:pt x="34184" y="37308"/>
                </a:lnTo>
                <a:lnTo>
                  <a:pt x="0" y="51639"/>
                </a:lnTo>
                <a:lnTo>
                  <a:pt x="4173" y="60245"/>
                </a:lnTo>
                <a:lnTo>
                  <a:pt x="21464" y="53070"/>
                </a:lnTo>
                <a:lnTo>
                  <a:pt x="37165" y="45914"/>
                </a:lnTo>
                <a:lnTo>
                  <a:pt x="54258" y="40170"/>
                </a:lnTo>
                <a:lnTo>
                  <a:pt x="88641" y="25819"/>
                </a:lnTo>
                <a:lnTo>
                  <a:pt x="105932" y="20095"/>
                </a:lnTo>
                <a:lnTo>
                  <a:pt x="124416" y="14350"/>
                </a:lnTo>
                <a:lnTo>
                  <a:pt x="141707" y="8606"/>
                </a:lnTo>
                <a:lnTo>
                  <a:pt x="138726" y="0"/>
                </a:lnTo>
                <a:close/>
              </a:path>
            </a:pathLst>
          </a:custGeom>
          <a:solidFill>
            <a:srgbClr val="7EA44B"/>
          </a:solidFill>
        </p:spPr>
        <p:txBody>
          <a:bodyPr wrap="square" lIns="0" tIns="0" rIns="0" bIns="0" rtlCol="0"/>
          <a:lstStyle/>
          <a:p>
            <a:endParaRPr/>
          </a:p>
        </p:txBody>
      </p:sp>
      <p:sp>
        <p:nvSpPr>
          <p:cNvPr id="7" name="object 7"/>
          <p:cNvSpPr/>
          <p:nvPr/>
        </p:nvSpPr>
        <p:spPr>
          <a:xfrm>
            <a:off x="3972668" y="4371750"/>
            <a:ext cx="136525" cy="60325"/>
          </a:xfrm>
          <a:custGeom>
            <a:avLst/>
            <a:gdLst/>
            <a:ahLst/>
            <a:cxnLst/>
            <a:rect l="l" t="t" r="r" b="b"/>
            <a:pathLst>
              <a:path w="136525" h="60325">
                <a:moveTo>
                  <a:pt x="133161" y="0"/>
                </a:moveTo>
                <a:lnTo>
                  <a:pt x="116069" y="7175"/>
                </a:lnTo>
                <a:lnTo>
                  <a:pt x="98777" y="12899"/>
                </a:lnTo>
                <a:lnTo>
                  <a:pt x="81685" y="17213"/>
                </a:lnTo>
                <a:lnTo>
                  <a:pt x="47302" y="28681"/>
                </a:lnTo>
                <a:lnTo>
                  <a:pt x="31601" y="34426"/>
                </a:lnTo>
                <a:lnTo>
                  <a:pt x="14309" y="43032"/>
                </a:lnTo>
                <a:lnTo>
                  <a:pt x="0" y="53070"/>
                </a:lnTo>
                <a:lnTo>
                  <a:pt x="5763" y="60245"/>
                </a:lnTo>
                <a:lnTo>
                  <a:pt x="20073" y="50207"/>
                </a:lnTo>
                <a:lnTo>
                  <a:pt x="35774" y="43032"/>
                </a:lnTo>
                <a:lnTo>
                  <a:pt x="53065" y="35857"/>
                </a:lnTo>
                <a:lnTo>
                  <a:pt x="68766" y="30112"/>
                </a:lnTo>
                <a:lnTo>
                  <a:pt x="85859" y="25819"/>
                </a:lnTo>
                <a:lnTo>
                  <a:pt x="120242" y="14330"/>
                </a:lnTo>
                <a:lnTo>
                  <a:pt x="135943" y="8606"/>
                </a:lnTo>
                <a:lnTo>
                  <a:pt x="133161" y="0"/>
                </a:lnTo>
                <a:close/>
              </a:path>
            </a:pathLst>
          </a:custGeom>
          <a:solidFill>
            <a:srgbClr val="7EA44B"/>
          </a:solidFill>
        </p:spPr>
        <p:txBody>
          <a:bodyPr wrap="square" lIns="0" tIns="0" rIns="0" bIns="0" rtlCol="0"/>
          <a:lstStyle/>
          <a:p>
            <a:endParaRPr/>
          </a:p>
        </p:txBody>
      </p:sp>
      <p:sp>
        <p:nvSpPr>
          <p:cNvPr id="8" name="object 8"/>
          <p:cNvSpPr/>
          <p:nvPr/>
        </p:nvSpPr>
        <p:spPr>
          <a:xfrm>
            <a:off x="4044217" y="4403294"/>
            <a:ext cx="104775" cy="41910"/>
          </a:xfrm>
          <a:custGeom>
            <a:avLst/>
            <a:gdLst/>
            <a:ahLst/>
            <a:cxnLst/>
            <a:rect l="l" t="t" r="r" b="b"/>
            <a:pathLst>
              <a:path w="104775" h="41910">
                <a:moveTo>
                  <a:pt x="101759" y="0"/>
                </a:moveTo>
                <a:lnTo>
                  <a:pt x="88840" y="5744"/>
                </a:lnTo>
                <a:lnTo>
                  <a:pt x="77313" y="10057"/>
                </a:lnTo>
                <a:lnTo>
                  <a:pt x="51674" y="18664"/>
                </a:lnTo>
                <a:lnTo>
                  <a:pt x="38755" y="21526"/>
                </a:lnTo>
                <a:lnTo>
                  <a:pt x="25837" y="25839"/>
                </a:lnTo>
                <a:lnTo>
                  <a:pt x="12918" y="28701"/>
                </a:lnTo>
                <a:lnTo>
                  <a:pt x="0" y="32994"/>
                </a:lnTo>
                <a:lnTo>
                  <a:pt x="2981" y="41601"/>
                </a:lnTo>
                <a:lnTo>
                  <a:pt x="15899" y="37308"/>
                </a:lnTo>
                <a:lnTo>
                  <a:pt x="41538" y="31563"/>
                </a:lnTo>
                <a:lnTo>
                  <a:pt x="80294" y="18664"/>
                </a:lnTo>
                <a:lnTo>
                  <a:pt x="91623" y="14350"/>
                </a:lnTo>
                <a:lnTo>
                  <a:pt x="104541" y="8606"/>
                </a:lnTo>
                <a:lnTo>
                  <a:pt x="101759" y="0"/>
                </a:lnTo>
                <a:close/>
              </a:path>
            </a:pathLst>
          </a:custGeom>
          <a:solidFill>
            <a:srgbClr val="7EA44B"/>
          </a:solidFill>
        </p:spPr>
        <p:txBody>
          <a:bodyPr wrap="square" lIns="0" tIns="0" rIns="0" bIns="0" rtlCol="0"/>
          <a:lstStyle/>
          <a:p>
            <a:endParaRPr/>
          </a:p>
        </p:txBody>
      </p:sp>
      <p:sp>
        <p:nvSpPr>
          <p:cNvPr id="9" name="object 9"/>
          <p:cNvSpPr/>
          <p:nvPr/>
        </p:nvSpPr>
        <p:spPr>
          <a:xfrm>
            <a:off x="4101457" y="4424820"/>
            <a:ext cx="135255" cy="56515"/>
          </a:xfrm>
          <a:custGeom>
            <a:avLst/>
            <a:gdLst/>
            <a:ahLst/>
            <a:cxnLst/>
            <a:rect l="l" t="t" r="r" b="b"/>
            <a:pathLst>
              <a:path w="135254" h="56514">
                <a:moveTo>
                  <a:pt x="133161" y="0"/>
                </a:moveTo>
                <a:lnTo>
                  <a:pt x="83076" y="15781"/>
                </a:lnTo>
                <a:lnTo>
                  <a:pt x="50283" y="30132"/>
                </a:lnTo>
                <a:lnTo>
                  <a:pt x="32992" y="35857"/>
                </a:lnTo>
                <a:lnTo>
                  <a:pt x="17291" y="43032"/>
                </a:lnTo>
                <a:lnTo>
                  <a:pt x="0" y="47345"/>
                </a:lnTo>
                <a:lnTo>
                  <a:pt x="2981" y="55952"/>
                </a:lnTo>
                <a:lnTo>
                  <a:pt x="41538" y="43032"/>
                </a:lnTo>
                <a:lnTo>
                  <a:pt x="54457" y="37288"/>
                </a:lnTo>
                <a:lnTo>
                  <a:pt x="67375" y="32994"/>
                </a:lnTo>
                <a:lnTo>
                  <a:pt x="106131" y="15781"/>
                </a:lnTo>
                <a:lnTo>
                  <a:pt x="113286" y="12919"/>
                </a:lnTo>
                <a:lnTo>
                  <a:pt x="134751" y="8606"/>
                </a:lnTo>
                <a:lnTo>
                  <a:pt x="133161" y="0"/>
                </a:lnTo>
                <a:close/>
              </a:path>
            </a:pathLst>
          </a:custGeom>
          <a:solidFill>
            <a:srgbClr val="7EA44B"/>
          </a:solidFill>
        </p:spPr>
        <p:txBody>
          <a:bodyPr wrap="square" lIns="0" tIns="0" rIns="0" bIns="0" rtlCol="0"/>
          <a:lstStyle/>
          <a:p>
            <a:endParaRPr/>
          </a:p>
        </p:txBody>
      </p:sp>
      <p:sp>
        <p:nvSpPr>
          <p:cNvPr id="10" name="object 10"/>
          <p:cNvSpPr/>
          <p:nvPr/>
        </p:nvSpPr>
        <p:spPr>
          <a:xfrm>
            <a:off x="4178770" y="4452071"/>
            <a:ext cx="132080" cy="50800"/>
          </a:xfrm>
          <a:custGeom>
            <a:avLst/>
            <a:gdLst/>
            <a:ahLst/>
            <a:cxnLst/>
            <a:rect l="l" t="t" r="r" b="b"/>
            <a:pathLst>
              <a:path w="132079" h="50800">
                <a:moveTo>
                  <a:pt x="128987" y="0"/>
                </a:moveTo>
                <a:lnTo>
                  <a:pt x="113286" y="5744"/>
                </a:lnTo>
                <a:lnTo>
                  <a:pt x="97386" y="10037"/>
                </a:lnTo>
                <a:lnTo>
                  <a:pt x="81685" y="15781"/>
                </a:lnTo>
                <a:lnTo>
                  <a:pt x="64593" y="21526"/>
                </a:lnTo>
                <a:lnTo>
                  <a:pt x="32992" y="32994"/>
                </a:lnTo>
                <a:lnTo>
                  <a:pt x="17291" y="37308"/>
                </a:lnTo>
                <a:lnTo>
                  <a:pt x="0" y="41601"/>
                </a:lnTo>
                <a:lnTo>
                  <a:pt x="2981" y="50207"/>
                </a:lnTo>
                <a:lnTo>
                  <a:pt x="20073" y="45914"/>
                </a:lnTo>
                <a:lnTo>
                  <a:pt x="35973" y="41601"/>
                </a:lnTo>
                <a:lnTo>
                  <a:pt x="51674" y="35857"/>
                </a:lnTo>
                <a:lnTo>
                  <a:pt x="67375" y="31563"/>
                </a:lnTo>
                <a:lnTo>
                  <a:pt x="84468" y="25819"/>
                </a:lnTo>
                <a:lnTo>
                  <a:pt x="116069" y="14350"/>
                </a:lnTo>
                <a:lnTo>
                  <a:pt x="131770" y="10037"/>
                </a:lnTo>
                <a:lnTo>
                  <a:pt x="128987" y="0"/>
                </a:lnTo>
                <a:close/>
              </a:path>
            </a:pathLst>
          </a:custGeom>
          <a:solidFill>
            <a:srgbClr val="7EA44B"/>
          </a:solidFill>
        </p:spPr>
        <p:txBody>
          <a:bodyPr wrap="square" lIns="0" tIns="0" rIns="0" bIns="0" rtlCol="0"/>
          <a:lstStyle/>
          <a:p>
            <a:endParaRPr/>
          </a:p>
        </p:txBody>
      </p:sp>
      <p:sp>
        <p:nvSpPr>
          <p:cNvPr id="11" name="object 11"/>
          <p:cNvSpPr/>
          <p:nvPr/>
        </p:nvSpPr>
        <p:spPr>
          <a:xfrm>
            <a:off x="4266219" y="4467853"/>
            <a:ext cx="142240" cy="56515"/>
          </a:xfrm>
          <a:custGeom>
            <a:avLst/>
            <a:gdLst/>
            <a:ahLst/>
            <a:cxnLst/>
            <a:rect l="l" t="t" r="r" b="b"/>
            <a:pathLst>
              <a:path w="142239" h="56514">
                <a:moveTo>
                  <a:pt x="138925" y="0"/>
                </a:moveTo>
                <a:lnTo>
                  <a:pt x="121634" y="4313"/>
                </a:lnTo>
                <a:lnTo>
                  <a:pt x="103150" y="10037"/>
                </a:lnTo>
                <a:lnTo>
                  <a:pt x="51475" y="27250"/>
                </a:lnTo>
                <a:lnTo>
                  <a:pt x="34383" y="34426"/>
                </a:lnTo>
                <a:lnTo>
                  <a:pt x="17092" y="40170"/>
                </a:lnTo>
                <a:lnTo>
                  <a:pt x="0" y="47345"/>
                </a:lnTo>
                <a:lnTo>
                  <a:pt x="2782" y="55952"/>
                </a:lnTo>
                <a:lnTo>
                  <a:pt x="20073" y="48776"/>
                </a:lnTo>
                <a:lnTo>
                  <a:pt x="37165" y="43032"/>
                </a:lnTo>
                <a:lnTo>
                  <a:pt x="54457" y="35857"/>
                </a:lnTo>
                <a:lnTo>
                  <a:pt x="105932" y="18644"/>
                </a:lnTo>
                <a:lnTo>
                  <a:pt x="124615" y="12919"/>
                </a:lnTo>
                <a:lnTo>
                  <a:pt x="141707" y="8606"/>
                </a:lnTo>
                <a:lnTo>
                  <a:pt x="138925" y="0"/>
                </a:lnTo>
                <a:close/>
              </a:path>
            </a:pathLst>
          </a:custGeom>
          <a:solidFill>
            <a:srgbClr val="7EA44B"/>
          </a:solidFill>
        </p:spPr>
        <p:txBody>
          <a:bodyPr wrap="square" lIns="0" tIns="0" rIns="0" bIns="0" rtlCol="0"/>
          <a:lstStyle/>
          <a:p>
            <a:endParaRPr/>
          </a:p>
        </p:txBody>
      </p:sp>
      <p:sp>
        <p:nvSpPr>
          <p:cNvPr id="12" name="object 12"/>
          <p:cNvSpPr/>
          <p:nvPr/>
        </p:nvSpPr>
        <p:spPr>
          <a:xfrm>
            <a:off x="1961155" y="4275628"/>
            <a:ext cx="2383790" cy="782320"/>
          </a:xfrm>
          <a:custGeom>
            <a:avLst/>
            <a:gdLst/>
            <a:ahLst/>
            <a:cxnLst/>
            <a:rect l="l" t="t" r="r" b="b"/>
            <a:pathLst>
              <a:path w="2383790" h="782320">
                <a:moveTo>
                  <a:pt x="1504724" y="0"/>
                </a:moveTo>
                <a:lnTo>
                  <a:pt x="27208" y="400232"/>
                </a:lnTo>
                <a:lnTo>
                  <a:pt x="0" y="417445"/>
                </a:lnTo>
                <a:lnTo>
                  <a:pt x="967825" y="770317"/>
                </a:lnTo>
                <a:lnTo>
                  <a:pt x="1013636" y="781791"/>
                </a:lnTo>
                <a:lnTo>
                  <a:pt x="2378005" y="253902"/>
                </a:lnTo>
                <a:lnTo>
                  <a:pt x="2383769" y="230964"/>
                </a:lnTo>
                <a:lnTo>
                  <a:pt x="1504724" y="0"/>
                </a:lnTo>
                <a:close/>
              </a:path>
            </a:pathLst>
          </a:custGeom>
          <a:solidFill>
            <a:srgbClr val="7EA44B"/>
          </a:solidFill>
        </p:spPr>
        <p:txBody>
          <a:bodyPr wrap="square" lIns="0" tIns="0" rIns="0" bIns="0" rtlCol="0"/>
          <a:lstStyle/>
          <a:p>
            <a:endParaRPr/>
          </a:p>
        </p:txBody>
      </p:sp>
      <p:sp>
        <p:nvSpPr>
          <p:cNvPr id="13" name="object 13"/>
          <p:cNvSpPr/>
          <p:nvPr/>
        </p:nvSpPr>
        <p:spPr>
          <a:xfrm>
            <a:off x="1720628" y="2238646"/>
            <a:ext cx="2844708" cy="284459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7401" y="630377"/>
            <a:ext cx="4295775" cy="574675"/>
          </a:xfrm>
          <a:prstGeom prst="rect">
            <a:avLst/>
          </a:prstGeom>
        </p:spPr>
        <p:txBody>
          <a:bodyPr vert="horz" wrap="square" lIns="0" tIns="12700" rIns="0" bIns="0" rtlCol="0">
            <a:spAutoFit/>
          </a:bodyPr>
          <a:lstStyle/>
          <a:p>
            <a:pPr marL="12700">
              <a:lnSpc>
                <a:spcPct val="100000"/>
              </a:lnSpc>
              <a:spcBef>
                <a:spcPts val="100"/>
              </a:spcBef>
            </a:pPr>
            <a:r>
              <a:rPr sz="3600" spc="150" dirty="0">
                <a:latin typeface="Arial"/>
                <a:cs typeface="Arial"/>
              </a:rPr>
              <a:t>Worms </a:t>
            </a:r>
            <a:r>
              <a:rPr sz="3600" spc="180" dirty="0">
                <a:latin typeface="Arial"/>
                <a:cs typeface="Arial"/>
              </a:rPr>
              <a:t>and</a:t>
            </a:r>
            <a:r>
              <a:rPr sz="3600" spc="-415" dirty="0">
                <a:latin typeface="Arial"/>
                <a:cs typeface="Arial"/>
              </a:rPr>
              <a:t> </a:t>
            </a:r>
            <a:r>
              <a:rPr sz="3600" spc="155" dirty="0">
                <a:latin typeface="Arial"/>
                <a:cs typeface="Arial"/>
              </a:rPr>
              <a:t>Viruses</a:t>
            </a:r>
            <a:endParaRPr sz="3600">
              <a:latin typeface="Arial"/>
              <a:cs typeface="Arial"/>
            </a:endParaRPr>
          </a:p>
        </p:txBody>
      </p:sp>
      <p:sp>
        <p:nvSpPr>
          <p:cNvPr id="3" name="object 3"/>
          <p:cNvSpPr txBox="1"/>
          <p:nvPr/>
        </p:nvSpPr>
        <p:spPr>
          <a:xfrm>
            <a:off x="1045565" y="2681732"/>
            <a:ext cx="4035425" cy="1384935"/>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450" spc="235" dirty="0">
                <a:solidFill>
                  <a:srgbClr val="90C225"/>
                </a:solidFill>
                <a:latin typeface="Arial"/>
                <a:cs typeface="Arial"/>
              </a:rPr>
              <a:t>	</a:t>
            </a:r>
            <a:r>
              <a:rPr sz="1800" spc="80" dirty="0" smtClean="0">
                <a:solidFill>
                  <a:srgbClr val="404040"/>
                </a:solidFill>
                <a:latin typeface="Arial"/>
                <a:cs typeface="Arial"/>
              </a:rPr>
              <a:t>Malicious</a:t>
            </a:r>
            <a:r>
              <a:rPr lang="en-US" sz="1800" spc="80" dirty="0" smtClean="0">
                <a:solidFill>
                  <a:srgbClr val="404040"/>
                </a:solidFill>
                <a:latin typeface="Arial"/>
                <a:cs typeface="Arial"/>
              </a:rPr>
              <a:t>(</a:t>
            </a:r>
            <a:r>
              <a:rPr lang="en-US" dirty="0" smtClean="0"/>
              <a:t>evil)</a:t>
            </a:r>
            <a:r>
              <a:rPr sz="1800" spc="80" dirty="0" smtClean="0">
                <a:solidFill>
                  <a:srgbClr val="404040"/>
                </a:solidFill>
                <a:latin typeface="Arial"/>
                <a:cs typeface="Arial"/>
              </a:rPr>
              <a:t> </a:t>
            </a:r>
            <a:r>
              <a:rPr sz="1800" spc="100" dirty="0">
                <a:solidFill>
                  <a:srgbClr val="404040"/>
                </a:solidFill>
                <a:latin typeface="Arial"/>
                <a:cs typeface="Arial"/>
              </a:rPr>
              <a:t>programs</a:t>
            </a:r>
            <a:r>
              <a:rPr sz="1800" spc="240" dirty="0">
                <a:solidFill>
                  <a:srgbClr val="404040"/>
                </a:solidFill>
                <a:latin typeface="Arial"/>
                <a:cs typeface="Arial"/>
              </a:rPr>
              <a:t> </a:t>
            </a:r>
            <a:r>
              <a:rPr sz="1800" spc="90" dirty="0">
                <a:solidFill>
                  <a:srgbClr val="404040"/>
                </a:solidFill>
                <a:latin typeface="Arial"/>
                <a:cs typeface="Arial"/>
              </a:rPr>
              <a:t>shared</a:t>
            </a:r>
            <a:endParaRPr sz="1800" dirty="0">
              <a:latin typeface="Arial"/>
              <a:cs typeface="Arial"/>
            </a:endParaRPr>
          </a:p>
          <a:p>
            <a:pPr marL="410209" marR="5080">
              <a:lnSpc>
                <a:spcPct val="197800"/>
              </a:lnSpc>
            </a:pPr>
            <a:r>
              <a:rPr sz="1800" spc="114" dirty="0">
                <a:solidFill>
                  <a:srgbClr val="404040"/>
                </a:solidFill>
                <a:latin typeface="Arial"/>
                <a:cs typeface="Arial"/>
              </a:rPr>
              <a:t>with </a:t>
            </a:r>
            <a:r>
              <a:rPr sz="1800" spc="95" dirty="0">
                <a:solidFill>
                  <a:srgbClr val="404040"/>
                </a:solidFill>
                <a:latin typeface="Arial"/>
                <a:cs typeface="Arial"/>
              </a:rPr>
              <a:t>the </a:t>
            </a:r>
            <a:r>
              <a:rPr sz="1800" spc="100" dirty="0">
                <a:solidFill>
                  <a:srgbClr val="404040"/>
                </a:solidFill>
                <a:latin typeface="Arial"/>
                <a:cs typeface="Arial"/>
              </a:rPr>
              <a:t>intent </a:t>
            </a:r>
            <a:r>
              <a:rPr sz="1800" spc="90" dirty="0">
                <a:solidFill>
                  <a:srgbClr val="404040"/>
                </a:solidFill>
                <a:latin typeface="Arial"/>
                <a:cs typeface="Arial"/>
              </a:rPr>
              <a:t>of </a:t>
            </a:r>
            <a:r>
              <a:rPr sz="1800" spc="100" dirty="0">
                <a:solidFill>
                  <a:srgbClr val="404040"/>
                </a:solidFill>
                <a:latin typeface="Arial"/>
                <a:cs typeface="Arial"/>
              </a:rPr>
              <a:t>shutting </a:t>
            </a:r>
            <a:r>
              <a:rPr sz="1800" spc="114" dirty="0">
                <a:solidFill>
                  <a:srgbClr val="404040"/>
                </a:solidFill>
                <a:latin typeface="Arial"/>
                <a:cs typeface="Arial"/>
              </a:rPr>
              <a:t>down  </a:t>
            </a:r>
            <a:r>
              <a:rPr sz="1800" spc="65" dirty="0">
                <a:solidFill>
                  <a:srgbClr val="404040"/>
                </a:solidFill>
                <a:latin typeface="Arial"/>
                <a:cs typeface="Arial"/>
              </a:rPr>
              <a:t>a</a:t>
            </a:r>
            <a:r>
              <a:rPr sz="1800" spc="-45" dirty="0">
                <a:solidFill>
                  <a:srgbClr val="404040"/>
                </a:solidFill>
                <a:latin typeface="Arial"/>
                <a:cs typeface="Arial"/>
              </a:rPr>
              <a:t> </a:t>
            </a:r>
            <a:r>
              <a:rPr sz="1800" spc="114" dirty="0">
                <a:solidFill>
                  <a:srgbClr val="404040"/>
                </a:solidFill>
                <a:latin typeface="Arial"/>
                <a:cs typeface="Arial"/>
              </a:rPr>
              <a:t>computer</a:t>
            </a:r>
            <a:r>
              <a:rPr sz="1800" spc="-60" dirty="0">
                <a:solidFill>
                  <a:srgbClr val="404040"/>
                </a:solidFill>
                <a:latin typeface="Arial"/>
                <a:cs typeface="Arial"/>
              </a:rPr>
              <a:t> </a:t>
            </a:r>
            <a:r>
              <a:rPr sz="1800" spc="135" dirty="0">
                <a:solidFill>
                  <a:srgbClr val="404040"/>
                </a:solidFill>
                <a:latin typeface="Arial"/>
                <a:cs typeface="Arial"/>
              </a:rPr>
              <a:t>or</a:t>
            </a:r>
            <a:r>
              <a:rPr sz="1800" spc="-50" dirty="0">
                <a:solidFill>
                  <a:srgbClr val="404040"/>
                </a:solidFill>
                <a:latin typeface="Arial"/>
                <a:cs typeface="Arial"/>
              </a:rPr>
              <a:t> </a:t>
            </a:r>
            <a:r>
              <a:rPr sz="1800" spc="114" dirty="0">
                <a:solidFill>
                  <a:srgbClr val="404040"/>
                </a:solidFill>
                <a:latin typeface="Arial"/>
                <a:cs typeface="Arial"/>
              </a:rPr>
              <a:t>computer</a:t>
            </a:r>
            <a:r>
              <a:rPr sz="1800" spc="-60" dirty="0">
                <a:solidFill>
                  <a:srgbClr val="404040"/>
                </a:solidFill>
                <a:latin typeface="Arial"/>
                <a:cs typeface="Arial"/>
              </a:rPr>
              <a:t> </a:t>
            </a:r>
            <a:r>
              <a:rPr sz="1800" spc="75" dirty="0">
                <a:solidFill>
                  <a:srgbClr val="404040"/>
                </a:solidFill>
                <a:latin typeface="Arial"/>
                <a:cs typeface="Arial"/>
              </a:rPr>
              <a:t>system.</a:t>
            </a:r>
            <a:endParaRPr sz="1800" dirty="0">
              <a:latin typeface="Arial"/>
              <a:cs typeface="Arial"/>
            </a:endParaRPr>
          </a:p>
        </p:txBody>
      </p:sp>
      <p:sp>
        <p:nvSpPr>
          <p:cNvPr id="4" name="object 4"/>
          <p:cNvSpPr/>
          <p:nvPr/>
        </p:nvSpPr>
        <p:spPr>
          <a:xfrm>
            <a:off x="6176916" y="2285194"/>
            <a:ext cx="1000125" cy="103505"/>
          </a:xfrm>
          <a:custGeom>
            <a:avLst/>
            <a:gdLst/>
            <a:ahLst/>
            <a:cxnLst/>
            <a:rect l="l" t="t" r="r" b="b"/>
            <a:pathLst>
              <a:path w="1000125" h="103505">
                <a:moveTo>
                  <a:pt x="596182" y="2982"/>
                </a:moveTo>
                <a:lnTo>
                  <a:pt x="400409" y="2982"/>
                </a:lnTo>
                <a:lnTo>
                  <a:pt x="367773" y="5924"/>
                </a:lnTo>
                <a:lnTo>
                  <a:pt x="335179" y="11807"/>
                </a:lnTo>
                <a:lnTo>
                  <a:pt x="302543" y="14790"/>
                </a:lnTo>
                <a:lnTo>
                  <a:pt x="272889" y="20673"/>
                </a:lnTo>
                <a:lnTo>
                  <a:pt x="240253" y="26597"/>
                </a:lnTo>
                <a:lnTo>
                  <a:pt x="210600" y="35423"/>
                </a:lnTo>
                <a:lnTo>
                  <a:pt x="177964" y="41347"/>
                </a:lnTo>
                <a:lnTo>
                  <a:pt x="118615" y="59038"/>
                </a:lnTo>
                <a:lnTo>
                  <a:pt x="88961" y="70846"/>
                </a:lnTo>
                <a:lnTo>
                  <a:pt x="59307" y="79712"/>
                </a:lnTo>
                <a:lnTo>
                  <a:pt x="0" y="103327"/>
                </a:lnTo>
                <a:lnTo>
                  <a:pt x="999574" y="103327"/>
                </a:lnTo>
                <a:lnTo>
                  <a:pt x="940266" y="79712"/>
                </a:lnTo>
                <a:lnTo>
                  <a:pt x="910612" y="70846"/>
                </a:lnTo>
                <a:lnTo>
                  <a:pt x="880917" y="59038"/>
                </a:lnTo>
                <a:lnTo>
                  <a:pt x="851263" y="50213"/>
                </a:lnTo>
                <a:lnTo>
                  <a:pt x="818627" y="41347"/>
                </a:lnTo>
                <a:lnTo>
                  <a:pt x="788974" y="35423"/>
                </a:lnTo>
                <a:lnTo>
                  <a:pt x="759320" y="26597"/>
                </a:lnTo>
                <a:lnTo>
                  <a:pt x="694048" y="14790"/>
                </a:lnTo>
                <a:lnTo>
                  <a:pt x="661453" y="11807"/>
                </a:lnTo>
                <a:lnTo>
                  <a:pt x="628818" y="5924"/>
                </a:lnTo>
                <a:lnTo>
                  <a:pt x="596182" y="2982"/>
                </a:lnTo>
                <a:close/>
              </a:path>
              <a:path w="1000125" h="103505">
                <a:moveTo>
                  <a:pt x="530911" y="0"/>
                </a:moveTo>
                <a:lnTo>
                  <a:pt x="465680" y="0"/>
                </a:lnTo>
                <a:lnTo>
                  <a:pt x="433045" y="2982"/>
                </a:lnTo>
                <a:lnTo>
                  <a:pt x="563547" y="2982"/>
                </a:lnTo>
                <a:lnTo>
                  <a:pt x="530911" y="0"/>
                </a:lnTo>
                <a:close/>
              </a:path>
            </a:pathLst>
          </a:custGeom>
          <a:solidFill>
            <a:srgbClr val="B1FF4B"/>
          </a:solidFill>
        </p:spPr>
        <p:txBody>
          <a:bodyPr wrap="square" lIns="0" tIns="0" rIns="0" bIns="0" rtlCol="0"/>
          <a:lstStyle/>
          <a:p>
            <a:endParaRPr/>
          </a:p>
        </p:txBody>
      </p:sp>
      <p:sp>
        <p:nvSpPr>
          <p:cNvPr id="5" name="object 5"/>
          <p:cNvSpPr/>
          <p:nvPr/>
        </p:nvSpPr>
        <p:spPr>
          <a:xfrm>
            <a:off x="5260361" y="2164176"/>
            <a:ext cx="2844468" cy="286502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2389" y="630377"/>
            <a:ext cx="3727450" cy="574675"/>
          </a:xfrm>
          <a:prstGeom prst="rect">
            <a:avLst/>
          </a:prstGeom>
        </p:spPr>
        <p:txBody>
          <a:bodyPr vert="horz" wrap="square" lIns="0" tIns="12700" rIns="0" bIns="0" rtlCol="0">
            <a:spAutoFit/>
          </a:bodyPr>
          <a:lstStyle/>
          <a:p>
            <a:pPr marL="12700">
              <a:lnSpc>
                <a:spcPct val="100000"/>
              </a:lnSpc>
              <a:spcBef>
                <a:spcPts val="100"/>
              </a:spcBef>
            </a:pPr>
            <a:r>
              <a:rPr sz="3600" spc="160" dirty="0">
                <a:latin typeface="Arial"/>
                <a:cs typeface="Arial"/>
              </a:rPr>
              <a:t>Violating</a:t>
            </a:r>
            <a:r>
              <a:rPr sz="3600" spc="-175" dirty="0">
                <a:latin typeface="Arial"/>
                <a:cs typeface="Arial"/>
              </a:rPr>
              <a:t> </a:t>
            </a:r>
            <a:r>
              <a:rPr sz="3600" spc="165" dirty="0">
                <a:latin typeface="Arial"/>
                <a:cs typeface="Arial"/>
              </a:rPr>
              <a:t>Privacy</a:t>
            </a:r>
            <a:endParaRPr sz="3600">
              <a:latin typeface="Arial"/>
              <a:cs typeface="Arial"/>
            </a:endParaRPr>
          </a:p>
        </p:txBody>
      </p:sp>
      <p:sp>
        <p:nvSpPr>
          <p:cNvPr id="3" name="object 3"/>
          <p:cNvSpPr txBox="1"/>
          <p:nvPr/>
        </p:nvSpPr>
        <p:spPr>
          <a:xfrm>
            <a:off x="1461642" y="1907540"/>
            <a:ext cx="3833495" cy="2083435"/>
          </a:xfrm>
          <a:prstGeom prst="rect">
            <a:avLst/>
          </a:prstGeom>
        </p:spPr>
        <p:txBody>
          <a:bodyPr vert="horz" wrap="square" lIns="0" tIns="12700" rIns="0" bIns="0" rtlCol="0">
            <a:spAutoFit/>
          </a:bodyPr>
          <a:lstStyle/>
          <a:p>
            <a:pPr marL="355600" marR="5080" indent="-342900">
              <a:lnSpc>
                <a:spcPct val="150000"/>
              </a:lnSpc>
              <a:spcBef>
                <a:spcPts val="100"/>
              </a:spcBef>
              <a:tabLst>
                <a:tab pos="354965" algn="l"/>
              </a:tabLst>
            </a:pPr>
            <a:r>
              <a:rPr sz="1450" spc="235" dirty="0">
                <a:solidFill>
                  <a:srgbClr val="90C225"/>
                </a:solidFill>
                <a:latin typeface="Arial"/>
                <a:cs typeface="Arial"/>
              </a:rPr>
              <a:t>	</a:t>
            </a:r>
            <a:r>
              <a:rPr sz="1800" spc="75" dirty="0">
                <a:solidFill>
                  <a:srgbClr val="404040"/>
                </a:solidFill>
                <a:latin typeface="Arial"/>
                <a:cs typeface="Arial"/>
              </a:rPr>
              <a:t>Willfully</a:t>
            </a:r>
            <a:r>
              <a:rPr sz="1800" spc="-95" dirty="0">
                <a:solidFill>
                  <a:srgbClr val="404040"/>
                </a:solidFill>
                <a:latin typeface="Arial"/>
                <a:cs typeface="Arial"/>
              </a:rPr>
              <a:t> </a:t>
            </a:r>
            <a:r>
              <a:rPr sz="1800" spc="90" dirty="0">
                <a:solidFill>
                  <a:srgbClr val="404040"/>
                </a:solidFill>
                <a:latin typeface="Arial"/>
                <a:cs typeface="Arial"/>
              </a:rPr>
              <a:t>using</a:t>
            </a:r>
            <a:r>
              <a:rPr sz="1800" spc="-60" dirty="0">
                <a:solidFill>
                  <a:srgbClr val="404040"/>
                </a:solidFill>
                <a:latin typeface="Arial"/>
                <a:cs typeface="Arial"/>
              </a:rPr>
              <a:t> </a:t>
            </a:r>
            <a:r>
              <a:rPr sz="1800" spc="100" dirty="0">
                <a:solidFill>
                  <a:srgbClr val="404040"/>
                </a:solidFill>
                <a:latin typeface="Arial"/>
                <a:cs typeface="Arial"/>
              </a:rPr>
              <a:t>another</a:t>
            </a:r>
            <a:r>
              <a:rPr sz="1800" spc="-60" dirty="0">
                <a:solidFill>
                  <a:srgbClr val="404040"/>
                </a:solidFill>
                <a:latin typeface="Arial"/>
                <a:cs typeface="Arial"/>
              </a:rPr>
              <a:t> </a:t>
            </a:r>
            <a:r>
              <a:rPr sz="1800" spc="90" dirty="0">
                <a:solidFill>
                  <a:srgbClr val="404040"/>
                </a:solidFill>
                <a:latin typeface="Arial"/>
                <a:cs typeface="Arial"/>
              </a:rPr>
              <a:t>person’s  </a:t>
            </a:r>
            <a:r>
              <a:rPr sz="1800" spc="95" dirty="0">
                <a:solidFill>
                  <a:srgbClr val="404040"/>
                </a:solidFill>
                <a:latin typeface="Arial"/>
                <a:cs typeface="Arial"/>
              </a:rPr>
              <a:t>password </a:t>
            </a:r>
            <a:r>
              <a:rPr sz="1800" spc="110" dirty="0">
                <a:solidFill>
                  <a:srgbClr val="404040"/>
                </a:solidFill>
                <a:latin typeface="Arial"/>
                <a:cs typeface="Arial"/>
              </a:rPr>
              <a:t>to </a:t>
            </a:r>
            <a:r>
              <a:rPr sz="1800" spc="95" dirty="0">
                <a:solidFill>
                  <a:srgbClr val="404040"/>
                </a:solidFill>
                <a:latin typeface="Arial"/>
                <a:cs typeface="Arial"/>
              </a:rPr>
              <a:t>access </a:t>
            </a:r>
            <a:r>
              <a:rPr sz="1800" spc="80" dirty="0">
                <a:solidFill>
                  <a:srgbClr val="404040"/>
                </a:solidFill>
                <a:latin typeface="Arial"/>
                <a:cs typeface="Arial"/>
              </a:rPr>
              <a:t>his </a:t>
            </a:r>
            <a:r>
              <a:rPr sz="1800" spc="135" dirty="0">
                <a:solidFill>
                  <a:srgbClr val="404040"/>
                </a:solidFill>
                <a:latin typeface="Arial"/>
                <a:cs typeface="Arial"/>
              </a:rPr>
              <a:t>or </a:t>
            </a:r>
            <a:r>
              <a:rPr sz="1800" spc="110" dirty="0">
                <a:solidFill>
                  <a:srgbClr val="404040"/>
                </a:solidFill>
                <a:latin typeface="Arial"/>
                <a:cs typeface="Arial"/>
              </a:rPr>
              <a:t>her  </a:t>
            </a:r>
            <a:r>
              <a:rPr sz="1800" spc="75" dirty="0">
                <a:solidFill>
                  <a:srgbClr val="404040"/>
                </a:solidFill>
                <a:latin typeface="Arial"/>
                <a:cs typeface="Arial"/>
              </a:rPr>
              <a:t>email </a:t>
            </a:r>
            <a:r>
              <a:rPr sz="1800" spc="135" dirty="0">
                <a:solidFill>
                  <a:srgbClr val="404040"/>
                </a:solidFill>
                <a:latin typeface="Arial"/>
                <a:cs typeface="Arial"/>
              </a:rPr>
              <a:t>or </a:t>
            </a:r>
            <a:r>
              <a:rPr sz="1800" spc="100" dirty="0">
                <a:solidFill>
                  <a:srgbClr val="404040"/>
                </a:solidFill>
                <a:latin typeface="Arial"/>
                <a:cs typeface="Arial"/>
              </a:rPr>
              <a:t>documents </a:t>
            </a:r>
            <a:r>
              <a:rPr sz="1800" spc="70" dirty="0">
                <a:solidFill>
                  <a:srgbClr val="404040"/>
                </a:solidFill>
                <a:latin typeface="Arial"/>
                <a:cs typeface="Arial"/>
              </a:rPr>
              <a:t>online,  </a:t>
            </a:r>
            <a:r>
              <a:rPr sz="1800" spc="110" dirty="0">
                <a:solidFill>
                  <a:srgbClr val="404040"/>
                </a:solidFill>
                <a:latin typeface="Arial"/>
                <a:cs typeface="Arial"/>
              </a:rPr>
              <a:t>distributing </a:t>
            </a:r>
            <a:r>
              <a:rPr sz="1800" spc="95" dirty="0">
                <a:solidFill>
                  <a:srgbClr val="404040"/>
                </a:solidFill>
                <a:latin typeface="Arial"/>
                <a:cs typeface="Arial"/>
              </a:rPr>
              <a:t>private</a:t>
            </a:r>
            <a:r>
              <a:rPr sz="1800" spc="-295" dirty="0">
                <a:solidFill>
                  <a:srgbClr val="404040"/>
                </a:solidFill>
                <a:latin typeface="Arial"/>
                <a:cs typeface="Arial"/>
              </a:rPr>
              <a:t> </a:t>
            </a:r>
            <a:r>
              <a:rPr sz="1800" spc="95" dirty="0">
                <a:solidFill>
                  <a:srgbClr val="404040"/>
                </a:solidFill>
                <a:latin typeface="Arial"/>
                <a:cs typeface="Arial"/>
              </a:rPr>
              <a:t>information  </a:t>
            </a:r>
            <a:r>
              <a:rPr sz="1800" spc="90" dirty="0">
                <a:solidFill>
                  <a:srgbClr val="404040"/>
                </a:solidFill>
                <a:latin typeface="Arial"/>
                <a:cs typeface="Arial"/>
              </a:rPr>
              <a:t>of </a:t>
            </a:r>
            <a:r>
              <a:rPr sz="1800" spc="135" dirty="0">
                <a:solidFill>
                  <a:srgbClr val="404040"/>
                </a:solidFill>
                <a:latin typeface="Arial"/>
                <a:cs typeface="Arial"/>
              </a:rPr>
              <a:t>or </a:t>
            </a:r>
            <a:r>
              <a:rPr sz="1800" spc="95" dirty="0">
                <a:solidFill>
                  <a:srgbClr val="404040"/>
                </a:solidFill>
                <a:latin typeface="Arial"/>
                <a:cs typeface="Arial"/>
              </a:rPr>
              <a:t>about</a:t>
            </a:r>
            <a:r>
              <a:rPr sz="1800" spc="-204" dirty="0">
                <a:solidFill>
                  <a:srgbClr val="404040"/>
                </a:solidFill>
                <a:latin typeface="Arial"/>
                <a:cs typeface="Arial"/>
              </a:rPr>
              <a:t> </a:t>
            </a:r>
            <a:r>
              <a:rPr sz="1800" spc="65" dirty="0">
                <a:solidFill>
                  <a:srgbClr val="404040"/>
                </a:solidFill>
                <a:latin typeface="Arial"/>
                <a:cs typeface="Arial"/>
              </a:rPr>
              <a:t>another.</a:t>
            </a:r>
            <a:endParaRPr sz="1800">
              <a:latin typeface="Arial"/>
              <a:cs typeface="Arial"/>
            </a:endParaRPr>
          </a:p>
        </p:txBody>
      </p:sp>
      <p:sp>
        <p:nvSpPr>
          <p:cNvPr id="4" name="object 4"/>
          <p:cNvSpPr/>
          <p:nvPr/>
        </p:nvSpPr>
        <p:spPr>
          <a:xfrm>
            <a:off x="5679566" y="1939355"/>
            <a:ext cx="3384550" cy="3377565"/>
          </a:xfrm>
          <a:custGeom>
            <a:avLst/>
            <a:gdLst/>
            <a:ahLst/>
            <a:cxnLst/>
            <a:rect l="l" t="t" r="r" b="b"/>
            <a:pathLst>
              <a:path w="3384550" h="3377565">
                <a:moveTo>
                  <a:pt x="0" y="3377245"/>
                </a:moveTo>
                <a:lnTo>
                  <a:pt x="3384333" y="3377245"/>
                </a:lnTo>
                <a:lnTo>
                  <a:pt x="3384333" y="0"/>
                </a:lnTo>
                <a:lnTo>
                  <a:pt x="0" y="0"/>
                </a:lnTo>
                <a:lnTo>
                  <a:pt x="0" y="3377245"/>
                </a:lnTo>
                <a:close/>
              </a:path>
            </a:pathLst>
          </a:custGeom>
          <a:solidFill>
            <a:srgbClr val="000000"/>
          </a:solidFill>
        </p:spPr>
        <p:txBody>
          <a:bodyPr wrap="square" lIns="0" tIns="0" rIns="0" bIns="0" rtlCol="0"/>
          <a:lstStyle/>
          <a:p>
            <a:endParaRPr/>
          </a:p>
        </p:txBody>
      </p:sp>
      <p:sp>
        <p:nvSpPr>
          <p:cNvPr id="5" name="object 5"/>
          <p:cNvSpPr/>
          <p:nvPr/>
        </p:nvSpPr>
        <p:spPr>
          <a:xfrm>
            <a:off x="5679566" y="2102057"/>
            <a:ext cx="3385504" cy="303382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630377"/>
            <a:ext cx="7010399" cy="566822"/>
          </a:xfrm>
          <a:prstGeom prst="rect">
            <a:avLst/>
          </a:prstGeom>
        </p:spPr>
        <p:txBody>
          <a:bodyPr vert="horz" wrap="square" lIns="0" tIns="12700" rIns="0" bIns="0" rtlCol="0">
            <a:spAutoFit/>
          </a:bodyPr>
          <a:lstStyle/>
          <a:p>
            <a:pPr marL="12700">
              <a:lnSpc>
                <a:spcPct val="100000"/>
              </a:lnSpc>
              <a:spcBef>
                <a:spcPts val="100"/>
              </a:spcBef>
            </a:pPr>
            <a:r>
              <a:rPr sz="3600" spc="170" dirty="0" smtClean="0">
                <a:latin typeface="Arial"/>
                <a:cs typeface="Arial"/>
              </a:rPr>
              <a:t>Cyber-stalking</a:t>
            </a:r>
            <a:r>
              <a:rPr lang="en-US" sz="3600" spc="170" dirty="0">
                <a:latin typeface="Arial"/>
                <a:cs typeface="Arial"/>
              </a:rPr>
              <a:t>( follow)    </a:t>
            </a:r>
            <a:endParaRPr sz="3600" spc="170" dirty="0">
              <a:latin typeface="Arial"/>
              <a:cs typeface="Arial"/>
            </a:endParaRPr>
          </a:p>
        </p:txBody>
      </p:sp>
      <p:sp>
        <p:nvSpPr>
          <p:cNvPr id="3" name="object 3"/>
          <p:cNvSpPr txBox="1"/>
          <p:nvPr/>
        </p:nvSpPr>
        <p:spPr>
          <a:xfrm>
            <a:off x="1762125" y="2248027"/>
            <a:ext cx="3740785" cy="2470785"/>
          </a:xfrm>
          <a:prstGeom prst="rect">
            <a:avLst/>
          </a:prstGeom>
        </p:spPr>
        <p:txBody>
          <a:bodyPr vert="horz" wrap="square" lIns="0" tIns="12700" rIns="0" bIns="0" rtlCol="0">
            <a:spAutoFit/>
          </a:bodyPr>
          <a:lstStyle/>
          <a:p>
            <a:pPr marL="12700">
              <a:lnSpc>
                <a:spcPct val="100000"/>
              </a:lnSpc>
              <a:spcBef>
                <a:spcPts val="100"/>
              </a:spcBef>
              <a:tabLst>
                <a:tab pos="410209" algn="l"/>
              </a:tabLst>
            </a:pPr>
            <a:r>
              <a:rPr sz="1450" spc="235" dirty="0">
                <a:solidFill>
                  <a:srgbClr val="90C225"/>
                </a:solidFill>
                <a:latin typeface="Arial"/>
                <a:cs typeface="Arial"/>
              </a:rPr>
              <a:t>	</a:t>
            </a:r>
            <a:r>
              <a:rPr sz="1800" spc="50" dirty="0">
                <a:solidFill>
                  <a:srgbClr val="404040"/>
                </a:solidFill>
                <a:latin typeface="Arial"/>
                <a:cs typeface="Arial"/>
              </a:rPr>
              <a:t>The</a:t>
            </a:r>
            <a:r>
              <a:rPr sz="1800" spc="-55" dirty="0">
                <a:solidFill>
                  <a:srgbClr val="404040"/>
                </a:solidFill>
                <a:latin typeface="Arial"/>
                <a:cs typeface="Arial"/>
              </a:rPr>
              <a:t> </a:t>
            </a:r>
            <a:r>
              <a:rPr sz="1800" spc="75" dirty="0">
                <a:solidFill>
                  <a:srgbClr val="404040"/>
                </a:solidFill>
                <a:latin typeface="Arial"/>
                <a:cs typeface="Arial"/>
              </a:rPr>
              <a:t>use</a:t>
            </a:r>
            <a:r>
              <a:rPr sz="1800" spc="-55" dirty="0">
                <a:solidFill>
                  <a:srgbClr val="404040"/>
                </a:solidFill>
                <a:latin typeface="Arial"/>
                <a:cs typeface="Arial"/>
              </a:rPr>
              <a:t> </a:t>
            </a:r>
            <a:r>
              <a:rPr sz="1800" spc="90" dirty="0">
                <a:solidFill>
                  <a:srgbClr val="404040"/>
                </a:solidFill>
                <a:latin typeface="Arial"/>
                <a:cs typeface="Arial"/>
              </a:rPr>
              <a:t>of</a:t>
            </a:r>
            <a:r>
              <a:rPr sz="1800" spc="140" dirty="0">
                <a:solidFill>
                  <a:srgbClr val="404040"/>
                </a:solidFill>
                <a:latin typeface="Arial"/>
                <a:cs typeface="Arial"/>
              </a:rPr>
              <a:t> </a:t>
            </a:r>
            <a:r>
              <a:rPr sz="1800" spc="95" dirty="0">
                <a:solidFill>
                  <a:srgbClr val="404040"/>
                </a:solidFill>
                <a:latin typeface="Arial"/>
                <a:cs typeface="Arial"/>
              </a:rPr>
              <a:t>the</a:t>
            </a:r>
            <a:r>
              <a:rPr sz="1800" spc="-50" dirty="0">
                <a:solidFill>
                  <a:srgbClr val="404040"/>
                </a:solidFill>
                <a:latin typeface="Arial"/>
                <a:cs typeface="Arial"/>
              </a:rPr>
              <a:t> </a:t>
            </a:r>
            <a:r>
              <a:rPr sz="1800" spc="95" dirty="0">
                <a:solidFill>
                  <a:srgbClr val="404040"/>
                </a:solidFill>
                <a:latin typeface="Arial"/>
                <a:cs typeface="Arial"/>
              </a:rPr>
              <a:t>Internet,</a:t>
            </a:r>
            <a:r>
              <a:rPr sz="1800" spc="-70" dirty="0">
                <a:solidFill>
                  <a:srgbClr val="404040"/>
                </a:solidFill>
                <a:latin typeface="Arial"/>
                <a:cs typeface="Arial"/>
              </a:rPr>
              <a:t> </a:t>
            </a:r>
            <a:r>
              <a:rPr sz="1800" spc="75" dirty="0">
                <a:solidFill>
                  <a:srgbClr val="404040"/>
                </a:solidFill>
                <a:latin typeface="Arial"/>
                <a:cs typeface="Arial"/>
              </a:rPr>
              <a:t>email,</a:t>
            </a:r>
            <a:endParaRPr sz="1800" dirty="0">
              <a:latin typeface="Arial"/>
              <a:cs typeface="Arial"/>
            </a:endParaRPr>
          </a:p>
          <a:p>
            <a:pPr marL="469900" marR="528955">
              <a:lnSpc>
                <a:spcPct val="197800"/>
              </a:lnSpc>
            </a:pPr>
            <a:r>
              <a:rPr sz="1800" spc="135" dirty="0">
                <a:solidFill>
                  <a:srgbClr val="404040"/>
                </a:solidFill>
                <a:latin typeface="Arial"/>
                <a:cs typeface="Arial"/>
              </a:rPr>
              <a:t>or </a:t>
            </a:r>
            <a:r>
              <a:rPr sz="1800" spc="110" dirty="0">
                <a:solidFill>
                  <a:srgbClr val="404040"/>
                </a:solidFill>
                <a:latin typeface="Arial"/>
                <a:cs typeface="Arial"/>
              </a:rPr>
              <a:t>other </a:t>
            </a:r>
            <a:r>
              <a:rPr sz="1800" spc="105" dirty="0">
                <a:solidFill>
                  <a:srgbClr val="404040"/>
                </a:solidFill>
                <a:latin typeface="Arial"/>
                <a:cs typeface="Arial"/>
              </a:rPr>
              <a:t>electronic  </a:t>
            </a:r>
            <a:r>
              <a:rPr sz="1800" spc="95" dirty="0">
                <a:solidFill>
                  <a:srgbClr val="404040"/>
                </a:solidFill>
                <a:latin typeface="Arial"/>
                <a:cs typeface="Arial"/>
              </a:rPr>
              <a:t>communications</a:t>
            </a:r>
            <a:r>
              <a:rPr sz="1800" spc="-130" dirty="0">
                <a:solidFill>
                  <a:srgbClr val="404040"/>
                </a:solidFill>
                <a:latin typeface="Arial"/>
                <a:cs typeface="Arial"/>
              </a:rPr>
              <a:t> </a:t>
            </a:r>
            <a:r>
              <a:rPr sz="1800" spc="85" dirty="0">
                <a:solidFill>
                  <a:srgbClr val="404040"/>
                </a:solidFill>
                <a:latin typeface="Arial"/>
                <a:cs typeface="Arial"/>
              </a:rPr>
              <a:t>devices  </a:t>
            </a:r>
            <a:r>
              <a:rPr sz="1800" spc="110" dirty="0">
                <a:solidFill>
                  <a:srgbClr val="404040"/>
                </a:solidFill>
                <a:latin typeface="Arial"/>
                <a:cs typeface="Arial"/>
              </a:rPr>
              <a:t>to </a:t>
            </a:r>
            <a:r>
              <a:rPr sz="1800" spc="95" dirty="0">
                <a:solidFill>
                  <a:srgbClr val="404040"/>
                </a:solidFill>
                <a:latin typeface="Arial"/>
                <a:cs typeface="Arial"/>
              </a:rPr>
              <a:t>stalk</a:t>
            </a:r>
            <a:r>
              <a:rPr sz="1800" spc="-215" dirty="0">
                <a:solidFill>
                  <a:srgbClr val="404040"/>
                </a:solidFill>
                <a:latin typeface="Arial"/>
                <a:cs typeface="Arial"/>
              </a:rPr>
              <a:t> </a:t>
            </a:r>
            <a:r>
              <a:rPr sz="1800" spc="100" dirty="0">
                <a:solidFill>
                  <a:srgbClr val="404040"/>
                </a:solidFill>
                <a:latin typeface="Arial"/>
                <a:cs typeface="Arial"/>
              </a:rPr>
              <a:t>another</a:t>
            </a:r>
            <a:endParaRPr sz="1800" dirty="0">
              <a:latin typeface="Arial"/>
              <a:cs typeface="Arial"/>
            </a:endParaRPr>
          </a:p>
          <a:p>
            <a:pPr>
              <a:lnSpc>
                <a:spcPct val="100000"/>
              </a:lnSpc>
              <a:spcBef>
                <a:spcPts val="45"/>
              </a:spcBef>
            </a:pPr>
            <a:endParaRPr sz="1800" dirty="0">
              <a:latin typeface="Times New Roman"/>
              <a:cs typeface="Times New Roman"/>
            </a:endParaRPr>
          </a:p>
          <a:p>
            <a:pPr marL="469900">
              <a:lnSpc>
                <a:spcPct val="100000"/>
              </a:lnSpc>
            </a:pPr>
            <a:r>
              <a:rPr sz="1800" spc="90" dirty="0">
                <a:solidFill>
                  <a:srgbClr val="404040"/>
                </a:solidFill>
                <a:latin typeface="Arial"/>
                <a:cs typeface="Arial"/>
              </a:rPr>
              <a:t>person.</a:t>
            </a:r>
            <a:endParaRPr sz="1800" dirty="0">
              <a:latin typeface="Arial"/>
              <a:cs typeface="Arial"/>
            </a:endParaRPr>
          </a:p>
        </p:txBody>
      </p:sp>
      <p:sp>
        <p:nvSpPr>
          <p:cNvPr id="4" name="object 4"/>
          <p:cNvSpPr/>
          <p:nvPr/>
        </p:nvSpPr>
        <p:spPr>
          <a:xfrm>
            <a:off x="5430560" y="2060263"/>
            <a:ext cx="3150023" cy="28320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8853"/>
            <a:ext cx="4213225" cy="574675"/>
          </a:xfrm>
          <a:prstGeom prst="rect">
            <a:avLst/>
          </a:prstGeom>
        </p:spPr>
        <p:txBody>
          <a:bodyPr vert="horz" wrap="square" lIns="0" tIns="12700" rIns="0" bIns="0" rtlCol="0">
            <a:spAutoFit/>
          </a:bodyPr>
          <a:lstStyle/>
          <a:p>
            <a:pPr marL="12700">
              <a:lnSpc>
                <a:spcPct val="100000"/>
              </a:lnSpc>
              <a:spcBef>
                <a:spcPts val="100"/>
              </a:spcBef>
            </a:pPr>
            <a:r>
              <a:rPr sz="3600" spc="-5" dirty="0"/>
              <a:t>Call into</a:t>
            </a:r>
            <a:r>
              <a:rPr sz="3600" spc="-85" dirty="0"/>
              <a:t> </a:t>
            </a:r>
            <a:r>
              <a:rPr sz="3600" dirty="0"/>
              <a:t>Questions…</a:t>
            </a:r>
            <a:endParaRPr sz="3600"/>
          </a:p>
        </p:txBody>
      </p:sp>
      <p:sp>
        <p:nvSpPr>
          <p:cNvPr id="3" name="object 3"/>
          <p:cNvSpPr/>
          <p:nvPr/>
        </p:nvSpPr>
        <p:spPr>
          <a:xfrm>
            <a:off x="779517" y="1569836"/>
            <a:ext cx="3552842" cy="362734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677917" y="1620139"/>
            <a:ext cx="4444365" cy="3437254"/>
          </a:xfrm>
          <a:prstGeom prst="rect">
            <a:avLst/>
          </a:prstGeom>
        </p:spPr>
        <p:txBody>
          <a:bodyPr vert="horz" wrap="square" lIns="0" tIns="12700" rIns="0" bIns="0" rtlCol="0">
            <a:spAutoFit/>
          </a:bodyPr>
          <a:lstStyle/>
          <a:p>
            <a:pPr marL="355600" marR="133985" indent="-342900">
              <a:lnSpc>
                <a:spcPct val="100000"/>
              </a:lnSpc>
              <a:spcBef>
                <a:spcPts val="10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Is it </a:t>
            </a:r>
            <a:r>
              <a:rPr sz="1800" spc="-10" dirty="0">
                <a:solidFill>
                  <a:srgbClr val="404040"/>
                </a:solidFill>
                <a:latin typeface="Trebuchet MS"/>
                <a:cs typeface="Trebuchet MS"/>
              </a:rPr>
              <a:t>ok </a:t>
            </a:r>
            <a:r>
              <a:rPr sz="1800" spc="-5" dirty="0">
                <a:solidFill>
                  <a:srgbClr val="404040"/>
                </a:solidFill>
                <a:latin typeface="Trebuchet MS"/>
                <a:cs typeface="Trebuchet MS"/>
              </a:rPr>
              <a:t>to </a:t>
            </a:r>
            <a:r>
              <a:rPr sz="1800" dirty="0">
                <a:solidFill>
                  <a:srgbClr val="404040"/>
                </a:solidFill>
                <a:latin typeface="Trebuchet MS"/>
                <a:cs typeface="Trebuchet MS"/>
              </a:rPr>
              <a:t>display </a:t>
            </a:r>
            <a:r>
              <a:rPr sz="1800" spc="-5" dirty="0">
                <a:solidFill>
                  <a:srgbClr val="404040"/>
                </a:solidFill>
                <a:latin typeface="Trebuchet MS"/>
                <a:cs typeface="Trebuchet MS"/>
              </a:rPr>
              <a:t>personal information  about other on the Internet</a:t>
            </a:r>
            <a:r>
              <a:rPr sz="1800" spc="-10" dirty="0">
                <a:solidFill>
                  <a:srgbClr val="404040"/>
                </a:solidFill>
                <a:latin typeface="Trebuchet MS"/>
                <a:cs typeface="Trebuchet MS"/>
              </a:rPr>
              <a:t> </a:t>
            </a:r>
            <a:r>
              <a:rPr sz="1800" dirty="0">
                <a:solidFill>
                  <a:srgbClr val="404040"/>
                </a:solidFill>
                <a:latin typeface="Trebuchet MS"/>
                <a:cs typeface="Trebuchet MS"/>
              </a:rPr>
              <a:t>?</a:t>
            </a:r>
            <a:endParaRPr sz="1800">
              <a:latin typeface="Trebuchet MS"/>
              <a:cs typeface="Trebuchet MS"/>
            </a:endParaRPr>
          </a:p>
          <a:p>
            <a:pPr marL="355600" marR="189230" indent="-342900">
              <a:lnSpc>
                <a:spcPct val="100000"/>
              </a:lnSpc>
              <a:spcBef>
                <a:spcPts val="10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Who owns digital data </a:t>
            </a:r>
            <a:r>
              <a:rPr sz="1800" dirty="0">
                <a:solidFill>
                  <a:srgbClr val="404040"/>
                </a:solidFill>
                <a:latin typeface="Trebuchet MS"/>
                <a:cs typeface="Trebuchet MS"/>
              </a:rPr>
              <a:t>( such </a:t>
            </a:r>
            <a:r>
              <a:rPr sz="1800" spc="-5" dirty="0">
                <a:solidFill>
                  <a:srgbClr val="404040"/>
                </a:solidFill>
                <a:latin typeface="Trebuchet MS"/>
                <a:cs typeface="Trebuchet MS"/>
              </a:rPr>
              <a:t>as  music, movies, books, webpages</a:t>
            </a:r>
            <a:r>
              <a:rPr sz="1800" spc="-90" dirty="0">
                <a:solidFill>
                  <a:srgbClr val="404040"/>
                </a:solidFill>
                <a:latin typeface="Trebuchet MS"/>
                <a:cs typeface="Trebuchet MS"/>
              </a:rPr>
              <a:t> </a:t>
            </a:r>
            <a:r>
              <a:rPr sz="1800" spc="-5" dirty="0">
                <a:solidFill>
                  <a:srgbClr val="404040"/>
                </a:solidFill>
                <a:latin typeface="Trebuchet MS"/>
                <a:cs typeface="Trebuchet MS"/>
              </a:rPr>
              <a:t>etc.)</a:t>
            </a:r>
            <a:endParaRPr sz="1800">
              <a:latin typeface="Trebuchet MS"/>
              <a:cs typeface="Trebuchet MS"/>
            </a:endParaRPr>
          </a:p>
          <a:p>
            <a:pPr marL="355600">
              <a:lnSpc>
                <a:spcPct val="100000"/>
              </a:lnSpc>
            </a:pPr>
            <a:r>
              <a:rPr sz="1800" spc="-5" dirty="0">
                <a:solidFill>
                  <a:srgbClr val="404040"/>
                </a:solidFill>
                <a:latin typeface="Trebuchet MS"/>
                <a:cs typeface="Trebuchet MS"/>
              </a:rPr>
              <a:t>and what should users be allowed to</a:t>
            </a:r>
            <a:r>
              <a:rPr sz="1800" spc="-85" dirty="0">
                <a:solidFill>
                  <a:srgbClr val="404040"/>
                </a:solidFill>
                <a:latin typeface="Trebuchet MS"/>
                <a:cs typeface="Trebuchet MS"/>
              </a:rPr>
              <a:t> </a:t>
            </a:r>
            <a:r>
              <a:rPr sz="1800" spc="-5" dirty="0">
                <a:solidFill>
                  <a:srgbClr val="404040"/>
                </a:solidFill>
                <a:latin typeface="Trebuchet MS"/>
                <a:cs typeface="Trebuchet MS"/>
              </a:rPr>
              <a:t>do</a:t>
            </a:r>
            <a:endParaRPr sz="1800">
              <a:latin typeface="Trebuchet MS"/>
              <a:cs typeface="Trebuchet MS"/>
            </a:endParaRPr>
          </a:p>
          <a:p>
            <a:pPr marL="355600">
              <a:lnSpc>
                <a:spcPct val="100000"/>
              </a:lnSpc>
            </a:pPr>
            <a:r>
              <a:rPr sz="1800" spc="-5" dirty="0">
                <a:solidFill>
                  <a:srgbClr val="404040"/>
                </a:solidFill>
                <a:latin typeface="Trebuchet MS"/>
                <a:cs typeface="Trebuchet MS"/>
              </a:rPr>
              <a:t>with it</a:t>
            </a:r>
            <a:r>
              <a:rPr sz="1800" spc="-45" dirty="0">
                <a:solidFill>
                  <a:srgbClr val="404040"/>
                </a:solidFill>
                <a:latin typeface="Trebuchet MS"/>
                <a:cs typeface="Trebuchet MS"/>
              </a:rPr>
              <a:t> </a:t>
            </a:r>
            <a:r>
              <a:rPr sz="1800" dirty="0">
                <a:solidFill>
                  <a:srgbClr val="404040"/>
                </a:solidFill>
                <a:latin typeface="Trebuchet MS"/>
                <a:cs typeface="Trebuchet MS"/>
              </a:rPr>
              <a:t>?</a:t>
            </a:r>
            <a:endParaRPr sz="1800">
              <a:latin typeface="Trebuchet MS"/>
              <a:cs typeface="Trebuchet MS"/>
            </a:endParaRPr>
          </a:p>
          <a:p>
            <a:pPr marL="355600" marR="184150" indent="-342900">
              <a:lnSpc>
                <a:spcPct val="100000"/>
              </a:lnSpc>
              <a:spcBef>
                <a:spcPts val="1035"/>
              </a:spcBef>
              <a:tabLst>
                <a:tab pos="354965" algn="l"/>
              </a:tabLst>
            </a:pPr>
            <a:r>
              <a:rPr sz="1450" spc="235" dirty="0">
                <a:solidFill>
                  <a:srgbClr val="90C225"/>
                </a:solidFill>
                <a:latin typeface="Arial"/>
                <a:cs typeface="Arial"/>
              </a:rPr>
              <a:t>	</a:t>
            </a:r>
            <a:r>
              <a:rPr sz="1800" dirty="0">
                <a:solidFill>
                  <a:srgbClr val="404040"/>
                </a:solidFill>
                <a:latin typeface="Arial"/>
                <a:cs typeface="Arial"/>
              </a:rPr>
              <a:t>Who </a:t>
            </a:r>
            <a:r>
              <a:rPr sz="1800" spc="-5" dirty="0">
                <a:solidFill>
                  <a:srgbClr val="404040"/>
                </a:solidFill>
                <a:latin typeface="Arial"/>
                <a:cs typeface="Arial"/>
              </a:rPr>
              <a:t>is </a:t>
            </a:r>
            <a:r>
              <a:rPr sz="1800" spc="-10" dirty="0">
                <a:solidFill>
                  <a:srgbClr val="404040"/>
                </a:solidFill>
                <a:latin typeface="Arial"/>
                <a:cs typeface="Arial"/>
              </a:rPr>
              <a:t>allowed </a:t>
            </a:r>
            <a:r>
              <a:rPr sz="1800" dirty="0">
                <a:solidFill>
                  <a:srgbClr val="404040"/>
                </a:solidFill>
                <a:latin typeface="Arial"/>
                <a:cs typeface="Arial"/>
              </a:rPr>
              <a:t>to </a:t>
            </a:r>
            <a:r>
              <a:rPr sz="1800" spc="-5" dirty="0">
                <a:solidFill>
                  <a:srgbClr val="404040"/>
                </a:solidFill>
                <a:latin typeface="Arial"/>
                <a:cs typeface="Arial"/>
              </a:rPr>
              <a:t>access </a:t>
            </a:r>
            <a:r>
              <a:rPr sz="1800" dirty="0">
                <a:solidFill>
                  <a:srgbClr val="404040"/>
                </a:solidFill>
                <a:latin typeface="Arial"/>
                <a:cs typeface="Arial"/>
              </a:rPr>
              <a:t>the </a:t>
            </a:r>
            <a:r>
              <a:rPr sz="1800" spc="-5" dirty="0">
                <a:solidFill>
                  <a:srgbClr val="404040"/>
                </a:solidFill>
                <a:latin typeface="Arial"/>
                <a:cs typeface="Arial"/>
              </a:rPr>
              <a:t>data and  information?</a:t>
            </a:r>
            <a:endParaRPr sz="1800">
              <a:latin typeface="Arial"/>
              <a:cs typeface="Arial"/>
            </a:endParaRPr>
          </a:p>
          <a:p>
            <a:pPr marL="355600" marR="5080" indent="-342900">
              <a:lnSpc>
                <a:spcPct val="100000"/>
              </a:lnSpc>
              <a:spcBef>
                <a:spcPts val="1030"/>
              </a:spcBef>
              <a:tabLst>
                <a:tab pos="354965" algn="l"/>
              </a:tabLst>
            </a:pPr>
            <a:r>
              <a:rPr sz="1450" spc="235" dirty="0">
                <a:solidFill>
                  <a:srgbClr val="90C225"/>
                </a:solidFill>
                <a:latin typeface="Arial"/>
                <a:cs typeface="Arial"/>
              </a:rPr>
              <a:t>	</a:t>
            </a:r>
            <a:r>
              <a:rPr sz="1800" spc="-5" dirty="0">
                <a:solidFill>
                  <a:srgbClr val="404040"/>
                </a:solidFill>
                <a:latin typeface="Arial"/>
                <a:cs typeface="Arial"/>
              </a:rPr>
              <a:t>How can </a:t>
            </a:r>
            <a:r>
              <a:rPr sz="1800" spc="-25" dirty="0">
                <a:solidFill>
                  <a:srgbClr val="404040"/>
                </a:solidFill>
                <a:latin typeface="Arial"/>
                <a:cs typeface="Arial"/>
              </a:rPr>
              <a:t>we </a:t>
            </a:r>
            <a:r>
              <a:rPr sz="1800" spc="-5" dirty="0">
                <a:solidFill>
                  <a:srgbClr val="404040"/>
                </a:solidFill>
                <a:latin typeface="Arial"/>
                <a:cs typeface="Arial"/>
              </a:rPr>
              <a:t>safeguards </a:t>
            </a:r>
            <a:r>
              <a:rPr sz="1800" dirty="0">
                <a:solidFill>
                  <a:srgbClr val="404040"/>
                </a:solidFill>
                <a:latin typeface="Arial"/>
                <a:cs typeface="Arial"/>
              </a:rPr>
              <a:t>to </a:t>
            </a:r>
            <a:r>
              <a:rPr sz="1800" spc="-5" dirty="0">
                <a:solidFill>
                  <a:srgbClr val="404040"/>
                </a:solidFill>
                <a:latin typeface="Arial"/>
                <a:cs typeface="Arial"/>
              </a:rPr>
              <a:t>ensure that  the information can be accessed only by  the right person or</a:t>
            </a:r>
            <a:r>
              <a:rPr sz="1800" dirty="0">
                <a:solidFill>
                  <a:srgbClr val="404040"/>
                </a:solidFill>
                <a:latin typeface="Arial"/>
                <a:cs typeface="Arial"/>
              </a:rPr>
              <a:t> </a:t>
            </a:r>
            <a:r>
              <a:rPr sz="1800" spc="-5" dirty="0">
                <a:solidFill>
                  <a:srgbClr val="404040"/>
                </a:solidFill>
                <a:latin typeface="Arial"/>
                <a:cs typeface="Arial"/>
              </a:rPr>
              <a:t>organizations?</a:t>
            </a:r>
            <a:endParaRPr sz="18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8853"/>
            <a:ext cx="7945755" cy="1123315"/>
          </a:xfrm>
          <a:prstGeom prst="rect">
            <a:avLst/>
          </a:prstGeom>
        </p:spPr>
        <p:txBody>
          <a:bodyPr vert="horz" wrap="square" lIns="0" tIns="12700" rIns="0" bIns="0" rtlCol="0">
            <a:spAutoFit/>
          </a:bodyPr>
          <a:lstStyle/>
          <a:p>
            <a:pPr marL="12700" marR="5080">
              <a:lnSpc>
                <a:spcPct val="100000"/>
              </a:lnSpc>
              <a:spcBef>
                <a:spcPts val="100"/>
              </a:spcBef>
            </a:pPr>
            <a:r>
              <a:rPr sz="3600" spc="-5" dirty="0"/>
              <a:t>Who should be Concerned about Cyber  </a:t>
            </a:r>
            <a:r>
              <a:rPr sz="3600" dirty="0"/>
              <a:t>Ethics</a:t>
            </a:r>
            <a:r>
              <a:rPr sz="3600" spc="-25" dirty="0"/>
              <a:t> </a:t>
            </a:r>
            <a:r>
              <a:rPr sz="3600" dirty="0"/>
              <a:t>?</a:t>
            </a:r>
            <a:endParaRPr sz="3600"/>
          </a:p>
        </p:txBody>
      </p:sp>
      <p:sp>
        <p:nvSpPr>
          <p:cNvPr id="3" name="object 3"/>
          <p:cNvSpPr txBox="1"/>
          <p:nvPr/>
        </p:nvSpPr>
        <p:spPr>
          <a:xfrm>
            <a:off x="756310" y="2187955"/>
            <a:ext cx="8387080" cy="3293745"/>
          </a:xfrm>
          <a:prstGeom prst="rect">
            <a:avLst/>
          </a:prstGeom>
        </p:spPr>
        <p:txBody>
          <a:bodyPr vert="horz" wrap="square" lIns="0" tIns="12700" rIns="0" bIns="0" rtlCol="0">
            <a:spAutoFit/>
          </a:bodyPr>
          <a:lstStyle/>
          <a:p>
            <a:pPr marL="355600" marR="5080" indent="-342900">
              <a:lnSpc>
                <a:spcPct val="100000"/>
              </a:lnSpc>
              <a:spcBef>
                <a:spcPts val="10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businesses and governments </a:t>
            </a:r>
            <a:r>
              <a:rPr sz="1800" dirty="0" smtClean="0">
                <a:solidFill>
                  <a:srgbClr val="404040"/>
                </a:solidFill>
                <a:latin typeface="Trebuchet MS"/>
                <a:cs typeface="Trebuchet MS"/>
              </a:rPr>
              <a:t>trust </a:t>
            </a:r>
            <a:r>
              <a:rPr sz="1800" spc="-5" dirty="0">
                <a:solidFill>
                  <a:srgbClr val="404040"/>
                </a:solidFill>
                <a:latin typeface="Trebuchet MS"/>
                <a:cs typeface="Trebuchet MS"/>
              </a:rPr>
              <a:t>on technical measures to protect themselves  from false information, </a:t>
            </a:r>
            <a:r>
              <a:rPr sz="1800" dirty="0">
                <a:solidFill>
                  <a:srgbClr val="404040"/>
                </a:solidFill>
                <a:latin typeface="Trebuchet MS"/>
                <a:cs typeface="Trebuchet MS"/>
              </a:rPr>
              <a:t>stealing, </a:t>
            </a:r>
            <a:r>
              <a:rPr sz="1800" spc="-5" dirty="0">
                <a:solidFill>
                  <a:srgbClr val="404040"/>
                </a:solidFill>
                <a:latin typeface="Trebuchet MS"/>
                <a:cs typeface="Trebuchet MS"/>
              </a:rPr>
              <a:t>deny access, or even destroy valuable  information.</a:t>
            </a:r>
            <a:endParaRPr sz="1800" dirty="0">
              <a:latin typeface="Trebuchet MS"/>
              <a:cs typeface="Trebuchet MS"/>
            </a:endParaRPr>
          </a:p>
          <a:p>
            <a:pPr marL="355600" marR="237490" indent="-3429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Self-protection is not sufficient to make cyberspace </a:t>
            </a:r>
            <a:r>
              <a:rPr sz="1800" dirty="0">
                <a:solidFill>
                  <a:srgbClr val="404040"/>
                </a:solidFill>
                <a:latin typeface="Trebuchet MS"/>
                <a:cs typeface="Trebuchet MS"/>
              </a:rPr>
              <a:t>a safe place </a:t>
            </a:r>
            <a:r>
              <a:rPr sz="1800" spc="-5" dirty="0">
                <a:solidFill>
                  <a:srgbClr val="404040"/>
                </a:solidFill>
                <a:latin typeface="Trebuchet MS"/>
                <a:cs typeface="Trebuchet MS"/>
              </a:rPr>
              <a:t>to </a:t>
            </a:r>
            <a:r>
              <a:rPr sz="1800" spc="-10" dirty="0">
                <a:solidFill>
                  <a:srgbClr val="404040"/>
                </a:solidFill>
                <a:latin typeface="Trebuchet MS"/>
                <a:cs typeface="Trebuchet MS"/>
              </a:rPr>
              <a:t>conduct  </a:t>
            </a:r>
            <a:r>
              <a:rPr sz="1800" spc="-5" dirty="0">
                <a:solidFill>
                  <a:srgbClr val="404040"/>
                </a:solidFill>
                <a:latin typeface="Trebuchet MS"/>
                <a:cs typeface="Trebuchet MS"/>
              </a:rPr>
              <a:t>business. </a:t>
            </a:r>
            <a:r>
              <a:rPr sz="1800" dirty="0">
                <a:solidFill>
                  <a:srgbClr val="404040"/>
                </a:solidFill>
                <a:latin typeface="Trebuchet MS"/>
                <a:cs typeface="Trebuchet MS"/>
              </a:rPr>
              <a:t>The </a:t>
            </a:r>
            <a:r>
              <a:rPr sz="1800" spc="-5" dirty="0">
                <a:solidFill>
                  <a:srgbClr val="404040"/>
                </a:solidFill>
                <a:latin typeface="Trebuchet MS"/>
                <a:cs typeface="Trebuchet MS"/>
              </a:rPr>
              <a:t>rule of </a:t>
            </a:r>
            <a:r>
              <a:rPr sz="1800" dirty="0">
                <a:solidFill>
                  <a:srgbClr val="404040"/>
                </a:solidFill>
                <a:latin typeface="Trebuchet MS"/>
                <a:cs typeface="Trebuchet MS"/>
              </a:rPr>
              <a:t>law </a:t>
            </a:r>
            <a:r>
              <a:rPr sz="1800" spc="-5" dirty="0">
                <a:solidFill>
                  <a:srgbClr val="404040"/>
                </a:solidFill>
                <a:latin typeface="Trebuchet MS"/>
                <a:cs typeface="Trebuchet MS"/>
              </a:rPr>
              <a:t>must also </a:t>
            </a:r>
            <a:r>
              <a:rPr sz="1800" dirty="0">
                <a:solidFill>
                  <a:srgbClr val="404040"/>
                </a:solidFill>
                <a:latin typeface="Trebuchet MS"/>
                <a:cs typeface="Trebuchet MS"/>
              </a:rPr>
              <a:t>be</a:t>
            </a:r>
            <a:r>
              <a:rPr sz="1800" spc="-105" dirty="0">
                <a:solidFill>
                  <a:srgbClr val="404040"/>
                </a:solidFill>
                <a:latin typeface="Trebuchet MS"/>
                <a:cs typeface="Trebuchet MS"/>
              </a:rPr>
              <a:t> </a:t>
            </a:r>
            <a:r>
              <a:rPr sz="1800" spc="-5" dirty="0">
                <a:solidFill>
                  <a:srgbClr val="404040"/>
                </a:solidFill>
                <a:latin typeface="Trebuchet MS"/>
                <a:cs typeface="Trebuchet MS"/>
              </a:rPr>
              <a:t>enforced.</a:t>
            </a:r>
            <a:endParaRPr sz="1800" dirty="0">
              <a:latin typeface="Trebuchet MS"/>
              <a:cs typeface="Trebuchet MS"/>
            </a:endParaRPr>
          </a:p>
          <a:p>
            <a:pPr marL="12700">
              <a:lnSpc>
                <a:spcPct val="100000"/>
              </a:lnSpc>
              <a:spcBef>
                <a:spcPts val="10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Cyber ethics must be taught and reinforced at every level of computer</a:t>
            </a:r>
            <a:r>
              <a:rPr sz="1800" spc="15" dirty="0">
                <a:solidFill>
                  <a:srgbClr val="404040"/>
                </a:solidFill>
                <a:latin typeface="Trebuchet MS"/>
                <a:cs typeface="Trebuchet MS"/>
              </a:rPr>
              <a:t> </a:t>
            </a:r>
            <a:r>
              <a:rPr sz="1800" spc="-5" dirty="0">
                <a:solidFill>
                  <a:srgbClr val="404040"/>
                </a:solidFill>
                <a:latin typeface="Trebuchet MS"/>
                <a:cs typeface="Trebuchet MS"/>
              </a:rPr>
              <a:t>use</a:t>
            </a:r>
            <a:endParaRPr sz="1800" dirty="0">
              <a:latin typeface="Trebuchet MS"/>
              <a:cs typeface="Trebuchet MS"/>
            </a:endParaRPr>
          </a:p>
          <a:p>
            <a:pPr marL="12700">
              <a:lnSpc>
                <a:spcPct val="100000"/>
              </a:lnSpc>
              <a:spcBef>
                <a:spcPts val="10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From the </a:t>
            </a:r>
            <a:r>
              <a:rPr sz="1800" spc="-10" dirty="0" smtClean="0">
                <a:solidFill>
                  <a:srgbClr val="404040"/>
                </a:solidFill>
                <a:latin typeface="Trebuchet MS"/>
                <a:cs typeface="Trebuchet MS"/>
              </a:rPr>
              <a:t>beginner </a:t>
            </a:r>
            <a:r>
              <a:rPr sz="1800" spc="-5" dirty="0">
                <a:solidFill>
                  <a:srgbClr val="404040"/>
                </a:solidFill>
                <a:latin typeface="Trebuchet MS"/>
                <a:cs typeface="Trebuchet MS"/>
              </a:rPr>
              <a:t>user </a:t>
            </a:r>
            <a:r>
              <a:rPr sz="1800" dirty="0">
                <a:solidFill>
                  <a:srgbClr val="404040"/>
                </a:solidFill>
                <a:latin typeface="Trebuchet MS"/>
                <a:cs typeface="Trebuchet MS"/>
              </a:rPr>
              <a:t>just </a:t>
            </a:r>
            <a:r>
              <a:rPr sz="1800" spc="-5" dirty="0">
                <a:solidFill>
                  <a:srgbClr val="404040"/>
                </a:solidFill>
                <a:latin typeface="Trebuchet MS"/>
                <a:cs typeface="Trebuchet MS"/>
              </a:rPr>
              <a:t>learning to navigate </a:t>
            </a:r>
            <a:r>
              <a:rPr sz="1800" dirty="0">
                <a:solidFill>
                  <a:srgbClr val="404040"/>
                </a:solidFill>
                <a:latin typeface="Trebuchet MS"/>
                <a:cs typeface="Trebuchet MS"/>
              </a:rPr>
              <a:t>a </a:t>
            </a:r>
            <a:r>
              <a:rPr sz="1800" spc="-5" dirty="0">
                <a:solidFill>
                  <a:srgbClr val="404040"/>
                </a:solidFill>
                <a:latin typeface="Trebuchet MS"/>
                <a:cs typeface="Trebuchet MS"/>
              </a:rPr>
              <a:t>computer and</a:t>
            </a:r>
            <a:r>
              <a:rPr sz="1800" spc="45" dirty="0">
                <a:solidFill>
                  <a:srgbClr val="404040"/>
                </a:solidFill>
                <a:latin typeface="Trebuchet MS"/>
                <a:cs typeface="Trebuchet MS"/>
              </a:rPr>
              <a:t> </a:t>
            </a:r>
            <a:r>
              <a:rPr sz="1800" spc="-10" dirty="0">
                <a:solidFill>
                  <a:srgbClr val="404040"/>
                </a:solidFill>
                <a:latin typeface="Trebuchet MS"/>
                <a:cs typeface="Trebuchet MS"/>
              </a:rPr>
              <a:t>the</a:t>
            </a:r>
            <a:endParaRPr sz="1800" dirty="0">
              <a:latin typeface="Trebuchet MS"/>
              <a:cs typeface="Trebuchet MS"/>
            </a:endParaRPr>
          </a:p>
          <a:p>
            <a:pPr marL="355600">
              <a:lnSpc>
                <a:spcPct val="100000"/>
              </a:lnSpc>
              <a:spcBef>
                <a:spcPts val="5"/>
              </a:spcBef>
            </a:pPr>
            <a:r>
              <a:rPr sz="1800" spc="-5" dirty="0">
                <a:solidFill>
                  <a:srgbClr val="404040"/>
                </a:solidFill>
                <a:latin typeface="Trebuchet MS"/>
                <a:cs typeface="Trebuchet MS"/>
              </a:rPr>
              <a:t>internet, to an information technology</a:t>
            </a:r>
            <a:r>
              <a:rPr sz="1800" spc="15" dirty="0">
                <a:solidFill>
                  <a:srgbClr val="404040"/>
                </a:solidFill>
                <a:latin typeface="Trebuchet MS"/>
                <a:cs typeface="Trebuchet MS"/>
              </a:rPr>
              <a:t> </a:t>
            </a:r>
            <a:r>
              <a:rPr sz="1800" spc="-5" dirty="0">
                <a:solidFill>
                  <a:srgbClr val="404040"/>
                </a:solidFill>
                <a:latin typeface="Trebuchet MS"/>
                <a:cs typeface="Trebuchet MS"/>
              </a:rPr>
              <a:t>professional</a:t>
            </a:r>
            <a:endParaRPr sz="1800" dirty="0">
              <a:latin typeface="Trebuchet MS"/>
              <a:cs typeface="Trebuchet MS"/>
            </a:endParaRPr>
          </a:p>
          <a:p>
            <a:pPr marL="355600" marR="242570" indent="-342900">
              <a:lnSpc>
                <a:spcPct val="100000"/>
              </a:lnSpc>
              <a:spcBef>
                <a:spcPts val="10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Those who use the internet in any mode must be taught ethical practices in  every aspect of its</a:t>
            </a:r>
            <a:r>
              <a:rPr sz="1800" spc="-40" dirty="0">
                <a:solidFill>
                  <a:srgbClr val="404040"/>
                </a:solidFill>
                <a:latin typeface="Trebuchet MS"/>
                <a:cs typeface="Trebuchet MS"/>
              </a:rPr>
              <a:t> </a:t>
            </a:r>
            <a:r>
              <a:rPr sz="1800" spc="-5" dirty="0">
                <a:solidFill>
                  <a:srgbClr val="404040"/>
                </a:solidFill>
                <a:latin typeface="Trebuchet MS"/>
                <a:cs typeface="Trebuchet MS"/>
              </a:rPr>
              <a:t>use</a:t>
            </a:r>
            <a:endParaRPr sz="1800" dirty="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30377"/>
            <a:ext cx="5548630" cy="574675"/>
          </a:xfrm>
          <a:prstGeom prst="rect">
            <a:avLst/>
          </a:prstGeom>
        </p:spPr>
        <p:txBody>
          <a:bodyPr vert="horz" wrap="square" lIns="0" tIns="12700" rIns="0" bIns="0" rtlCol="0">
            <a:spAutoFit/>
          </a:bodyPr>
          <a:lstStyle/>
          <a:p>
            <a:pPr marL="12700">
              <a:lnSpc>
                <a:spcPct val="100000"/>
              </a:lnSpc>
              <a:spcBef>
                <a:spcPts val="100"/>
              </a:spcBef>
            </a:pPr>
            <a:r>
              <a:rPr sz="3600" spc="114" dirty="0">
                <a:latin typeface="Arial"/>
                <a:cs typeface="Arial"/>
              </a:rPr>
              <a:t>What </a:t>
            </a:r>
            <a:r>
              <a:rPr sz="3600" spc="185" dirty="0">
                <a:latin typeface="Arial"/>
                <a:cs typeface="Arial"/>
              </a:rPr>
              <a:t>are </a:t>
            </a:r>
            <a:r>
              <a:rPr sz="3600" spc="180" dirty="0">
                <a:latin typeface="Arial"/>
                <a:cs typeface="Arial"/>
              </a:rPr>
              <a:t>Ethics</a:t>
            </a:r>
            <a:r>
              <a:rPr sz="3600" spc="-680" dirty="0">
                <a:latin typeface="Arial"/>
                <a:cs typeface="Arial"/>
              </a:rPr>
              <a:t> </a:t>
            </a:r>
            <a:r>
              <a:rPr sz="3600" spc="145" dirty="0">
                <a:latin typeface="Arial"/>
                <a:cs typeface="Arial"/>
              </a:rPr>
              <a:t>anyway?</a:t>
            </a:r>
            <a:endParaRPr sz="3600" dirty="0">
              <a:latin typeface="Arial"/>
              <a:cs typeface="Arial"/>
            </a:endParaRPr>
          </a:p>
        </p:txBody>
      </p:sp>
      <p:sp>
        <p:nvSpPr>
          <p:cNvPr id="3" name="object 3"/>
          <p:cNvSpPr txBox="1"/>
          <p:nvPr/>
        </p:nvSpPr>
        <p:spPr>
          <a:xfrm>
            <a:off x="756310" y="2187955"/>
            <a:ext cx="8421370" cy="3007360"/>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Understanding how your actions affect other</a:t>
            </a:r>
            <a:r>
              <a:rPr sz="1800" spc="5" dirty="0">
                <a:solidFill>
                  <a:srgbClr val="404040"/>
                </a:solidFill>
                <a:latin typeface="Trebuchet MS"/>
                <a:cs typeface="Trebuchet MS"/>
              </a:rPr>
              <a:t> </a:t>
            </a:r>
            <a:r>
              <a:rPr sz="1800" spc="-5" dirty="0">
                <a:solidFill>
                  <a:srgbClr val="404040"/>
                </a:solidFill>
                <a:latin typeface="Trebuchet MS"/>
                <a:cs typeface="Trebuchet MS"/>
              </a:rPr>
              <a:t>people</a:t>
            </a:r>
            <a:endParaRPr sz="1800">
              <a:latin typeface="Trebuchet MS"/>
              <a:cs typeface="Trebuchet MS"/>
            </a:endParaRPr>
          </a:p>
          <a:p>
            <a:pPr>
              <a:lnSpc>
                <a:spcPct val="100000"/>
              </a:lnSpc>
            </a:pPr>
            <a:endParaRPr sz="2100">
              <a:latin typeface="Times New Roman"/>
              <a:cs typeface="Times New Roman"/>
            </a:endParaRPr>
          </a:p>
          <a:p>
            <a:pPr marL="12700">
              <a:lnSpc>
                <a:spcPct val="100000"/>
              </a:lnSpc>
              <a:spcBef>
                <a:spcPts val="1810"/>
              </a:spcBef>
              <a:tabLst>
                <a:tab pos="354965" algn="l"/>
              </a:tabLst>
            </a:pPr>
            <a:r>
              <a:rPr sz="1450" spc="240" dirty="0">
                <a:solidFill>
                  <a:srgbClr val="90C225"/>
                </a:solidFill>
                <a:latin typeface="Arial"/>
                <a:cs typeface="Arial"/>
              </a:rPr>
              <a:t>	</a:t>
            </a:r>
            <a:r>
              <a:rPr sz="1800" spc="-15" dirty="0">
                <a:solidFill>
                  <a:srgbClr val="404040"/>
                </a:solidFill>
                <a:latin typeface="Trebuchet MS"/>
                <a:cs typeface="Trebuchet MS"/>
              </a:rPr>
              <a:t>Knowing </a:t>
            </a:r>
            <a:r>
              <a:rPr sz="1800" spc="-5" dirty="0">
                <a:solidFill>
                  <a:srgbClr val="404040"/>
                </a:solidFill>
                <a:latin typeface="Trebuchet MS"/>
                <a:cs typeface="Trebuchet MS"/>
              </a:rPr>
              <a:t>right from</a:t>
            </a:r>
            <a:r>
              <a:rPr sz="1800" spc="10" dirty="0">
                <a:solidFill>
                  <a:srgbClr val="404040"/>
                </a:solidFill>
                <a:latin typeface="Trebuchet MS"/>
                <a:cs typeface="Trebuchet MS"/>
              </a:rPr>
              <a:t> </a:t>
            </a:r>
            <a:r>
              <a:rPr sz="1800" spc="-10" dirty="0">
                <a:solidFill>
                  <a:srgbClr val="404040"/>
                </a:solidFill>
                <a:latin typeface="Trebuchet MS"/>
                <a:cs typeface="Trebuchet MS"/>
              </a:rPr>
              <a:t>wrong</a:t>
            </a:r>
            <a:endParaRPr sz="1800">
              <a:latin typeface="Trebuchet MS"/>
              <a:cs typeface="Trebuchet MS"/>
            </a:endParaRPr>
          </a:p>
          <a:p>
            <a:pPr>
              <a:lnSpc>
                <a:spcPct val="100000"/>
              </a:lnSpc>
            </a:pPr>
            <a:endParaRPr sz="2100">
              <a:latin typeface="Times New Roman"/>
              <a:cs typeface="Times New Roman"/>
            </a:endParaRPr>
          </a:p>
          <a:p>
            <a:pPr marL="12700">
              <a:lnSpc>
                <a:spcPct val="100000"/>
              </a:lnSpc>
              <a:spcBef>
                <a:spcPts val="1810"/>
              </a:spcBef>
              <a:tabLst>
                <a:tab pos="354965" algn="l"/>
              </a:tabLst>
            </a:pPr>
            <a:r>
              <a:rPr sz="1450" spc="235" dirty="0">
                <a:solidFill>
                  <a:srgbClr val="90C225"/>
                </a:solidFill>
                <a:latin typeface="Arial"/>
                <a:cs typeface="Arial"/>
              </a:rPr>
              <a:t>	</a:t>
            </a:r>
            <a:r>
              <a:rPr sz="1800" spc="-45" dirty="0">
                <a:solidFill>
                  <a:srgbClr val="404040"/>
                </a:solidFill>
                <a:latin typeface="Trebuchet MS"/>
                <a:cs typeface="Trebuchet MS"/>
              </a:rPr>
              <a:t>Taking </a:t>
            </a:r>
            <a:r>
              <a:rPr sz="1800" spc="-5" dirty="0">
                <a:solidFill>
                  <a:srgbClr val="404040"/>
                </a:solidFill>
                <a:latin typeface="Trebuchet MS"/>
                <a:cs typeface="Trebuchet MS"/>
              </a:rPr>
              <a:t>personal responsibility for your</a:t>
            </a:r>
            <a:r>
              <a:rPr sz="1800" spc="20" dirty="0">
                <a:solidFill>
                  <a:srgbClr val="404040"/>
                </a:solidFill>
                <a:latin typeface="Trebuchet MS"/>
                <a:cs typeface="Trebuchet MS"/>
              </a:rPr>
              <a:t> </a:t>
            </a:r>
            <a:r>
              <a:rPr sz="1800" spc="-10" dirty="0">
                <a:solidFill>
                  <a:srgbClr val="404040"/>
                </a:solidFill>
                <a:latin typeface="Trebuchet MS"/>
                <a:cs typeface="Trebuchet MS"/>
              </a:rPr>
              <a:t>actions</a:t>
            </a:r>
            <a:endParaRPr sz="1800">
              <a:latin typeface="Trebuchet MS"/>
              <a:cs typeface="Trebuchet MS"/>
            </a:endParaRPr>
          </a:p>
          <a:p>
            <a:pPr>
              <a:lnSpc>
                <a:spcPct val="100000"/>
              </a:lnSpc>
            </a:pPr>
            <a:endParaRPr sz="2100">
              <a:latin typeface="Times New Roman"/>
              <a:cs typeface="Times New Roman"/>
            </a:endParaRPr>
          </a:p>
          <a:p>
            <a:pPr marL="355600" marR="5080" indent="-342900">
              <a:lnSpc>
                <a:spcPct val="100000"/>
              </a:lnSpc>
              <a:spcBef>
                <a:spcPts val="1810"/>
              </a:spcBef>
              <a:tabLst>
                <a:tab pos="354965" algn="l"/>
                <a:tab pos="5679440" algn="l"/>
              </a:tabLst>
            </a:pPr>
            <a:r>
              <a:rPr sz="1450" spc="235" dirty="0">
                <a:solidFill>
                  <a:srgbClr val="90C225"/>
                </a:solidFill>
                <a:latin typeface="Arial"/>
                <a:cs typeface="Arial"/>
              </a:rPr>
              <a:t>	</a:t>
            </a:r>
            <a:r>
              <a:rPr sz="1800" dirty="0">
                <a:solidFill>
                  <a:srgbClr val="404040"/>
                </a:solidFill>
                <a:latin typeface="Trebuchet MS"/>
                <a:cs typeface="Trebuchet MS"/>
              </a:rPr>
              <a:t>So , </a:t>
            </a:r>
            <a:r>
              <a:rPr sz="1800" spc="-5" dirty="0">
                <a:solidFill>
                  <a:srgbClr val="404040"/>
                </a:solidFill>
                <a:latin typeface="Trebuchet MS"/>
                <a:cs typeface="Trebuchet MS"/>
              </a:rPr>
              <a:t>“Ethics is about putting principles</a:t>
            </a:r>
            <a:r>
              <a:rPr sz="1800" spc="-25" dirty="0">
                <a:solidFill>
                  <a:srgbClr val="404040"/>
                </a:solidFill>
                <a:latin typeface="Trebuchet MS"/>
                <a:cs typeface="Trebuchet MS"/>
              </a:rPr>
              <a:t> </a:t>
            </a:r>
            <a:r>
              <a:rPr sz="1800" spc="-5" dirty="0">
                <a:solidFill>
                  <a:srgbClr val="404040"/>
                </a:solidFill>
                <a:latin typeface="Trebuchet MS"/>
                <a:cs typeface="Trebuchet MS"/>
              </a:rPr>
              <a:t>into action.	Consistency between what  we </a:t>
            </a:r>
            <a:r>
              <a:rPr sz="1800" dirty="0">
                <a:solidFill>
                  <a:srgbClr val="404040"/>
                </a:solidFill>
                <a:latin typeface="Trebuchet MS"/>
                <a:cs typeface="Trebuchet MS"/>
              </a:rPr>
              <a:t>say </a:t>
            </a:r>
            <a:r>
              <a:rPr sz="1800" spc="-5" dirty="0">
                <a:solidFill>
                  <a:srgbClr val="404040"/>
                </a:solidFill>
                <a:latin typeface="Trebuchet MS"/>
                <a:cs typeface="Trebuchet MS"/>
              </a:rPr>
              <a:t>and </a:t>
            </a:r>
            <a:r>
              <a:rPr sz="1800" dirty="0">
                <a:solidFill>
                  <a:srgbClr val="404040"/>
                </a:solidFill>
                <a:latin typeface="Trebuchet MS"/>
                <a:cs typeface="Trebuchet MS"/>
              </a:rPr>
              <a:t>… </a:t>
            </a:r>
            <a:r>
              <a:rPr sz="1800" spc="-5" dirty="0">
                <a:solidFill>
                  <a:srgbClr val="404040"/>
                </a:solidFill>
                <a:latin typeface="Trebuchet MS"/>
                <a:cs typeface="Trebuchet MS"/>
              </a:rPr>
              <a:t>what </a:t>
            </a:r>
            <a:r>
              <a:rPr sz="1800" spc="-10" dirty="0">
                <a:solidFill>
                  <a:srgbClr val="404040"/>
                </a:solidFill>
                <a:latin typeface="Trebuchet MS"/>
                <a:cs typeface="Trebuchet MS"/>
              </a:rPr>
              <a:t>our </a:t>
            </a:r>
            <a:r>
              <a:rPr sz="1800" spc="-5" dirty="0">
                <a:solidFill>
                  <a:srgbClr val="404040"/>
                </a:solidFill>
                <a:latin typeface="Trebuchet MS"/>
                <a:cs typeface="Trebuchet MS"/>
              </a:rPr>
              <a:t>actions </a:t>
            </a:r>
            <a:r>
              <a:rPr sz="1800" dirty="0">
                <a:solidFill>
                  <a:srgbClr val="404040"/>
                </a:solidFill>
                <a:latin typeface="Trebuchet MS"/>
                <a:cs typeface="Trebuchet MS"/>
              </a:rPr>
              <a:t>say… </a:t>
            </a:r>
            <a:r>
              <a:rPr sz="1800" spc="-5" dirty="0">
                <a:solidFill>
                  <a:srgbClr val="404040"/>
                </a:solidFill>
                <a:latin typeface="Trebuchet MS"/>
                <a:cs typeface="Trebuchet MS"/>
              </a:rPr>
              <a:t>is </a:t>
            </a:r>
            <a:r>
              <a:rPr sz="1800" dirty="0">
                <a:solidFill>
                  <a:srgbClr val="404040"/>
                </a:solidFill>
                <a:latin typeface="Trebuchet MS"/>
                <a:cs typeface="Trebuchet MS"/>
              </a:rPr>
              <a:t>a </a:t>
            </a:r>
            <a:r>
              <a:rPr sz="1800" spc="-5" dirty="0">
                <a:solidFill>
                  <a:srgbClr val="404040"/>
                </a:solidFill>
                <a:latin typeface="Trebuchet MS"/>
                <a:cs typeface="Trebuchet MS"/>
              </a:rPr>
              <a:t>matter of</a:t>
            </a:r>
            <a:r>
              <a:rPr sz="1800" spc="-55" dirty="0">
                <a:solidFill>
                  <a:srgbClr val="404040"/>
                </a:solidFill>
                <a:latin typeface="Trebuchet MS"/>
                <a:cs typeface="Trebuchet MS"/>
              </a:rPr>
              <a:t> </a:t>
            </a:r>
            <a:r>
              <a:rPr sz="1800" spc="-25" dirty="0">
                <a:solidFill>
                  <a:srgbClr val="404040"/>
                </a:solidFill>
                <a:latin typeface="Trebuchet MS"/>
                <a:cs typeface="Trebuchet MS"/>
              </a:rPr>
              <a:t>integrity.”</a:t>
            </a:r>
            <a:endParaRPr sz="1800">
              <a:latin typeface="Trebuchet MS"/>
              <a:cs typeface="Trebuchet MS"/>
            </a:endParaRPr>
          </a:p>
        </p:txBody>
      </p:sp>
      <p:sp>
        <p:nvSpPr>
          <p:cNvPr id="4" name="object 4"/>
          <p:cNvSpPr/>
          <p:nvPr/>
        </p:nvSpPr>
        <p:spPr>
          <a:xfrm>
            <a:off x="6881621" y="2160651"/>
            <a:ext cx="2171700" cy="21050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8853"/>
            <a:ext cx="7098030" cy="574675"/>
          </a:xfrm>
          <a:prstGeom prst="rect">
            <a:avLst/>
          </a:prstGeom>
        </p:spPr>
        <p:txBody>
          <a:bodyPr vert="horz" wrap="square" lIns="0" tIns="12700" rIns="0" bIns="0" rtlCol="0">
            <a:spAutoFit/>
          </a:bodyPr>
          <a:lstStyle/>
          <a:p>
            <a:pPr marL="12700">
              <a:lnSpc>
                <a:spcPct val="100000"/>
              </a:lnSpc>
              <a:spcBef>
                <a:spcPts val="100"/>
              </a:spcBef>
            </a:pPr>
            <a:r>
              <a:rPr sz="3600" dirty="0"/>
              <a:t>The </a:t>
            </a:r>
            <a:r>
              <a:rPr sz="3600" spc="-25" dirty="0"/>
              <a:t>Rules </a:t>
            </a:r>
            <a:r>
              <a:rPr sz="3600" dirty="0"/>
              <a:t>of Ethical </a:t>
            </a:r>
            <a:r>
              <a:rPr sz="3600" spc="-5" dirty="0"/>
              <a:t>Cyber</a:t>
            </a:r>
            <a:r>
              <a:rPr sz="3600" spc="-295" dirty="0"/>
              <a:t> </a:t>
            </a:r>
            <a:r>
              <a:rPr sz="3600" dirty="0"/>
              <a:t>Activity</a:t>
            </a:r>
            <a:endParaRPr sz="3600"/>
          </a:p>
        </p:txBody>
      </p:sp>
      <p:sp>
        <p:nvSpPr>
          <p:cNvPr id="3" name="object 3"/>
          <p:cNvSpPr txBox="1"/>
          <p:nvPr/>
        </p:nvSpPr>
        <p:spPr>
          <a:xfrm>
            <a:off x="756310" y="2187955"/>
            <a:ext cx="8034655" cy="3019425"/>
          </a:xfrm>
          <a:prstGeom prst="rect">
            <a:avLst/>
          </a:prstGeom>
        </p:spPr>
        <p:txBody>
          <a:bodyPr vert="horz" wrap="square" lIns="0" tIns="12700" rIns="0" bIns="0" rtlCol="0">
            <a:spAutoFit/>
          </a:bodyPr>
          <a:lstStyle/>
          <a:p>
            <a:pPr marL="355600" marR="247650" indent="-342900">
              <a:lnSpc>
                <a:spcPct val="100000"/>
              </a:lnSpc>
              <a:spcBef>
                <a:spcPts val="100"/>
              </a:spcBef>
              <a:tabLst>
                <a:tab pos="354965" algn="l"/>
              </a:tabLst>
            </a:pPr>
            <a:r>
              <a:rPr sz="1450" spc="235" dirty="0">
                <a:solidFill>
                  <a:srgbClr val="90C225"/>
                </a:solidFill>
                <a:latin typeface="Arial"/>
                <a:cs typeface="Arial"/>
              </a:rPr>
              <a:t>	</a:t>
            </a:r>
            <a:r>
              <a:rPr sz="1800" dirty="0">
                <a:solidFill>
                  <a:srgbClr val="404040"/>
                </a:solidFill>
                <a:latin typeface="Trebuchet MS"/>
                <a:cs typeface="Trebuchet MS"/>
              </a:rPr>
              <a:t>Basic </a:t>
            </a:r>
            <a:r>
              <a:rPr sz="1800" spc="-20" dirty="0">
                <a:solidFill>
                  <a:srgbClr val="404040"/>
                </a:solidFill>
                <a:latin typeface="Trebuchet MS"/>
                <a:cs typeface="Trebuchet MS"/>
              </a:rPr>
              <a:t>Rule </a:t>
            </a:r>
            <a:r>
              <a:rPr sz="1800" dirty="0">
                <a:solidFill>
                  <a:srgbClr val="404040"/>
                </a:solidFill>
                <a:latin typeface="Trebuchet MS"/>
                <a:cs typeface="Trebuchet MS"/>
              </a:rPr>
              <a:t>– </a:t>
            </a:r>
            <a:r>
              <a:rPr sz="1800" spc="-5" dirty="0">
                <a:solidFill>
                  <a:srgbClr val="404040"/>
                </a:solidFill>
                <a:latin typeface="Trebuchet MS"/>
                <a:cs typeface="Trebuchet MS"/>
              </a:rPr>
              <a:t>Do not </a:t>
            </a:r>
            <a:r>
              <a:rPr sz="1800" dirty="0">
                <a:solidFill>
                  <a:srgbClr val="404040"/>
                </a:solidFill>
                <a:latin typeface="Trebuchet MS"/>
                <a:cs typeface="Trebuchet MS"/>
              </a:rPr>
              <a:t>do something </a:t>
            </a:r>
            <a:r>
              <a:rPr sz="1800" spc="-5" dirty="0">
                <a:solidFill>
                  <a:srgbClr val="404040"/>
                </a:solidFill>
                <a:latin typeface="Trebuchet MS"/>
                <a:cs typeface="Trebuchet MS"/>
              </a:rPr>
              <a:t>in cyber space that you would consider  wrong or illegal in everyday</a:t>
            </a:r>
            <a:r>
              <a:rPr sz="1800" spc="-15" dirty="0">
                <a:solidFill>
                  <a:srgbClr val="404040"/>
                </a:solidFill>
                <a:latin typeface="Trebuchet MS"/>
                <a:cs typeface="Trebuchet MS"/>
              </a:rPr>
              <a:t> </a:t>
            </a:r>
            <a:r>
              <a:rPr sz="1800" spc="-5" dirty="0">
                <a:solidFill>
                  <a:srgbClr val="404040"/>
                </a:solidFill>
                <a:latin typeface="Trebuchet MS"/>
                <a:cs typeface="Trebuchet MS"/>
              </a:rPr>
              <a:t>life</a:t>
            </a:r>
            <a:endParaRPr sz="1800">
              <a:latin typeface="Trebuchet MS"/>
              <a:cs typeface="Trebuchet MS"/>
            </a:endParaRPr>
          </a:p>
          <a:p>
            <a:pPr marL="127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Do not use rude </a:t>
            </a:r>
            <a:r>
              <a:rPr sz="1800" spc="-10" dirty="0">
                <a:solidFill>
                  <a:srgbClr val="404040"/>
                </a:solidFill>
                <a:latin typeface="Trebuchet MS"/>
                <a:cs typeface="Trebuchet MS"/>
              </a:rPr>
              <a:t>or </a:t>
            </a:r>
            <a:r>
              <a:rPr sz="1800" spc="-5" dirty="0">
                <a:solidFill>
                  <a:srgbClr val="404040"/>
                </a:solidFill>
                <a:latin typeface="Trebuchet MS"/>
                <a:cs typeface="Trebuchet MS"/>
              </a:rPr>
              <a:t>offensive</a:t>
            </a:r>
            <a:r>
              <a:rPr sz="1800" spc="-10" dirty="0">
                <a:solidFill>
                  <a:srgbClr val="404040"/>
                </a:solidFill>
                <a:latin typeface="Trebuchet MS"/>
                <a:cs typeface="Trebuchet MS"/>
              </a:rPr>
              <a:t> </a:t>
            </a:r>
            <a:r>
              <a:rPr sz="1800" spc="-5" dirty="0">
                <a:solidFill>
                  <a:srgbClr val="404040"/>
                </a:solidFill>
                <a:latin typeface="Trebuchet MS"/>
                <a:cs typeface="Trebuchet MS"/>
              </a:rPr>
              <a:t>language</a:t>
            </a:r>
            <a:endParaRPr sz="1800">
              <a:latin typeface="Trebuchet MS"/>
              <a:cs typeface="Trebuchet MS"/>
            </a:endParaRPr>
          </a:p>
          <a:p>
            <a:pPr marL="355600" marR="5080" indent="-342900">
              <a:lnSpc>
                <a:spcPct val="100000"/>
              </a:lnSpc>
              <a:spcBef>
                <a:spcPts val="10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Do not be </a:t>
            </a:r>
            <a:r>
              <a:rPr sz="1800" dirty="0">
                <a:solidFill>
                  <a:srgbClr val="404040"/>
                </a:solidFill>
                <a:latin typeface="Trebuchet MS"/>
                <a:cs typeface="Trebuchet MS"/>
              </a:rPr>
              <a:t>a </a:t>
            </a:r>
            <a:r>
              <a:rPr sz="1800" spc="-5" dirty="0">
                <a:solidFill>
                  <a:srgbClr val="404040"/>
                </a:solidFill>
                <a:latin typeface="Trebuchet MS"/>
                <a:cs typeface="Trebuchet MS"/>
              </a:rPr>
              <a:t>bully on the Internet. Do not call peoples name, </a:t>
            </a:r>
            <a:r>
              <a:rPr sz="1800" dirty="0">
                <a:solidFill>
                  <a:srgbClr val="404040"/>
                </a:solidFill>
                <a:latin typeface="Trebuchet MS"/>
                <a:cs typeface="Trebuchet MS"/>
              </a:rPr>
              <a:t>lie </a:t>
            </a:r>
            <a:r>
              <a:rPr sz="1800" spc="-5" dirty="0">
                <a:solidFill>
                  <a:srgbClr val="404040"/>
                </a:solidFill>
                <a:latin typeface="Trebuchet MS"/>
                <a:cs typeface="Trebuchet MS"/>
              </a:rPr>
              <a:t>about  them, </a:t>
            </a:r>
            <a:r>
              <a:rPr sz="1800" dirty="0">
                <a:solidFill>
                  <a:srgbClr val="404040"/>
                </a:solidFill>
                <a:latin typeface="Trebuchet MS"/>
                <a:cs typeface="Trebuchet MS"/>
              </a:rPr>
              <a:t>send </a:t>
            </a:r>
            <a:r>
              <a:rPr sz="1800" spc="-5" dirty="0">
                <a:solidFill>
                  <a:srgbClr val="404040"/>
                </a:solidFill>
                <a:latin typeface="Trebuchet MS"/>
                <a:cs typeface="Trebuchet MS"/>
              </a:rPr>
              <a:t>embarrassing pictures of them, or anything else to try to heart  them.</a:t>
            </a:r>
            <a:endParaRPr sz="1800">
              <a:latin typeface="Trebuchet MS"/>
              <a:cs typeface="Trebuchet MS"/>
            </a:endParaRPr>
          </a:p>
          <a:p>
            <a:pPr marL="12700">
              <a:lnSpc>
                <a:spcPct val="100000"/>
              </a:lnSpc>
              <a:spcBef>
                <a:spcPts val="1030"/>
              </a:spcBef>
              <a:tabLst>
                <a:tab pos="354965" algn="l"/>
              </a:tabLst>
            </a:pPr>
            <a:r>
              <a:rPr sz="1450" spc="235" dirty="0">
                <a:solidFill>
                  <a:srgbClr val="90C225"/>
                </a:solidFill>
                <a:latin typeface="Arial"/>
                <a:cs typeface="Arial"/>
              </a:rPr>
              <a:t>	</a:t>
            </a:r>
            <a:r>
              <a:rPr sz="1800" spc="-70" dirty="0">
                <a:solidFill>
                  <a:srgbClr val="404040"/>
                </a:solidFill>
                <a:latin typeface="Trebuchet MS"/>
                <a:cs typeface="Trebuchet MS"/>
              </a:rPr>
              <a:t>Don‟t </a:t>
            </a:r>
            <a:r>
              <a:rPr sz="1800" spc="-5" dirty="0">
                <a:solidFill>
                  <a:srgbClr val="404040"/>
                </a:solidFill>
                <a:latin typeface="Trebuchet MS"/>
                <a:cs typeface="Trebuchet MS"/>
              </a:rPr>
              <a:t>encourage the cyberbullies. Do report</a:t>
            </a:r>
            <a:r>
              <a:rPr sz="1800" spc="60" dirty="0">
                <a:solidFill>
                  <a:srgbClr val="404040"/>
                </a:solidFill>
                <a:latin typeface="Trebuchet MS"/>
                <a:cs typeface="Trebuchet MS"/>
              </a:rPr>
              <a:t> </a:t>
            </a:r>
            <a:r>
              <a:rPr sz="1800" spc="-5" dirty="0">
                <a:solidFill>
                  <a:srgbClr val="404040"/>
                </a:solidFill>
                <a:latin typeface="Trebuchet MS"/>
                <a:cs typeface="Trebuchet MS"/>
              </a:rPr>
              <a:t>cyberbullying.</a:t>
            </a:r>
            <a:endParaRPr sz="1800">
              <a:latin typeface="Trebuchet MS"/>
              <a:cs typeface="Trebuchet MS"/>
            </a:endParaRPr>
          </a:p>
          <a:p>
            <a:pPr marL="355600" marR="358140" indent="-3429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Do use internet for research and information but </a:t>
            </a:r>
            <a:r>
              <a:rPr sz="1800" spc="-70" dirty="0">
                <a:solidFill>
                  <a:srgbClr val="404040"/>
                </a:solidFill>
                <a:latin typeface="Trebuchet MS"/>
                <a:cs typeface="Trebuchet MS"/>
              </a:rPr>
              <a:t>don‟t </a:t>
            </a:r>
            <a:r>
              <a:rPr sz="1800" spc="-5" dirty="0">
                <a:solidFill>
                  <a:srgbClr val="404040"/>
                </a:solidFill>
                <a:latin typeface="Trebuchet MS"/>
                <a:cs typeface="Trebuchet MS"/>
              </a:rPr>
              <a:t>use  </a:t>
            </a:r>
            <a:r>
              <a:rPr sz="1800" spc="-60" dirty="0">
                <a:solidFill>
                  <a:srgbClr val="404040"/>
                </a:solidFill>
                <a:latin typeface="Trebuchet MS"/>
                <a:cs typeface="Trebuchet MS"/>
              </a:rPr>
              <a:t>copyrighted </a:t>
            </a:r>
            <a:r>
              <a:rPr sz="1800" spc="-5" dirty="0">
                <a:solidFill>
                  <a:srgbClr val="404040"/>
                </a:solidFill>
                <a:latin typeface="Trebuchet MS"/>
                <a:cs typeface="Trebuchet MS"/>
              </a:rPr>
              <a:t>information as your</a:t>
            </a:r>
            <a:r>
              <a:rPr sz="1800" spc="50" dirty="0">
                <a:solidFill>
                  <a:srgbClr val="404040"/>
                </a:solidFill>
                <a:latin typeface="Trebuchet MS"/>
                <a:cs typeface="Trebuchet MS"/>
              </a:rPr>
              <a:t> </a:t>
            </a:r>
            <a:r>
              <a:rPr sz="1800" spc="-5" dirty="0">
                <a:solidFill>
                  <a:srgbClr val="404040"/>
                </a:solidFill>
                <a:latin typeface="Trebuchet MS"/>
                <a:cs typeface="Trebuchet MS"/>
              </a:rPr>
              <a:t>own.</a:t>
            </a:r>
            <a:endParaRPr sz="1800">
              <a:latin typeface="Trebuchet MS"/>
              <a:cs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8853"/>
            <a:ext cx="7098030" cy="574675"/>
          </a:xfrm>
          <a:prstGeom prst="rect">
            <a:avLst/>
          </a:prstGeom>
        </p:spPr>
        <p:txBody>
          <a:bodyPr vert="horz" wrap="square" lIns="0" tIns="12700" rIns="0" bIns="0" rtlCol="0">
            <a:spAutoFit/>
          </a:bodyPr>
          <a:lstStyle/>
          <a:p>
            <a:pPr marL="12700">
              <a:lnSpc>
                <a:spcPct val="100000"/>
              </a:lnSpc>
              <a:spcBef>
                <a:spcPts val="100"/>
              </a:spcBef>
            </a:pPr>
            <a:r>
              <a:rPr sz="3600" dirty="0"/>
              <a:t>The </a:t>
            </a:r>
            <a:r>
              <a:rPr sz="3600" spc="-25" dirty="0"/>
              <a:t>Rules </a:t>
            </a:r>
            <a:r>
              <a:rPr sz="3600" dirty="0"/>
              <a:t>of Ethical </a:t>
            </a:r>
            <a:r>
              <a:rPr sz="3600" spc="-5" dirty="0"/>
              <a:t>Cyber</a:t>
            </a:r>
            <a:r>
              <a:rPr sz="3600" spc="-295" dirty="0"/>
              <a:t> </a:t>
            </a:r>
            <a:r>
              <a:rPr sz="3600" dirty="0"/>
              <a:t>Activity</a:t>
            </a:r>
            <a:endParaRPr sz="3600"/>
          </a:p>
        </p:txBody>
      </p:sp>
      <p:sp>
        <p:nvSpPr>
          <p:cNvPr id="3" name="object 3"/>
          <p:cNvSpPr txBox="1"/>
          <p:nvPr/>
        </p:nvSpPr>
        <p:spPr>
          <a:xfrm>
            <a:off x="756310" y="2056891"/>
            <a:ext cx="8245475" cy="2195830"/>
          </a:xfrm>
          <a:prstGeom prst="rect">
            <a:avLst/>
          </a:prstGeom>
        </p:spPr>
        <p:txBody>
          <a:bodyPr vert="horz" wrap="square" lIns="0" tIns="143510" rIns="0" bIns="0" rtlCol="0">
            <a:spAutoFit/>
          </a:bodyPr>
          <a:lstStyle/>
          <a:p>
            <a:pPr marL="12700">
              <a:lnSpc>
                <a:spcPct val="100000"/>
              </a:lnSpc>
              <a:spcBef>
                <a:spcPts val="11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Do not break into </a:t>
            </a:r>
            <a:r>
              <a:rPr sz="1800" dirty="0">
                <a:solidFill>
                  <a:srgbClr val="404040"/>
                </a:solidFill>
                <a:latin typeface="Trebuchet MS"/>
                <a:cs typeface="Trebuchet MS"/>
              </a:rPr>
              <a:t>someone </a:t>
            </a:r>
            <a:r>
              <a:rPr sz="1800" spc="-105" dirty="0">
                <a:solidFill>
                  <a:srgbClr val="404040"/>
                </a:solidFill>
                <a:latin typeface="Trebuchet MS"/>
                <a:cs typeface="Trebuchet MS"/>
              </a:rPr>
              <a:t>else‟s</a:t>
            </a:r>
            <a:r>
              <a:rPr sz="1800" spc="-50" dirty="0">
                <a:solidFill>
                  <a:srgbClr val="404040"/>
                </a:solidFill>
                <a:latin typeface="Trebuchet MS"/>
                <a:cs typeface="Trebuchet MS"/>
              </a:rPr>
              <a:t> </a:t>
            </a:r>
            <a:r>
              <a:rPr sz="1800" spc="-35" dirty="0">
                <a:solidFill>
                  <a:srgbClr val="404040"/>
                </a:solidFill>
                <a:latin typeface="Trebuchet MS"/>
                <a:cs typeface="Trebuchet MS"/>
              </a:rPr>
              <a:t>computer.</a:t>
            </a:r>
            <a:endParaRPr sz="1800">
              <a:latin typeface="Trebuchet MS"/>
              <a:cs typeface="Trebuchet MS"/>
            </a:endParaRPr>
          </a:p>
          <a:p>
            <a:pPr marL="127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Do not attempt to infect or in any </a:t>
            </a:r>
            <a:r>
              <a:rPr sz="1800" dirty="0">
                <a:solidFill>
                  <a:srgbClr val="404040"/>
                </a:solidFill>
                <a:latin typeface="Trebuchet MS"/>
                <a:cs typeface="Trebuchet MS"/>
              </a:rPr>
              <a:t>way </a:t>
            </a:r>
            <a:r>
              <a:rPr sz="1800" spc="-5" dirty="0">
                <a:solidFill>
                  <a:srgbClr val="404040"/>
                </a:solidFill>
                <a:latin typeface="Trebuchet MS"/>
                <a:cs typeface="Trebuchet MS"/>
              </a:rPr>
              <a:t>try to make someone </a:t>
            </a:r>
            <a:r>
              <a:rPr sz="1800" spc="-105" dirty="0">
                <a:solidFill>
                  <a:srgbClr val="404040"/>
                </a:solidFill>
                <a:latin typeface="Trebuchet MS"/>
                <a:cs typeface="Trebuchet MS"/>
              </a:rPr>
              <a:t>else‟s  </a:t>
            </a:r>
            <a:r>
              <a:rPr sz="1800" spc="-40" dirty="0">
                <a:solidFill>
                  <a:srgbClr val="404040"/>
                </a:solidFill>
                <a:latin typeface="Trebuchet MS"/>
                <a:cs typeface="Trebuchet MS"/>
              </a:rPr>
              <a:t>computer</a:t>
            </a:r>
            <a:endParaRPr sz="1800">
              <a:latin typeface="Trebuchet MS"/>
              <a:cs typeface="Trebuchet MS"/>
            </a:endParaRPr>
          </a:p>
          <a:p>
            <a:pPr marL="355600">
              <a:lnSpc>
                <a:spcPct val="100000"/>
              </a:lnSpc>
            </a:pPr>
            <a:r>
              <a:rPr sz="1800" spc="-5" dirty="0">
                <a:solidFill>
                  <a:srgbClr val="404040"/>
                </a:solidFill>
                <a:latin typeface="Trebuchet MS"/>
                <a:cs typeface="Trebuchet MS"/>
              </a:rPr>
              <a:t>unusable.</a:t>
            </a:r>
            <a:endParaRPr sz="1800">
              <a:latin typeface="Trebuchet MS"/>
              <a:cs typeface="Trebuchet MS"/>
            </a:endParaRPr>
          </a:p>
          <a:p>
            <a:pPr marL="12700">
              <a:lnSpc>
                <a:spcPct val="100000"/>
              </a:lnSpc>
              <a:spcBef>
                <a:spcPts val="1030"/>
              </a:spcBef>
              <a:tabLst>
                <a:tab pos="354965" algn="l"/>
              </a:tabLst>
            </a:pPr>
            <a:r>
              <a:rPr sz="1450" spc="235" dirty="0">
                <a:solidFill>
                  <a:srgbClr val="90C225"/>
                </a:solidFill>
                <a:latin typeface="Arial"/>
                <a:cs typeface="Arial"/>
              </a:rPr>
              <a:t>	</a:t>
            </a:r>
            <a:r>
              <a:rPr sz="1800" spc="-70" dirty="0">
                <a:solidFill>
                  <a:srgbClr val="404040"/>
                </a:solidFill>
                <a:latin typeface="Trebuchet MS"/>
                <a:cs typeface="Trebuchet MS"/>
              </a:rPr>
              <a:t>Don‟t </a:t>
            </a:r>
            <a:r>
              <a:rPr sz="1800" dirty="0">
                <a:solidFill>
                  <a:srgbClr val="404040"/>
                </a:solidFill>
                <a:latin typeface="Trebuchet MS"/>
                <a:cs typeface="Trebuchet MS"/>
              </a:rPr>
              <a:t>share </a:t>
            </a:r>
            <a:r>
              <a:rPr sz="1800" spc="-5" dirty="0">
                <a:solidFill>
                  <a:srgbClr val="404040"/>
                </a:solidFill>
                <a:latin typeface="Trebuchet MS"/>
                <a:cs typeface="Trebuchet MS"/>
              </a:rPr>
              <a:t>personal information </a:t>
            </a:r>
            <a:r>
              <a:rPr sz="1800" spc="-10" dirty="0">
                <a:solidFill>
                  <a:srgbClr val="404040"/>
                </a:solidFill>
                <a:latin typeface="Trebuchet MS"/>
                <a:cs typeface="Trebuchet MS"/>
              </a:rPr>
              <a:t>too</a:t>
            </a:r>
            <a:r>
              <a:rPr sz="1800" spc="50" dirty="0">
                <a:solidFill>
                  <a:srgbClr val="404040"/>
                </a:solidFill>
                <a:latin typeface="Trebuchet MS"/>
                <a:cs typeface="Trebuchet MS"/>
              </a:rPr>
              <a:t> </a:t>
            </a:r>
            <a:r>
              <a:rPr sz="1800" spc="-35" dirty="0">
                <a:solidFill>
                  <a:srgbClr val="404040"/>
                </a:solidFill>
                <a:latin typeface="Trebuchet MS"/>
                <a:cs typeface="Trebuchet MS"/>
              </a:rPr>
              <a:t>easily.</a:t>
            </a:r>
            <a:endParaRPr sz="1800">
              <a:latin typeface="Trebuchet MS"/>
              <a:cs typeface="Trebuchet MS"/>
            </a:endParaRPr>
          </a:p>
          <a:p>
            <a:pPr marL="355600" marR="358140" indent="-3429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Do use the internet to expand your social and business network </a:t>
            </a:r>
            <a:r>
              <a:rPr sz="1800" dirty="0">
                <a:solidFill>
                  <a:srgbClr val="404040"/>
                </a:solidFill>
                <a:latin typeface="Trebuchet MS"/>
                <a:cs typeface="Trebuchet MS"/>
              </a:rPr>
              <a:t>but  </a:t>
            </a:r>
            <a:r>
              <a:rPr sz="1800" spc="-150" dirty="0">
                <a:solidFill>
                  <a:srgbClr val="404040"/>
                </a:solidFill>
                <a:latin typeface="Trebuchet MS"/>
                <a:cs typeface="Trebuchet MS"/>
              </a:rPr>
              <a:t>don‟t </a:t>
            </a:r>
            <a:r>
              <a:rPr sz="1800" spc="-5" dirty="0">
                <a:solidFill>
                  <a:srgbClr val="404040"/>
                </a:solidFill>
                <a:latin typeface="Trebuchet MS"/>
                <a:cs typeface="Trebuchet MS"/>
              </a:rPr>
              <a:t>hamper other in doing</a:t>
            </a:r>
            <a:r>
              <a:rPr sz="1800" spc="75" dirty="0">
                <a:solidFill>
                  <a:srgbClr val="404040"/>
                </a:solidFill>
                <a:latin typeface="Trebuchet MS"/>
                <a:cs typeface="Trebuchet MS"/>
              </a:rPr>
              <a:t> </a:t>
            </a:r>
            <a:r>
              <a:rPr sz="1800" dirty="0">
                <a:solidFill>
                  <a:srgbClr val="404040"/>
                </a:solidFill>
                <a:latin typeface="Trebuchet MS"/>
                <a:cs typeface="Trebuchet MS"/>
              </a:rPr>
              <a:t>so.</a:t>
            </a:r>
            <a:endParaRPr sz="1800">
              <a:latin typeface="Trebuchet MS"/>
              <a:cs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8853"/>
            <a:ext cx="3111500" cy="574675"/>
          </a:xfrm>
          <a:prstGeom prst="rect">
            <a:avLst/>
          </a:prstGeom>
        </p:spPr>
        <p:txBody>
          <a:bodyPr vert="horz" wrap="square" lIns="0" tIns="12700" rIns="0" bIns="0" rtlCol="0">
            <a:spAutoFit/>
          </a:bodyPr>
          <a:lstStyle/>
          <a:p>
            <a:pPr marL="12700">
              <a:lnSpc>
                <a:spcPct val="100000"/>
              </a:lnSpc>
              <a:spcBef>
                <a:spcPts val="100"/>
              </a:spcBef>
            </a:pPr>
            <a:r>
              <a:rPr sz="3600" spc="-5" dirty="0"/>
              <a:t>Internet</a:t>
            </a:r>
            <a:r>
              <a:rPr sz="3600" spc="-110" dirty="0"/>
              <a:t> </a:t>
            </a:r>
            <a:r>
              <a:rPr sz="3600" dirty="0"/>
              <a:t>Safety</a:t>
            </a:r>
            <a:endParaRPr sz="3600"/>
          </a:p>
        </p:txBody>
      </p:sp>
      <p:sp>
        <p:nvSpPr>
          <p:cNvPr id="3" name="object 3"/>
          <p:cNvSpPr txBox="1"/>
          <p:nvPr/>
        </p:nvSpPr>
        <p:spPr>
          <a:xfrm>
            <a:off x="756310" y="2056891"/>
            <a:ext cx="8283575" cy="3556000"/>
          </a:xfrm>
          <a:prstGeom prst="rect">
            <a:avLst/>
          </a:prstGeom>
        </p:spPr>
        <p:txBody>
          <a:bodyPr vert="horz" wrap="square" lIns="0" tIns="143510" rIns="0" bIns="0" rtlCol="0">
            <a:spAutoFit/>
          </a:bodyPr>
          <a:lstStyle/>
          <a:p>
            <a:pPr marL="12700">
              <a:lnSpc>
                <a:spcPct val="100000"/>
              </a:lnSpc>
              <a:spcBef>
                <a:spcPts val="11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Guard your privacy </a:t>
            </a:r>
            <a:r>
              <a:rPr sz="1800" dirty="0">
                <a:solidFill>
                  <a:srgbClr val="404040"/>
                </a:solidFill>
                <a:latin typeface="Trebuchet MS"/>
                <a:cs typeface="Trebuchet MS"/>
              </a:rPr>
              <a:t>: </a:t>
            </a:r>
            <a:r>
              <a:rPr sz="1800" spc="-5" dirty="0">
                <a:solidFill>
                  <a:srgbClr val="404040"/>
                </a:solidFill>
                <a:latin typeface="Trebuchet MS"/>
                <a:cs typeface="Trebuchet MS"/>
              </a:rPr>
              <a:t>What people know about you is up to</a:t>
            </a:r>
            <a:r>
              <a:rPr sz="1800" spc="-55" dirty="0">
                <a:solidFill>
                  <a:srgbClr val="404040"/>
                </a:solidFill>
                <a:latin typeface="Trebuchet MS"/>
                <a:cs typeface="Trebuchet MS"/>
              </a:rPr>
              <a:t> </a:t>
            </a:r>
            <a:r>
              <a:rPr sz="1800" spc="-10" dirty="0">
                <a:solidFill>
                  <a:srgbClr val="404040"/>
                </a:solidFill>
                <a:latin typeface="Trebuchet MS"/>
                <a:cs typeface="Trebuchet MS"/>
              </a:rPr>
              <a:t>you.</a:t>
            </a:r>
            <a:endParaRPr sz="1800">
              <a:latin typeface="Trebuchet MS"/>
              <a:cs typeface="Trebuchet MS"/>
            </a:endParaRPr>
          </a:p>
          <a:p>
            <a:pPr marL="12700">
              <a:lnSpc>
                <a:spcPct val="100000"/>
              </a:lnSpc>
              <a:spcBef>
                <a:spcPts val="1035"/>
              </a:spcBef>
              <a:tabLst>
                <a:tab pos="354965" algn="l"/>
              </a:tabLst>
            </a:pPr>
            <a:r>
              <a:rPr sz="1450" spc="235" dirty="0">
                <a:solidFill>
                  <a:srgbClr val="90C225"/>
                </a:solidFill>
                <a:latin typeface="Arial"/>
                <a:cs typeface="Arial"/>
              </a:rPr>
              <a:t>	</a:t>
            </a:r>
            <a:r>
              <a:rPr sz="1800" spc="-20" dirty="0">
                <a:solidFill>
                  <a:srgbClr val="404040"/>
                </a:solidFill>
                <a:latin typeface="Trebuchet MS"/>
                <a:cs typeface="Trebuchet MS"/>
              </a:rPr>
              <a:t>Protect </a:t>
            </a:r>
            <a:r>
              <a:rPr sz="1800" spc="-5" dirty="0">
                <a:solidFill>
                  <a:srgbClr val="404040"/>
                </a:solidFill>
                <a:latin typeface="Trebuchet MS"/>
                <a:cs typeface="Trebuchet MS"/>
              </a:rPr>
              <a:t>your reputation: Self-reflect before you self-reveal. </a:t>
            </a:r>
            <a:r>
              <a:rPr sz="1800" spc="-105" dirty="0">
                <a:solidFill>
                  <a:srgbClr val="404040"/>
                </a:solidFill>
                <a:latin typeface="Trebuchet MS"/>
                <a:cs typeface="Trebuchet MS"/>
              </a:rPr>
              <a:t>What‟s </a:t>
            </a:r>
            <a:r>
              <a:rPr sz="1800" dirty="0">
                <a:solidFill>
                  <a:srgbClr val="404040"/>
                </a:solidFill>
                <a:latin typeface="Trebuchet MS"/>
                <a:cs typeface="Trebuchet MS"/>
              </a:rPr>
              <a:t>funny</a:t>
            </a:r>
            <a:r>
              <a:rPr sz="1800" spc="190" dirty="0">
                <a:solidFill>
                  <a:srgbClr val="404040"/>
                </a:solidFill>
                <a:latin typeface="Trebuchet MS"/>
                <a:cs typeface="Trebuchet MS"/>
              </a:rPr>
              <a:t> </a:t>
            </a:r>
            <a:r>
              <a:rPr sz="1800" spc="-5" dirty="0">
                <a:solidFill>
                  <a:srgbClr val="404040"/>
                </a:solidFill>
                <a:latin typeface="Trebuchet MS"/>
                <a:cs typeface="Trebuchet MS"/>
              </a:rPr>
              <a:t>or</a:t>
            </a:r>
            <a:endParaRPr sz="1800">
              <a:latin typeface="Trebuchet MS"/>
              <a:cs typeface="Trebuchet MS"/>
            </a:endParaRPr>
          </a:p>
          <a:p>
            <a:pPr marL="355600">
              <a:lnSpc>
                <a:spcPct val="100000"/>
              </a:lnSpc>
            </a:pPr>
            <a:r>
              <a:rPr sz="1800" dirty="0">
                <a:solidFill>
                  <a:srgbClr val="404040"/>
                </a:solidFill>
                <a:latin typeface="Trebuchet MS"/>
                <a:cs typeface="Trebuchet MS"/>
              </a:rPr>
              <a:t>edgy </a:t>
            </a:r>
            <a:r>
              <a:rPr sz="1800" spc="-5" dirty="0">
                <a:solidFill>
                  <a:srgbClr val="404040"/>
                </a:solidFill>
                <a:latin typeface="Trebuchet MS"/>
                <a:cs typeface="Trebuchet MS"/>
              </a:rPr>
              <a:t>today could cost you</a:t>
            </a:r>
            <a:r>
              <a:rPr sz="1800" spc="-50" dirty="0">
                <a:solidFill>
                  <a:srgbClr val="404040"/>
                </a:solidFill>
                <a:latin typeface="Trebuchet MS"/>
                <a:cs typeface="Trebuchet MS"/>
              </a:rPr>
              <a:t> </a:t>
            </a:r>
            <a:r>
              <a:rPr sz="1800" spc="-30" dirty="0">
                <a:solidFill>
                  <a:srgbClr val="404040"/>
                </a:solidFill>
                <a:latin typeface="Trebuchet MS"/>
                <a:cs typeface="Trebuchet MS"/>
              </a:rPr>
              <a:t>tomorrow.</a:t>
            </a:r>
            <a:endParaRPr sz="1800">
              <a:latin typeface="Trebuchet MS"/>
              <a:cs typeface="Trebuchet MS"/>
            </a:endParaRPr>
          </a:p>
          <a:p>
            <a:pPr marL="355600" marR="192405" indent="-342900">
              <a:lnSpc>
                <a:spcPct val="100000"/>
              </a:lnSpc>
              <a:spcBef>
                <a:spcPts val="10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Nothing is private online: Anything you </a:t>
            </a:r>
            <a:r>
              <a:rPr sz="1800" dirty="0">
                <a:solidFill>
                  <a:srgbClr val="404040"/>
                </a:solidFill>
                <a:latin typeface="Trebuchet MS"/>
                <a:cs typeface="Trebuchet MS"/>
              </a:rPr>
              <a:t>say </a:t>
            </a:r>
            <a:r>
              <a:rPr sz="1800" spc="-5" dirty="0">
                <a:solidFill>
                  <a:srgbClr val="404040"/>
                </a:solidFill>
                <a:latin typeface="Trebuchet MS"/>
                <a:cs typeface="Trebuchet MS"/>
              </a:rPr>
              <a:t>or </a:t>
            </a:r>
            <a:r>
              <a:rPr sz="1800" dirty="0">
                <a:solidFill>
                  <a:srgbClr val="404040"/>
                </a:solidFill>
                <a:latin typeface="Trebuchet MS"/>
                <a:cs typeface="Trebuchet MS"/>
              </a:rPr>
              <a:t>do </a:t>
            </a:r>
            <a:r>
              <a:rPr sz="1800" spc="-5" dirty="0">
                <a:solidFill>
                  <a:srgbClr val="404040"/>
                </a:solidFill>
                <a:latin typeface="Trebuchet MS"/>
                <a:cs typeface="Trebuchet MS"/>
              </a:rPr>
              <a:t>can be copied, pasted and  sent to billions of people without your</a:t>
            </a:r>
            <a:r>
              <a:rPr sz="1800" spc="-60" dirty="0">
                <a:solidFill>
                  <a:srgbClr val="404040"/>
                </a:solidFill>
                <a:latin typeface="Trebuchet MS"/>
                <a:cs typeface="Trebuchet MS"/>
              </a:rPr>
              <a:t> </a:t>
            </a:r>
            <a:r>
              <a:rPr sz="1800" spc="-5" dirty="0">
                <a:solidFill>
                  <a:srgbClr val="404040"/>
                </a:solidFill>
                <a:latin typeface="Trebuchet MS"/>
                <a:cs typeface="Trebuchet MS"/>
              </a:rPr>
              <a:t>permission.</a:t>
            </a:r>
            <a:endParaRPr sz="1800">
              <a:latin typeface="Trebuchet MS"/>
              <a:cs typeface="Trebuchet MS"/>
            </a:endParaRPr>
          </a:p>
          <a:p>
            <a:pPr marL="127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Assume </a:t>
            </a:r>
            <a:r>
              <a:rPr sz="1800" spc="-10" dirty="0">
                <a:solidFill>
                  <a:srgbClr val="404040"/>
                </a:solidFill>
                <a:latin typeface="Trebuchet MS"/>
                <a:cs typeface="Trebuchet MS"/>
              </a:rPr>
              <a:t>everyone </a:t>
            </a:r>
            <a:r>
              <a:rPr sz="1800" spc="-5" dirty="0">
                <a:solidFill>
                  <a:srgbClr val="404040"/>
                </a:solidFill>
                <a:latin typeface="Trebuchet MS"/>
                <a:cs typeface="Trebuchet MS"/>
              </a:rPr>
              <a:t>is watching: </a:t>
            </a:r>
            <a:r>
              <a:rPr sz="1800" dirty="0">
                <a:solidFill>
                  <a:srgbClr val="404040"/>
                </a:solidFill>
                <a:latin typeface="Trebuchet MS"/>
                <a:cs typeface="Trebuchet MS"/>
              </a:rPr>
              <a:t>There </a:t>
            </a:r>
            <a:r>
              <a:rPr sz="1800" spc="-5" dirty="0">
                <a:solidFill>
                  <a:srgbClr val="404040"/>
                </a:solidFill>
                <a:latin typeface="Trebuchet MS"/>
                <a:cs typeface="Trebuchet MS"/>
              </a:rPr>
              <a:t>is huge vast audience out</a:t>
            </a:r>
            <a:r>
              <a:rPr sz="1800" spc="-10" dirty="0">
                <a:solidFill>
                  <a:srgbClr val="404040"/>
                </a:solidFill>
                <a:latin typeface="Trebuchet MS"/>
                <a:cs typeface="Trebuchet MS"/>
              </a:rPr>
              <a:t> </a:t>
            </a:r>
            <a:r>
              <a:rPr sz="1800" spc="-5" dirty="0">
                <a:solidFill>
                  <a:srgbClr val="404040"/>
                </a:solidFill>
                <a:latin typeface="Trebuchet MS"/>
                <a:cs typeface="Trebuchet MS"/>
              </a:rPr>
              <a:t>there.</a:t>
            </a:r>
            <a:endParaRPr sz="1800">
              <a:latin typeface="Trebuchet MS"/>
              <a:cs typeface="Trebuchet MS"/>
            </a:endParaRPr>
          </a:p>
          <a:p>
            <a:pPr marL="355600">
              <a:lnSpc>
                <a:spcPct val="100000"/>
              </a:lnSpc>
            </a:pPr>
            <a:r>
              <a:rPr sz="1800" spc="-5" dirty="0">
                <a:solidFill>
                  <a:srgbClr val="404040"/>
                </a:solidFill>
                <a:latin typeface="Trebuchet MS"/>
                <a:cs typeface="Trebuchet MS"/>
              </a:rPr>
              <a:t>Someone you </a:t>
            </a:r>
            <a:r>
              <a:rPr sz="1800" spc="-65" dirty="0">
                <a:solidFill>
                  <a:srgbClr val="404040"/>
                </a:solidFill>
                <a:latin typeface="Trebuchet MS"/>
                <a:cs typeface="Trebuchet MS"/>
              </a:rPr>
              <a:t>don‟t </a:t>
            </a:r>
            <a:r>
              <a:rPr sz="1800" spc="-5" dirty="0">
                <a:solidFill>
                  <a:srgbClr val="404040"/>
                </a:solidFill>
                <a:latin typeface="Trebuchet MS"/>
                <a:cs typeface="Trebuchet MS"/>
              </a:rPr>
              <a:t>know also has access to your</a:t>
            </a:r>
            <a:r>
              <a:rPr sz="1800" spc="25" dirty="0">
                <a:solidFill>
                  <a:srgbClr val="404040"/>
                </a:solidFill>
                <a:latin typeface="Trebuchet MS"/>
                <a:cs typeface="Trebuchet MS"/>
              </a:rPr>
              <a:t> </a:t>
            </a:r>
            <a:r>
              <a:rPr sz="1800" spc="-5" dirty="0">
                <a:solidFill>
                  <a:srgbClr val="404040"/>
                </a:solidFill>
                <a:latin typeface="Trebuchet MS"/>
                <a:cs typeface="Trebuchet MS"/>
              </a:rPr>
              <a:t>information.</a:t>
            </a:r>
            <a:endParaRPr sz="1800">
              <a:latin typeface="Trebuchet MS"/>
              <a:cs typeface="Trebuchet MS"/>
            </a:endParaRPr>
          </a:p>
          <a:p>
            <a:pPr marL="355600" marR="5080" indent="-3429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Apply the golden rule: If you </a:t>
            </a:r>
            <a:r>
              <a:rPr sz="1800" spc="-70" dirty="0">
                <a:solidFill>
                  <a:srgbClr val="404040"/>
                </a:solidFill>
                <a:latin typeface="Trebuchet MS"/>
                <a:cs typeface="Trebuchet MS"/>
              </a:rPr>
              <a:t>don‟t </a:t>
            </a:r>
            <a:r>
              <a:rPr sz="1800" spc="-5" dirty="0">
                <a:solidFill>
                  <a:srgbClr val="404040"/>
                </a:solidFill>
                <a:latin typeface="Trebuchet MS"/>
                <a:cs typeface="Trebuchet MS"/>
              </a:rPr>
              <a:t>want it done to you, then </a:t>
            </a:r>
            <a:r>
              <a:rPr sz="1800" spc="-70" dirty="0">
                <a:solidFill>
                  <a:srgbClr val="404040"/>
                </a:solidFill>
                <a:latin typeface="Trebuchet MS"/>
                <a:cs typeface="Trebuchet MS"/>
              </a:rPr>
              <a:t>don‟t </a:t>
            </a:r>
            <a:r>
              <a:rPr sz="1800" dirty="0">
                <a:solidFill>
                  <a:srgbClr val="404040"/>
                </a:solidFill>
                <a:latin typeface="Trebuchet MS"/>
                <a:cs typeface="Trebuchet MS"/>
              </a:rPr>
              <a:t>do </a:t>
            </a:r>
            <a:r>
              <a:rPr sz="1800" spc="-5" dirty="0">
                <a:solidFill>
                  <a:srgbClr val="404040"/>
                </a:solidFill>
                <a:latin typeface="Trebuchet MS"/>
                <a:cs typeface="Trebuchet MS"/>
              </a:rPr>
              <a:t>it </a:t>
            </a:r>
            <a:r>
              <a:rPr sz="1800" spc="-894" dirty="0">
                <a:solidFill>
                  <a:srgbClr val="404040"/>
                </a:solidFill>
                <a:latin typeface="Trebuchet MS"/>
                <a:cs typeface="Trebuchet MS"/>
              </a:rPr>
              <a:t>with </a:t>
            </a:r>
            <a:r>
              <a:rPr sz="1800" spc="-425" dirty="0">
                <a:solidFill>
                  <a:srgbClr val="404040"/>
                </a:solidFill>
                <a:latin typeface="Trebuchet MS"/>
                <a:cs typeface="Trebuchet MS"/>
              </a:rPr>
              <a:t> </a:t>
            </a:r>
            <a:r>
              <a:rPr sz="1800" dirty="0">
                <a:solidFill>
                  <a:srgbClr val="404040"/>
                </a:solidFill>
                <a:latin typeface="Trebuchet MS"/>
                <a:cs typeface="Trebuchet MS"/>
              </a:rPr>
              <a:t>someone</a:t>
            </a:r>
            <a:r>
              <a:rPr sz="1800" spc="-20" dirty="0">
                <a:solidFill>
                  <a:srgbClr val="404040"/>
                </a:solidFill>
                <a:latin typeface="Trebuchet MS"/>
                <a:cs typeface="Trebuchet MS"/>
              </a:rPr>
              <a:t> </a:t>
            </a:r>
            <a:r>
              <a:rPr sz="1800" spc="-5" dirty="0">
                <a:solidFill>
                  <a:srgbClr val="404040"/>
                </a:solidFill>
                <a:latin typeface="Trebuchet MS"/>
                <a:cs typeface="Trebuchet MS"/>
              </a:rPr>
              <a:t>else.</a:t>
            </a:r>
            <a:endParaRPr sz="1800">
              <a:latin typeface="Trebuchet MS"/>
              <a:cs typeface="Trebuchet MS"/>
            </a:endParaRPr>
          </a:p>
          <a:p>
            <a:pPr marL="12700">
              <a:lnSpc>
                <a:spcPct val="100000"/>
              </a:lnSpc>
              <a:spcBef>
                <a:spcPts val="1030"/>
              </a:spcBef>
              <a:tabLst>
                <a:tab pos="354965" algn="l"/>
              </a:tabLst>
            </a:pPr>
            <a:r>
              <a:rPr sz="1450" spc="235" dirty="0">
                <a:solidFill>
                  <a:srgbClr val="90C225"/>
                </a:solidFill>
                <a:latin typeface="Arial"/>
                <a:cs typeface="Arial"/>
              </a:rPr>
              <a:t>	</a:t>
            </a:r>
            <a:r>
              <a:rPr sz="1800" spc="-25" dirty="0">
                <a:solidFill>
                  <a:srgbClr val="404040"/>
                </a:solidFill>
                <a:latin typeface="Trebuchet MS"/>
                <a:cs typeface="Trebuchet MS"/>
              </a:rPr>
              <a:t>Watch </a:t>
            </a:r>
            <a:r>
              <a:rPr sz="1800" spc="-5" dirty="0">
                <a:solidFill>
                  <a:srgbClr val="404040"/>
                </a:solidFill>
                <a:latin typeface="Trebuchet MS"/>
                <a:cs typeface="Trebuchet MS"/>
              </a:rPr>
              <a:t>the </a:t>
            </a:r>
            <a:r>
              <a:rPr sz="1800" spc="-10" dirty="0">
                <a:solidFill>
                  <a:srgbClr val="404040"/>
                </a:solidFill>
                <a:latin typeface="Trebuchet MS"/>
                <a:cs typeface="Trebuchet MS"/>
              </a:rPr>
              <a:t>clock </a:t>
            </a:r>
            <a:r>
              <a:rPr sz="1800" dirty="0">
                <a:solidFill>
                  <a:srgbClr val="404040"/>
                </a:solidFill>
                <a:latin typeface="Trebuchet MS"/>
                <a:cs typeface="Trebuchet MS"/>
              </a:rPr>
              <a:t>: A </a:t>
            </a:r>
            <a:r>
              <a:rPr sz="1800" spc="-10" dirty="0">
                <a:solidFill>
                  <a:srgbClr val="404040"/>
                </a:solidFill>
                <a:latin typeface="Trebuchet MS"/>
                <a:cs typeface="Trebuchet MS"/>
              </a:rPr>
              <a:t>virtual </a:t>
            </a:r>
            <a:r>
              <a:rPr sz="1800" spc="-5" dirty="0">
                <a:solidFill>
                  <a:srgbClr val="404040"/>
                </a:solidFill>
                <a:latin typeface="Trebuchet MS"/>
                <a:cs typeface="Trebuchet MS"/>
              </a:rPr>
              <a:t>hug never matches </a:t>
            </a:r>
            <a:r>
              <a:rPr sz="1800" dirty="0">
                <a:solidFill>
                  <a:srgbClr val="404040"/>
                </a:solidFill>
                <a:latin typeface="Trebuchet MS"/>
                <a:cs typeface="Trebuchet MS"/>
              </a:rPr>
              <a:t>a real </a:t>
            </a:r>
            <a:r>
              <a:rPr sz="1800" spc="-5" dirty="0">
                <a:solidFill>
                  <a:srgbClr val="404040"/>
                </a:solidFill>
                <a:latin typeface="Trebuchet MS"/>
                <a:cs typeface="Trebuchet MS"/>
              </a:rPr>
              <a:t>one. Balance your</a:t>
            </a:r>
            <a:r>
              <a:rPr sz="1800" spc="-135" dirty="0">
                <a:solidFill>
                  <a:srgbClr val="404040"/>
                </a:solidFill>
                <a:latin typeface="Trebuchet MS"/>
                <a:cs typeface="Trebuchet MS"/>
              </a:rPr>
              <a:t> </a:t>
            </a:r>
            <a:r>
              <a:rPr sz="1800" spc="-5" dirty="0">
                <a:solidFill>
                  <a:srgbClr val="404040"/>
                </a:solidFill>
                <a:latin typeface="Trebuchet MS"/>
                <a:cs typeface="Trebuchet MS"/>
              </a:rPr>
              <a:t>life.</a:t>
            </a:r>
            <a:endParaRPr sz="1800">
              <a:latin typeface="Trebuchet MS"/>
              <a:cs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8853"/>
            <a:ext cx="3111500" cy="574675"/>
          </a:xfrm>
          <a:prstGeom prst="rect">
            <a:avLst/>
          </a:prstGeom>
        </p:spPr>
        <p:txBody>
          <a:bodyPr vert="horz" wrap="square" lIns="0" tIns="12700" rIns="0" bIns="0" rtlCol="0">
            <a:spAutoFit/>
          </a:bodyPr>
          <a:lstStyle/>
          <a:p>
            <a:pPr marL="12700">
              <a:lnSpc>
                <a:spcPct val="100000"/>
              </a:lnSpc>
              <a:spcBef>
                <a:spcPts val="100"/>
              </a:spcBef>
            </a:pPr>
            <a:r>
              <a:rPr sz="3600" spc="-5" dirty="0"/>
              <a:t>Internet</a:t>
            </a:r>
            <a:r>
              <a:rPr sz="3600" spc="-110" dirty="0"/>
              <a:t> </a:t>
            </a:r>
            <a:r>
              <a:rPr sz="3600" dirty="0"/>
              <a:t>Safety</a:t>
            </a:r>
            <a:endParaRPr sz="3600"/>
          </a:p>
        </p:txBody>
      </p:sp>
      <p:sp>
        <p:nvSpPr>
          <p:cNvPr id="3" name="object 3"/>
          <p:cNvSpPr txBox="1"/>
          <p:nvPr/>
        </p:nvSpPr>
        <p:spPr>
          <a:xfrm>
            <a:off x="756310" y="2056891"/>
            <a:ext cx="8138795" cy="2470150"/>
          </a:xfrm>
          <a:prstGeom prst="rect">
            <a:avLst/>
          </a:prstGeom>
        </p:spPr>
        <p:txBody>
          <a:bodyPr vert="horz" wrap="square" lIns="0" tIns="143510" rIns="0" bIns="0" rtlCol="0">
            <a:spAutoFit/>
          </a:bodyPr>
          <a:lstStyle/>
          <a:p>
            <a:pPr marL="12700">
              <a:lnSpc>
                <a:spcPct val="100000"/>
              </a:lnSpc>
              <a:spcBef>
                <a:spcPts val="11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Choose </a:t>
            </a:r>
            <a:r>
              <a:rPr sz="1800" dirty="0">
                <a:solidFill>
                  <a:srgbClr val="404040"/>
                </a:solidFill>
                <a:latin typeface="Trebuchet MS"/>
                <a:cs typeface="Trebuchet MS"/>
              </a:rPr>
              <a:t>wisely: </a:t>
            </a:r>
            <a:r>
              <a:rPr sz="1800" spc="-5" dirty="0">
                <a:solidFill>
                  <a:srgbClr val="404040"/>
                </a:solidFill>
                <a:latin typeface="Trebuchet MS"/>
                <a:cs typeface="Trebuchet MS"/>
              </a:rPr>
              <a:t>Not all the content is appropriate. </a:t>
            </a:r>
            <a:r>
              <a:rPr sz="1800" spc="-70" dirty="0">
                <a:solidFill>
                  <a:srgbClr val="404040"/>
                </a:solidFill>
                <a:latin typeface="Trebuchet MS"/>
                <a:cs typeface="Trebuchet MS"/>
              </a:rPr>
              <a:t>You </a:t>
            </a:r>
            <a:r>
              <a:rPr sz="1800" spc="-5" dirty="0">
                <a:solidFill>
                  <a:srgbClr val="404040"/>
                </a:solidFill>
                <a:latin typeface="Trebuchet MS"/>
                <a:cs typeface="Trebuchet MS"/>
              </a:rPr>
              <a:t>know what we</a:t>
            </a:r>
            <a:r>
              <a:rPr sz="1800" spc="-25" dirty="0">
                <a:solidFill>
                  <a:srgbClr val="404040"/>
                </a:solidFill>
                <a:latin typeface="Trebuchet MS"/>
                <a:cs typeface="Trebuchet MS"/>
              </a:rPr>
              <a:t> </a:t>
            </a:r>
            <a:r>
              <a:rPr sz="1800" spc="-5" dirty="0">
                <a:solidFill>
                  <a:srgbClr val="404040"/>
                </a:solidFill>
                <a:latin typeface="Trebuchet MS"/>
                <a:cs typeface="Trebuchet MS"/>
              </a:rPr>
              <a:t>mean.</a:t>
            </a:r>
            <a:endParaRPr sz="1800">
              <a:latin typeface="Trebuchet MS"/>
              <a:cs typeface="Trebuchet MS"/>
            </a:endParaRPr>
          </a:p>
          <a:p>
            <a:pPr marL="12700">
              <a:lnSpc>
                <a:spcPct val="100000"/>
              </a:lnSpc>
              <a:spcBef>
                <a:spcPts val="1035"/>
              </a:spcBef>
              <a:tabLst>
                <a:tab pos="354965" algn="l"/>
              </a:tabLst>
            </a:pPr>
            <a:r>
              <a:rPr sz="1450" spc="235" dirty="0">
                <a:solidFill>
                  <a:srgbClr val="90C225"/>
                </a:solidFill>
                <a:latin typeface="Arial"/>
                <a:cs typeface="Arial"/>
              </a:rPr>
              <a:t>	</a:t>
            </a:r>
            <a:r>
              <a:rPr sz="1800" spc="-70" dirty="0">
                <a:solidFill>
                  <a:srgbClr val="404040"/>
                </a:solidFill>
                <a:latin typeface="Trebuchet MS"/>
                <a:cs typeface="Trebuchet MS"/>
              </a:rPr>
              <a:t>Don‟t </a:t>
            </a:r>
            <a:r>
              <a:rPr sz="1800" spc="-5" dirty="0">
                <a:solidFill>
                  <a:srgbClr val="404040"/>
                </a:solidFill>
                <a:latin typeface="Trebuchet MS"/>
                <a:cs typeface="Trebuchet MS"/>
              </a:rPr>
              <a:t>hide: Using anonymity to </a:t>
            </a:r>
            <a:r>
              <a:rPr sz="1800" spc="-10" dirty="0">
                <a:solidFill>
                  <a:srgbClr val="404040"/>
                </a:solidFill>
                <a:latin typeface="Trebuchet MS"/>
                <a:cs typeface="Trebuchet MS"/>
              </a:rPr>
              <a:t>cloak </a:t>
            </a:r>
            <a:r>
              <a:rPr sz="1800" spc="-5" dirty="0">
                <a:solidFill>
                  <a:srgbClr val="404040"/>
                </a:solidFill>
                <a:latin typeface="Trebuchet MS"/>
                <a:cs typeface="Trebuchet MS"/>
              </a:rPr>
              <a:t>your actions </a:t>
            </a:r>
            <a:r>
              <a:rPr sz="1800" spc="-55" dirty="0">
                <a:solidFill>
                  <a:srgbClr val="404040"/>
                </a:solidFill>
                <a:latin typeface="Trebuchet MS"/>
                <a:cs typeface="Trebuchet MS"/>
              </a:rPr>
              <a:t>doen‟t </a:t>
            </a:r>
            <a:r>
              <a:rPr sz="1800" spc="-5" dirty="0">
                <a:solidFill>
                  <a:srgbClr val="404040"/>
                </a:solidFill>
                <a:latin typeface="Trebuchet MS"/>
                <a:cs typeface="Trebuchet MS"/>
              </a:rPr>
              <a:t>turn you into</a:t>
            </a:r>
            <a:r>
              <a:rPr sz="1800" spc="130" dirty="0">
                <a:solidFill>
                  <a:srgbClr val="404040"/>
                </a:solidFill>
                <a:latin typeface="Trebuchet MS"/>
                <a:cs typeface="Trebuchet MS"/>
              </a:rPr>
              <a:t> </a:t>
            </a:r>
            <a:r>
              <a:rPr sz="1800" dirty="0">
                <a:solidFill>
                  <a:srgbClr val="404040"/>
                </a:solidFill>
                <a:latin typeface="Trebuchet MS"/>
                <a:cs typeface="Trebuchet MS"/>
              </a:rPr>
              <a:t>a</a:t>
            </a:r>
            <a:endParaRPr sz="1800">
              <a:latin typeface="Trebuchet MS"/>
              <a:cs typeface="Trebuchet MS"/>
            </a:endParaRPr>
          </a:p>
          <a:p>
            <a:pPr marL="355600">
              <a:lnSpc>
                <a:spcPct val="100000"/>
              </a:lnSpc>
            </a:pPr>
            <a:r>
              <a:rPr sz="1800" spc="-25" dirty="0">
                <a:solidFill>
                  <a:srgbClr val="404040"/>
                </a:solidFill>
                <a:latin typeface="Trebuchet MS"/>
                <a:cs typeface="Trebuchet MS"/>
              </a:rPr>
              <a:t>trustworthy, </a:t>
            </a:r>
            <a:r>
              <a:rPr sz="1800" spc="-5" dirty="0">
                <a:solidFill>
                  <a:srgbClr val="404040"/>
                </a:solidFill>
                <a:latin typeface="Trebuchet MS"/>
                <a:cs typeface="Trebuchet MS"/>
              </a:rPr>
              <a:t>responsible human being.</a:t>
            </a:r>
            <a:endParaRPr sz="1800">
              <a:latin typeface="Trebuchet MS"/>
              <a:cs typeface="Trebuchet MS"/>
            </a:endParaRPr>
          </a:p>
          <a:p>
            <a:pPr marL="355600" marR="300990" indent="-342900">
              <a:lnSpc>
                <a:spcPct val="100000"/>
              </a:lnSpc>
              <a:spcBef>
                <a:spcPts val="1030"/>
              </a:spcBef>
              <a:tabLst>
                <a:tab pos="354965" algn="l"/>
              </a:tabLst>
            </a:pPr>
            <a:r>
              <a:rPr sz="1450" spc="235" dirty="0">
                <a:solidFill>
                  <a:srgbClr val="90C225"/>
                </a:solidFill>
                <a:latin typeface="Arial"/>
                <a:cs typeface="Arial"/>
              </a:rPr>
              <a:t>	</a:t>
            </a:r>
            <a:r>
              <a:rPr sz="1800" dirty="0">
                <a:solidFill>
                  <a:srgbClr val="404040"/>
                </a:solidFill>
                <a:latin typeface="Trebuchet MS"/>
                <a:cs typeface="Trebuchet MS"/>
              </a:rPr>
              <a:t>Think </a:t>
            </a:r>
            <a:r>
              <a:rPr sz="1800" spc="-5" dirty="0">
                <a:solidFill>
                  <a:srgbClr val="404040"/>
                </a:solidFill>
                <a:latin typeface="Trebuchet MS"/>
                <a:cs typeface="Trebuchet MS"/>
              </a:rPr>
              <a:t>about what you see: Just because you find it </a:t>
            </a:r>
            <a:r>
              <a:rPr sz="1800" spc="-10" dirty="0">
                <a:solidFill>
                  <a:srgbClr val="404040"/>
                </a:solidFill>
                <a:latin typeface="Trebuchet MS"/>
                <a:cs typeface="Trebuchet MS"/>
              </a:rPr>
              <a:t>over </a:t>
            </a:r>
            <a:r>
              <a:rPr sz="1800" spc="-5" dirty="0">
                <a:solidFill>
                  <a:srgbClr val="404040"/>
                </a:solidFill>
                <a:latin typeface="Trebuchet MS"/>
                <a:cs typeface="Trebuchet MS"/>
              </a:rPr>
              <a:t>internet  </a:t>
            </a:r>
            <a:r>
              <a:rPr sz="1800" spc="-120" dirty="0">
                <a:solidFill>
                  <a:srgbClr val="404040"/>
                </a:solidFill>
                <a:latin typeface="Trebuchet MS"/>
                <a:cs typeface="Trebuchet MS"/>
              </a:rPr>
              <a:t>doesn‟t </a:t>
            </a:r>
            <a:r>
              <a:rPr sz="1800" spc="-5" dirty="0">
                <a:solidFill>
                  <a:srgbClr val="404040"/>
                </a:solidFill>
                <a:latin typeface="Trebuchet MS"/>
                <a:cs typeface="Trebuchet MS"/>
              </a:rPr>
              <a:t>make it</a:t>
            </a:r>
            <a:r>
              <a:rPr sz="1800" spc="45" dirty="0">
                <a:solidFill>
                  <a:srgbClr val="404040"/>
                </a:solidFill>
                <a:latin typeface="Trebuchet MS"/>
                <a:cs typeface="Trebuchet MS"/>
              </a:rPr>
              <a:t> </a:t>
            </a:r>
            <a:r>
              <a:rPr sz="1800" spc="-5" dirty="0">
                <a:solidFill>
                  <a:srgbClr val="404040"/>
                </a:solidFill>
                <a:latin typeface="Trebuchet MS"/>
                <a:cs typeface="Trebuchet MS"/>
              </a:rPr>
              <a:t>true.</a:t>
            </a:r>
            <a:endParaRPr sz="1800">
              <a:latin typeface="Trebuchet MS"/>
              <a:cs typeface="Trebuchet MS"/>
            </a:endParaRPr>
          </a:p>
          <a:p>
            <a:pPr marL="355600" marR="231775" indent="-342900">
              <a:lnSpc>
                <a:spcPct val="100000"/>
              </a:lnSpc>
              <a:spcBef>
                <a:spcPts val="1035"/>
              </a:spcBef>
              <a:tabLst>
                <a:tab pos="354965" algn="l"/>
              </a:tabLst>
            </a:pPr>
            <a:r>
              <a:rPr sz="1450" spc="235" dirty="0">
                <a:solidFill>
                  <a:srgbClr val="90C225"/>
                </a:solidFill>
                <a:latin typeface="Arial"/>
                <a:cs typeface="Arial"/>
              </a:rPr>
              <a:t>	</a:t>
            </a:r>
            <a:r>
              <a:rPr sz="1800" dirty="0">
                <a:solidFill>
                  <a:srgbClr val="404040"/>
                </a:solidFill>
                <a:latin typeface="Trebuchet MS"/>
                <a:cs typeface="Trebuchet MS"/>
              </a:rPr>
              <a:t>Be </a:t>
            </a:r>
            <a:r>
              <a:rPr sz="1800" spc="-5" dirty="0">
                <a:solidFill>
                  <a:srgbClr val="404040"/>
                </a:solidFill>
                <a:latin typeface="Trebuchet MS"/>
                <a:cs typeface="Trebuchet MS"/>
              </a:rPr>
              <a:t>smart, </a:t>
            </a:r>
            <a:r>
              <a:rPr sz="1800" dirty="0">
                <a:solidFill>
                  <a:srgbClr val="404040"/>
                </a:solidFill>
                <a:latin typeface="Trebuchet MS"/>
                <a:cs typeface="Trebuchet MS"/>
              </a:rPr>
              <a:t>be </a:t>
            </a:r>
            <a:r>
              <a:rPr sz="1800" spc="-5" dirty="0">
                <a:solidFill>
                  <a:srgbClr val="404040"/>
                </a:solidFill>
                <a:latin typeface="Trebuchet MS"/>
                <a:cs typeface="Trebuchet MS"/>
              </a:rPr>
              <a:t>safe: Not </a:t>
            </a:r>
            <a:r>
              <a:rPr sz="1800" spc="-10" dirty="0">
                <a:solidFill>
                  <a:srgbClr val="404040"/>
                </a:solidFill>
                <a:latin typeface="Trebuchet MS"/>
                <a:cs typeface="Trebuchet MS"/>
              </a:rPr>
              <a:t>everyone </a:t>
            </a:r>
            <a:r>
              <a:rPr sz="1800" spc="-5" dirty="0">
                <a:solidFill>
                  <a:srgbClr val="404040"/>
                </a:solidFill>
                <a:latin typeface="Trebuchet MS"/>
                <a:cs typeface="Trebuchet MS"/>
              </a:rPr>
              <a:t>is who they say they are. </a:t>
            </a:r>
            <a:r>
              <a:rPr sz="1800" dirty="0">
                <a:solidFill>
                  <a:srgbClr val="404040"/>
                </a:solidFill>
                <a:latin typeface="Trebuchet MS"/>
                <a:cs typeface="Trebuchet MS"/>
              </a:rPr>
              <a:t>Be </a:t>
            </a:r>
            <a:r>
              <a:rPr sz="1800" spc="-5" dirty="0">
                <a:solidFill>
                  <a:srgbClr val="404040"/>
                </a:solidFill>
                <a:latin typeface="Trebuchet MS"/>
                <a:cs typeface="Trebuchet MS"/>
              </a:rPr>
              <a:t>smart while  sitting online and interacting with</a:t>
            </a:r>
            <a:r>
              <a:rPr sz="1800" spc="-10" dirty="0">
                <a:solidFill>
                  <a:srgbClr val="404040"/>
                </a:solidFill>
                <a:latin typeface="Trebuchet MS"/>
                <a:cs typeface="Trebuchet MS"/>
              </a:rPr>
              <a:t> </a:t>
            </a:r>
            <a:r>
              <a:rPr sz="1800" spc="-5" dirty="0">
                <a:solidFill>
                  <a:srgbClr val="404040"/>
                </a:solidFill>
                <a:latin typeface="Trebuchet MS"/>
                <a:cs typeface="Trebuchet MS"/>
              </a:rPr>
              <a:t>people.</a:t>
            </a:r>
            <a:endParaRPr sz="1800">
              <a:latin typeface="Trebuchet MS"/>
              <a:cs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3790" y="628853"/>
            <a:ext cx="2644775" cy="574675"/>
          </a:xfrm>
          <a:prstGeom prst="rect">
            <a:avLst/>
          </a:prstGeom>
        </p:spPr>
        <p:txBody>
          <a:bodyPr vert="horz" wrap="square" lIns="0" tIns="12700" rIns="0" bIns="0" rtlCol="0">
            <a:spAutoFit/>
          </a:bodyPr>
          <a:lstStyle/>
          <a:p>
            <a:pPr marL="12700">
              <a:lnSpc>
                <a:spcPct val="100000"/>
              </a:lnSpc>
              <a:spcBef>
                <a:spcPts val="100"/>
              </a:spcBef>
            </a:pPr>
            <a:r>
              <a:rPr sz="3600" spc="-10" dirty="0"/>
              <a:t>CONCLUSION</a:t>
            </a:r>
            <a:endParaRPr sz="3600"/>
          </a:p>
        </p:txBody>
      </p:sp>
      <p:sp>
        <p:nvSpPr>
          <p:cNvPr id="3" name="object 3"/>
          <p:cNvSpPr txBox="1"/>
          <p:nvPr/>
        </p:nvSpPr>
        <p:spPr>
          <a:xfrm>
            <a:off x="756310" y="2534792"/>
            <a:ext cx="8155940" cy="2482850"/>
          </a:xfrm>
          <a:prstGeom prst="rect">
            <a:avLst/>
          </a:prstGeom>
        </p:spPr>
        <p:txBody>
          <a:bodyPr vert="horz" wrap="square" lIns="0" tIns="12700" rIns="0" bIns="0" rtlCol="0">
            <a:spAutoFit/>
          </a:bodyPr>
          <a:lstStyle/>
          <a:p>
            <a:pPr marL="355600" marR="89535" indent="-342900">
              <a:lnSpc>
                <a:spcPct val="100000"/>
              </a:lnSpc>
              <a:spcBef>
                <a:spcPts val="100"/>
              </a:spcBef>
              <a:tabLst>
                <a:tab pos="354965" algn="l"/>
              </a:tabLst>
            </a:pPr>
            <a:r>
              <a:rPr sz="1450" spc="235" dirty="0">
                <a:solidFill>
                  <a:srgbClr val="90C225"/>
                </a:solidFill>
                <a:latin typeface="Arial"/>
                <a:cs typeface="Arial"/>
              </a:rPr>
              <a:t>	</a:t>
            </a:r>
            <a:r>
              <a:rPr sz="1800" dirty="0">
                <a:solidFill>
                  <a:srgbClr val="404040"/>
                </a:solidFill>
                <a:latin typeface="Trebuchet MS"/>
                <a:cs typeface="Trebuchet MS"/>
              </a:rPr>
              <a:t>The </a:t>
            </a:r>
            <a:r>
              <a:rPr sz="1800" spc="-5" dirty="0">
                <a:solidFill>
                  <a:srgbClr val="404040"/>
                </a:solidFill>
                <a:latin typeface="Trebuchet MS"/>
                <a:cs typeface="Trebuchet MS"/>
              </a:rPr>
              <a:t>new world of information society with global networks and cyberspace  </a:t>
            </a:r>
            <a:r>
              <a:rPr sz="1800" dirty="0">
                <a:solidFill>
                  <a:srgbClr val="404040"/>
                </a:solidFill>
                <a:latin typeface="Trebuchet MS"/>
                <a:cs typeface="Trebuchet MS"/>
              </a:rPr>
              <a:t>will </a:t>
            </a:r>
            <a:r>
              <a:rPr sz="1800" spc="-5" dirty="0">
                <a:solidFill>
                  <a:srgbClr val="404040"/>
                </a:solidFill>
                <a:latin typeface="Trebuchet MS"/>
                <a:cs typeface="Trebuchet MS"/>
              </a:rPr>
              <a:t>inevitably </a:t>
            </a:r>
            <a:r>
              <a:rPr sz="1800" dirty="0">
                <a:solidFill>
                  <a:srgbClr val="404040"/>
                </a:solidFill>
                <a:latin typeface="Trebuchet MS"/>
                <a:cs typeface="Trebuchet MS"/>
              </a:rPr>
              <a:t>generate a wide </a:t>
            </a:r>
            <a:r>
              <a:rPr sz="1800" spc="-5" dirty="0">
                <a:solidFill>
                  <a:srgbClr val="404040"/>
                </a:solidFill>
                <a:latin typeface="Trebuchet MS"/>
                <a:cs typeface="Trebuchet MS"/>
              </a:rPr>
              <a:t>variety of social, political, and ethical  problems.</a:t>
            </a:r>
            <a:endParaRPr sz="1800">
              <a:latin typeface="Trebuchet MS"/>
              <a:cs typeface="Trebuchet MS"/>
            </a:endParaRPr>
          </a:p>
          <a:p>
            <a:pPr marL="355600" marR="153035" indent="-342900">
              <a:lnSpc>
                <a:spcPct val="100000"/>
              </a:lnSpc>
              <a:spcBef>
                <a:spcPts val="1035"/>
              </a:spcBef>
              <a:tabLst>
                <a:tab pos="354965" algn="l"/>
              </a:tabLst>
            </a:pPr>
            <a:r>
              <a:rPr sz="1450" spc="235" dirty="0">
                <a:solidFill>
                  <a:srgbClr val="90C225"/>
                </a:solidFill>
                <a:latin typeface="Arial"/>
                <a:cs typeface="Arial"/>
              </a:rPr>
              <a:t>	</a:t>
            </a:r>
            <a:r>
              <a:rPr sz="1800" dirty="0">
                <a:solidFill>
                  <a:srgbClr val="404040"/>
                </a:solidFill>
                <a:latin typeface="Trebuchet MS"/>
                <a:cs typeface="Trebuchet MS"/>
              </a:rPr>
              <a:t>Basic issues </a:t>
            </a:r>
            <a:r>
              <a:rPr sz="1800" spc="-5" dirty="0">
                <a:solidFill>
                  <a:srgbClr val="404040"/>
                </a:solidFill>
                <a:latin typeface="Trebuchet MS"/>
                <a:cs typeface="Trebuchet MS"/>
              </a:rPr>
              <a:t>have been solved partially using technological approaches and  </a:t>
            </a:r>
            <a:r>
              <a:rPr sz="1800" dirty="0">
                <a:solidFill>
                  <a:srgbClr val="404040"/>
                </a:solidFill>
                <a:latin typeface="Trebuchet MS"/>
                <a:cs typeface="Trebuchet MS"/>
              </a:rPr>
              <a:t>legal laws </a:t>
            </a:r>
            <a:r>
              <a:rPr sz="1800" spc="-5" dirty="0">
                <a:solidFill>
                  <a:srgbClr val="404040"/>
                </a:solidFill>
                <a:latin typeface="Trebuchet MS"/>
                <a:cs typeface="Trebuchet MS"/>
              </a:rPr>
              <a:t>in</a:t>
            </a:r>
            <a:r>
              <a:rPr sz="1800" spc="-55" dirty="0">
                <a:solidFill>
                  <a:srgbClr val="404040"/>
                </a:solidFill>
                <a:latin typeface="Trebuchet MS"/>
                <a:cs typeface="Trebuchet MS"/>
              </a:rPr>
              <a:t> </a:t>
            </a:r>
            <a:r>
              <a:rPr sz="1800" spc="-5" dirty="0">
                <a:solidFill>
                  <a:srgbClr val="404040"/>
                </a:solidFill>
                <a:latin typeface="Trebuchet MS"/>
                <a:cs typeface="Trebuchet MS"/>
              </a:rPr>
              <a:t>cyberspace.</a:t>
            </a:r>
            <a:endParaRPr sz="1800">
              <a:latin typeface="Trebuchet MS"/>
              <a:cs typeface="Trebuchet MS"/>
            </a:endParaRPr>
          </a:p>
          <a:p>
            <a:pPr marL="355600" marR="5080" indent="-342900">
              <a:lnSpc>
                <a:spcPct val="100000"/>
              </a:lnSpc>
              <a:spcBef>
                <a:spcPts val="10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Guidelines and strategies should </a:t>
            </a:r>
            <a:r>
              <a:rPr sz="1800" dirty="0">
                <a:solidFill>
                  <a:srgbClr val="404040"/>
                </a:solidFill>
                <a:latin typeface="Trebuchet MS"/>
                <a:cs typeface="Trebuchet MS"/>
              </a:rPr>
              <a:t>be </a:t>
            </a:r>
            <a:r>
              <a:rPr sz="1800" spc="-5" dirty="0">
                <a:solidFill>
                  <a:srgbClr val="404040"/>
                </a:solidFill>
                <a:latin typeface="Trebuchet MS"/>
                <a:cs typeface="Trebuchet MS"/>
              </a:rPr>
              <a:t>implemented </a:t>
            </a:r>
            <a:r>
              <a:rPr sz="1800" dirty="0">
                <a:solidFill>
                  <a:srgbClr val="404040"/>
                </a:solidFill>
                <a:latin typeface="Trebuchet MS"/>
                <a:cs typeface="Trebuchet MS"/>
              </a:rPr>
              <a:t>so </a:t>
            </a:r>
            <a:r>
              <a:rPr sz="1800" spc="-5" dirty="0">
                <a:solidFill>
                  <a:srgbClr val="404040"/>
                </a:solidFill>
                <a:latin typeface="Trebuchet MS"/>
                <a:cs typeface="Trebuchet MS"/>
              </a:rPr>
              <a:t>that global information  can be exploited in </a:t>
            </a:r>
            <a:r>
              <a:rPr sz="1800" dirty="0">
                <a:solidFill>
                  <a:srgbClr val="404040"/>
                </a:solidFill>
                <a:latin typeface="Trebuchet MS"/>
                <a:cs typeface="Trebuchet MS"/>
              </a:rPr>
              <a:t>a </a:t>
            </a:r>
            <a:r>
              <a:rPr sz="1800" spc="-5" dirty="0">
                <a:solidFill>
                  <a:srgbClr val="404040"/>
                </a:solidFill>
                <a:latin typeface="Trebuchet MS"/>
                <a:cs typeface="Trebuchet MS"/>
              </a:rPr>
              <a:t>socially and ethically </a:t>
            </a:r>
            <a:r>
              <a:rPr sz="1800" dirty="0">
                <a:solidFill>
                  <a:srgbClr val="404040"/>
                </a:solidFill>
                <a:latin typeface="Trebuchet MS"/>
                <a:cs typeface="Trebuchet MS"/>
              </a:rPr>
              <a:t>sensitive </a:t>
            </a:r>
            <a:r>
              <a:rPr sz="1800" spc="-5" dirty="0">
                <a:solidFill>
                  <a:srgbClr val="404040"/>
                </a:solidFill>
                <a:latin typeface="Trebuchet MS"/>
                <a:cs typeface="Trebuchet MS"/>
              </a:rPr>
              <a:t>way </a:t>
            </a:r>
            <a:r>
              <a:rPr sz="1800" spc="-10" dirty="0">
                <a:solidFill>
                  <a:srgbClr val="404040"/>
                </a:solidFill>
                <a:latin typeface="Trebuchet MS"/>
                <a:cs typeface="Trebuchet MS"/>
              </a:rPr>
              <a:t>for </a:t>
            </a:r>
            <a:r>
              <a:rPr sz="1800" dirty="0">
                <a:solidFill>
                  <a:srgbClr val="404040"/>
                </a:solidFill>
                <a:latin typeface="Trebuchet MS"/>
                <a:cs typeface="Trebuchet MS"/>
              </a:rPr>
              <a:t>our </a:t>
            </a:r>
            <a:r>
              <a:rPr sz="1800" spc="-10" dirty="0">
                <a:solidFill>
                  <a:srgbClr val="404040"/>
                </a:solidFill>
                <a:latin typeface="Trebuchet MS"/>
                <a:cs typeface="Trebuchet MS"/>
              </a:rPr>
              <a:t>future  </a:t>
            </a:r>
            <a:r>
              <a:rPr sz="1800" spc="-5" dirty="0">
                <a:solidFill>
                  <a:srgbClr val="404040"/>
                </a:solidFill>
                <a:latin typeface="Trebuchet MS"/>
                <a:cs typeface="Trebuchet MS"/>
              </a:rPr>
              <a:t>benefit and</a:t>
            </a:r>
            <a:r>
              <a:rPr sz="1800" spc="-15" dirty="0">
                <a:solidFill>
                  <a:srgbClr val="404040"/>
                </a:solidFill>
                <a:latin typeface="Trebuchet MS"/>
                <a:cs typeface="Trebuchet MS"/>
              </a:rPr>
              <a:t> </a:t>
            </a:r>
            <a:r>
              <a:rPr sz="1800" spc="-5" dirty="0">
                <a:solidFill>
                  <a:srgbClr val="404040"/>
                </a:solidFill>
                <a:latin typeface="Trebuchet MS"/>
                <a:cs typeface="Trebuchet MS"/>
              </a:rPr>
              <a:t>applications.</a:t>
            </a:r>
            <a:endParaRPr sz="180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8853"/>
            <a:ext cx="4086860" cy="574675"/>
          </a:xfrm>
          <a:prstGeom prst="rect">
            <a:avLst/>
          </a:prstGeom>
        </p:spPr>
        <p:txBody>
          <a:bodyPr vert="horz" wrap="square" lIns="0" tIns="12700" rIns="0" bIns="0" rtlCol="0">
            <a:spAutoFit/>
          </a:bodyPr>
          <a:lstStyle/>
          <a:p>
            <a:pPr marL="12700">
              <a:lnSpc>
                <a:spcPct val="100000"/>
              </a:lnSpc>
              <a:spcBef>
                <a:spcPts val="100"/>
              </a:spcBef>
            </a:pPr>
            <a:r>
              <a:rPr sz="3600" spc="-5" dirty="0"/>
              <a:t>Unethical </a:t>
            </a:r>
            <a:r>
              <a:rPr sz="3600" dirty="0"/>
              <a:t>vs.</a:t>
            </a:r>
            <a:r>
              <a:rPr sz="3600" spc="-65" dirty="0"/>
              <a:t> </a:t>
            </a:r>
            <a:r>
              <a:rPr sz="3600" spc="-5" dirty="0"/>
              <a:t>Illegal</a:t>
            </a:r>
            <a:endParaRPr sz="3600" dirty="0"/>
          </a:p>
        </p:txBody>
      </p:sp>
      <p:sp>
        <p:nvSpPr>
          <p:cNvPr id="3" name="object 3"/>
          <p:cNvSpPr txBox="1"/>
          <p:nvPr/>
        </p:nvSpPr>
        <p:spPr>
          <a:xfrm>
            <a:off x="756310" y="2039496"/>
            <a:ext cx="8398510" cy="2924175"/>
          </a:xfrm>
          <a:prstGeom prst="rect">
            <a:avLst/>
          </a:prstGeom>
        </p:spPr>
        <p:txBody>
          <a:bodyPr vert="horz" wrap="square" lIns="0" tIns="160020" rIns="0" bIns="0" rtlCol="0">
            <a:spAutoFit/>
          </a:bodyPr>
          <a:lstStyle/>
          <a:p>
            <a:pPr marL="12700">
              <a:lnSpc>
                <a:spcPct val="100000"/>
              </a:lnSpc>
              <a:spcBef>
                <a:spcPts val="1260"/>
              </a:spcBef>
              <a:tabLst>
                <a:tab pos="354965" algn="l"/>
              </a:tabLst>
            </a:pPr>
            <a:r>
              <a:rPr sz="1600" spc="270" dirty="0">
                <a:solidFill>
                  <a:srgbClr val="90C225"/>
                </a:solidFill>
                <a:latin typeface="Arial"/>
                <a:cs typeface="Arial"/>
              </a:rPr>
              <a:t>	</a:t>
            </a:r>
            <a:r>
              <a:rPr sz="2000" spc="-5" dirty="0">
                <a:solidFill>
                  <a:srgbClr val="404040"/>
                </a:solidFill>
                <a:latin typeface="Trebuchet MS"/>
                <a:cs typeface="Trebuchet MS"/>
              </a:rPr>
              <a:t>What is unethical is not necessarily</a:t>
            </a:r>
            <a:r>
              <a:rPr sz="2000" spc="-140" dirty="0">
                <a:solidFill>
                  <a:srgbClr val="404040"/>
                </a:solidFill>
                <a:latin typeface="Trebuchet MS"/>
                <a:cs typeface="Trebuchet MS"/>
              </a:rPr>
              <a:t> </a:t>
            </a:r>
            <a:r>
              <a:rPr sz="2000" spc="-5" dirty="0">
                <a:solidFill>
                  <a:srgbClr val="404040"/>
                </a:solidFill>
                <a:latin typeface="Trebuchet MS"/>
                <a:cs typeface="Trebuchet MS"/>
              </a:rPr>
              <a:t>illegal.</a:t>
            </a:r>
            <a:endParaRPr sz="2000" dirty="0">
              <a:latin typeface="Trebuchet MS"/>
              <a:cs typeface="Trebuchet MS"/>
            </a:endParaRPr>
          </a:p>
          <a:p>
            <a:pPr marL="12700">
              <a:lnSpc>
                <a:spcPct val="100000"/>
              </a:lnSpc>
              <a:spcBef>
                <a:spcPts val="1040"/>
              </a:spcBef>
              <a:tabLst>
                <a:tab pos="354965" algn="l"/>
              </a:tabLst>
            </a:pPr>
            <a:r>
              <a:rPr sz="1450" spc="235" dirty="0">
                <a:solidFill>
                  <a:srgbClr val="90C225"/>
                </a:solidFill>
                <a:latin typeface="Arial"/>
                <a:cs typeface="Arial"/>
              </a:rPr>
              <a:t>	</a:t>
            </a:r>
            <a:r>
              <a:rPr sz="1800" dirty="0">
                <a:solidFill>
                  <a:srgbClr val="404040"/>
                </a:solidFill>
                <a:latin typeface="Trebuchet MS"/>
                <a:cs typeface="Trebuchet MS"/>
              </a:rPr>
              <a:t>For </a:t>
            </a:r>
            <a:r>
              <a:rPr sz="1800" spc="-5" dirty="0">
                <a:solidFill>
                  <a:srgbClr val="404040"/>
                </a:solidFill>
                <a:latin typeface="Trebuchet MS"/>
                <a:cs typeface="Trebuchet MS"/>
              </a:rPr>
              <a:t>example, the issue of </a:t>
            </a:r>
            <a:r>
              <a:rPr sz="1800" dirty="0">
                <a:solidFill>
                  <a:srgbClr val="404040"/>
                </a:solidFill>
                <a:latin typeface="Trebuchet MS"/>
                <a:cs typeface="Trebuchet MS"/>
              </a:rPr>
              <a:t>a </a:t>
            </a:r>
            <a:r>
              <a:rPr sz="1800" spc="-5" dirty="0">
                <a:solidFill>
                  <a:srgbClr val="404040"/>
                </a:solidFill>
                <a:latin typeface="Trebuchet MS"/>
                <a:cs typeface="Trebuchet MS"/>
              </a:rPr>
              <a:t>company </a:t>
            </a:r>
            <a:r>
              <a:rPr sz="1800" dirty="0">
                <a:solidFill>
                  <a:srgbClr val="404040"/>
                </a:solidFill>
                <a:latin typeface="Trebuchet MS"/>
                <a:cs typeface="Trebuchet MS"/>
              </a:rPr>
              <a:t>legally </a:t>
            </a:r>
            <a:r>
              <a:rPr sz="1800" spc="-5" dirty="0">
                <a:solidFill>
                  <a:srgbClr val="404040"/>
                </a:solidFill>
                <a:latin typeface="Trebuchet MS"/>
                <a:cs typeface="Trebuchet MS"/>
              </a:rPr>
              <a:t>monitoring </a:t>
            </a:r>
            <a:r>
              <a:rPr sz="1800" spc="-65" dirty="0">
                <a:solidFill>
                  <a:srgbClr val="404040"/>
                </a:solidFill>
                <a:latin typeface="Trebuchet MS"/>
                <a:cs typeface="Trebuchet MS"/>
              </a:rPr>
              <a:t>Employee‟s </a:t>
            </a:r>
            <a:r>
              <a:rPr sz="1800" spc="-5" dirty="0">
                <a:solidFill>
                  <a:srgbClr val="404040"/>
                </a:solidFill>
                <a:latin typeface="Trebuchet MS"/>
                <a:cs typeface="Trebuchet MS"/>
              </a:rPr>
              <a:t>E-mail</a:t>
            </a:r>
            <a:r>
              <a:rPr sz="1800" spc="40" dirty="0">
                <a:solidFill>
                  <a:srgbClr val="404040"/>
                </a:solidFill>
                <a:latin typeface="Trebuchet MS"/>
                <a:cs typeface="Trebuchet MS"/>
              </a:rPr>
              <a:t> </a:t>
            </a:r>
            <a:r>
              <a:rPr sz="1800" spc="-5" dirty="0">
                <a:solidFill>
                  <a:srgbClr val="404040"/>
                </a:solidFill>
                <a:latin typeface="Trebuchet MS"/>
                <a:cs typeface="Trebuchet MS"/>
              </a:rPr>
              <a:t>is</a:t>
            </a:r>
            <a:endParaRPr sz="1800" dirty="0">
              <a:latin typeface="Trebuchet MS"/>
              <a:cs typeface="Trebuchet MS"/>
            </a:endParaRPr>
          </a:p>
          <a:p>
            <a:pPr marL="355600">
              <a:lnSpc>
                <a:spcPct val="100000"/>
              </a:lnSpc>
            </a:pPr>
            <a:r>
              <a:rPr sz="1800" spc="-5" dirty="0">
                <a:solidFill>
                  <a:srgbClr val="404040"/>
                </a:solidFill>
                <a:latin typeface="Trebuchet MS"/>
                <a:cs typeface="Trebuchet MS"/>
              </a:rPr>
              <a:t>very </a:t>
            </a:r>
            <a:r>
              <a:rPr sz="1800" spc="-10" dirty="0">
                <a:solidFill>
                  <a:srgbClr val="404040"/>
                </a:solidFill>
                <a:latin typeface="Trebuchet MS"/>
                <a:cs typeface="Trebuchet MS"/>
              </a:rPr>
              <a:t>controversial</a:t>
            </a:r>
            <a:r>
              <a:rPr sz="1800" spc="5" dirty="0">
                <a:solidFill>
                  <a:srgbClr val="404040"/>
                </a:solidFill>
                <a:latin typeface="Trebuchet MS"/>
                <a:cs typeface="Trebuchet MS"/>
              </a:rPr>
              <a:t> </a:t>
            </a:r>
            <a:r>
              <a:rPr sz="1800" spc="-5" dirty="0">
                <a:solidFill>
                  <a:srgbClr val="404040"/>
                </a:solidFill>
                <a:latin typeface="Trebuchet MS"/>
                <a:cs typeface="Trebuchet MS"/>
              </a:rPr>
              <a:t>issues.</a:t>
            </a:r>
            <a:endParaRPr sz="1800" dirty="0">
              <a:latin typeface="Trebuchet MS"/>
              <a:cs typeface="Trebuchet MS"/>
            </a:endParaRPr>
          </a:p>
          <a:p>
            <a:pPr marL="127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Employees have limited protection against </a:t>
            </a:r>
            <a:r>
              <a:rPr sz="1800" spc="-70" dirty="0">
                <a:solidFill>
                  <a:srgbClr val="404040"/>
                </a:solidFill>
                <a:latin typeface="Trebuchet MS"/>
                <a:cs typeface="Trebuchet MS"/>
              </a:rPr>
              <a:t>employer‟s </a:t>
            </a:r>
            <a:r>
              <a:rPr sz="1800" spc="-10" dirty="0">
                <a:solidFill>
                  <a:srgbClr val="404040"/>
                </a:solidFill>
                <a:latin typeface="Trebuchet MS"/>
                <a:cs typeface="Trebuchet MS"/>
              </a:rPr>
              <a:t>electronic  </a:t>
            </a:r>
            <a:r>
              <a:rPr sz="1800" spc="-30" dirty="0">
                <a:solidFill>
                  <a:srgbClr val="404040"/>
                </a:solidFill>
                <a:latin typeface="Trebuchet MS"/>
                <a:cs typeface="Trebuchet MS"/>
              </a:rPr>
              <a:t>surveillance.</a:t>
            </a:r>
            <a:endParaRPr sz="1800" dirty="0">
              <a:latin typeface="Trebuchet MS"/>
              <a:cs typeface="Trebuchet MS"/>
            </a:endParaRPr>
          </a:p>
          <a:p>
            <a:pPr marL="355600" marR="541020" indent="-342900">
              <a:lnSpc>
                <a:spcPct val="100000"/>
              </a:lnSpc>
              <a:spcBef>
                <a:spcPts val="1030"/>
              </a:spcBef>
              <a:tabLst>
                <a:tab pos="354965" algn="l"/>
              </a:tabLst>
            </a:pPr>
            <a:r>
              <a:rPr sz="1450" spc="235" dirty="0">
                <a:solidFill>
                  <a:srgbClr val="90C225"/>
                </a:solidFill>
                <a:latin typeface="Arial"/>
                <a:cs typeface="Arial"/>
              </a:rPr>
              <a:t>	</a:t>
            </a:r>
            <a:r>
              <a:rPr sz="1800" dirty="0">
                <a:solidFill>
                  <a:srgbClr val="404040"/>
                </a:solidFill>
                <a:latin typeface="Trebuchet MS"/>
                <a:cs typeface="Trebuchet MS"/>
              </a:rPr>
              <a:t>The law </a:t>
            </a:r>
            <a:r>
              <a:rPr sz="1800" spc="-5" dirty="0">
                <a:solidFill>
                  <a:srgbClr val="404040"/>
                </a:solidFill>
                <a:latin typeface="Trebuchet MS"/>
                <a:cs typeface="Trebuchet MS"/>
              </a:rPr>
              <a:t>appears to support </a:t>
            </a:r>
            <a:r>
              <a:rPr sz="1800" spc="-70" dirty="0">
                <a:solidFill>
                  <a:srgbClr val="404040"/>
                </a:solidFill>
                <a:latin typeface="Trebuchet MS"/>
                <a:cs typeface="Trebuchet MS"/>
              </a:rPr>
              <a:t>employer‟s </a:t>
            </a:r>
            <a:r>
              <a:rPr sz="1800" spc="-5" dirty="0">
                <a:solidFill>
                  <a:srgbClr val="404040"/>
                </a:solidFill>
                <a:latin typeface="Trebuchet MS"/>
                <a:cs typeface="Trebuchet MS"/>
              </a:rPr>
              <a:t>rights to </a:t>
            </a:r>
            <a:r>
              <a:rPr sz="1800" dirty="0">
                <a:solidFill>
                  <a:srgbClr val="404040"/>
                </a:solidFill>
                <a:latin typeface="Trebuchet MS"/>
                <a:cs typeface="Trebuchet MS"/>
              </a:rPr>
              <a:t>read </a:t>
            </a:r>
            <a:r>
              <a:rPr sz="1800" spc="-10" dirty="0">
                <a:solidFill>
                  <a:srgbClr val="404040"/>
                </a:solidFill>
                <a:latin typeface="Trebuchet MS"/>
                <a:cs typeface="Trebuchet MS"/>
              </a:rPr>
              <a:t>electronic </a:t>
            </a:r>
            <a:r>
              <a:rPr sz="1800" spc="-5" dirty="0">
                <a:solidFill>
                  <a:srgbClr val="404040"/>
                </a:solidFill>
                <a:latin typeface="Trebuchet MS"/>
                <a:cs typeface="Trebuchet MS"/>
              </a:rPr>
              <a:t>mail </a:t>
            </a:r>
            <a:r>
              <a:rPr sz="1800" spc="-545" dirty="0">
                <a:solidFill>
                  <a:srgbClr val="404040"/>
                </a:solidFill>
                <a:latin typeface="Trebuchet MS"/>
                <a:cs typeface="Trebuchet MS"/>
              </a:rPr>
              <a:t>and </a:t>
            </a:r>
            <a:r>
              <a:rPr sz="1800" spc="-445" dirty="0">
                <a:solidFill>
                  <a:srgbClr val="404040"/>
                </a:solidFill>
                <a:latin typeface="Trebuchet MS"/>
                <a:cs typeface="Trebuchet MS"/>
              </a:rPr>
              <a:t> </a:t>
            </a:r>
            <a:r>
              <a:rPr sz="1800" spc="-5" dirty="0">
                <a:solidFill>
                  <a:srgbClr val="404040"/>
                </a:solidFill>
                <a:latin typeface="Trebuchet MS"/>
                <a:cs typeface="Trebuchet MS"/>
              </a:rPr>
              <a:t>other </a:t>
            </a:r>
            <a:r>
              <a:rPr sz="1800" spc="-10" dirty="0">
                <a:solidFill>
                  <a:srgbClr val="404040"/>
                </a:solidFill>
                <a:latin typeface="Trebuchet MS"/>
                <a:cs typeface="Trebuchet MS"/>
              </a:rPr>
              <a:t>electronic </a:t>
            </a:r>
            <a:r>
              <a:rPr sz="1800" spc="-5" dirty="0">
                <a:solidFill>
                  <a:srgbClr val="404040"/>
                </a:solidFill>
                <a:latin typeface="Trebuchet MS"/>
                <a:cs typeface="Trebuchet MS"/>
              </a:rPr>
              <a:t>documents of their</a:t>
            </a:r>
            <a:r>
              <a:rPr sz="1800" spc="5" dirty="0">
                <a:solidFill>
                  <a:srgbClr val="404040"/>
                </a:solidFill>
                <a:latin typeface="Trebuchet MS"/>
                <a:cs typeface="Trebuchet MS"/>
              </a:rPr>
              <a:t> </a:t>
            </a:r>
            <a:r>
              <a:rPr sz="1800" spc="-5" dirty="0">
                <a:solidFill>
                  <a:srgbClr val="404040"/>
                </a:solidFill>
                <a:latin typeface="Trebuchet MS"/>
                <a:cs typeface="Trebuchet MS"/>
              </a:rPr>
              <a:t>employees.</a:t>
            </a:r>
            <a:endParaRPr sz="1800" dirty="0">
              <a:latin typeface="Trebuchet MS"/>
              <a:cs typeface="Trebuchet MS"/>
            </a:endParaRPr>
          </a:p>
          <a:p>
            <a:pPr marL="127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Here, </a:t>
            </a:r>
            <a:r>
              <a:rPr sz="1800" dirty="0">
                <a:solidFill>
                  <a:srgbClr val="404040"/>
                </a:solidFill>
                <a:latin typeface="Trebuchet MS"/>
                <a:cs typeface="Trebuchet MS"/>
              </a:rPr>
              <a:t>The </a:t>
            </a:r>
            <a:r>
              <a:rPr sz="1800" spc="-5" dirty="0">
                <a:solidFill>
                  <a:srgbClr val="404040"/>
                </a:solidFill>
                <a:latin typeface="Trebuchet MS"/>
                <a:cs typeface="Trebuchet MS"/>
              </a:rPr>
              <a:t>definitions of “Right” and </a:t>
            </a:r>
            <a:r>
              <a:rPr sz="1800" spc="-20" dirty="0">
                <a:solidFill>
                  <a:srgbClr val="404040"/>
                </a:solidFill>
                <a:latin typeface="Trebuchet MS"/>
                <a:cs typeface="Trebuchet MS"/>
              </a:rPr>
              <a:t>“Wrong” </a:t>
            </a:r>
            <a:r>
              <a:rPr sz="1800" spc="-5" dirty="0">
                <a:solidFill>
                  <a:srgbClr val="404040"/>
                </a:solidFill>
                <a:latin typeface="Trebuchet MS"/>
                <a:cs typeface="Trebuchet MS"/>
              </a:rPr>
              <a:t>are </a:t>
            </a:r>
            <a:r>
              <a:rPr sz="1800" spc="-10" dirty="0">
                <a:solidFill>
                  <a:srgbClr val="404040"/>
                </a:solidFill>
                <a:latin typeface="Trebuchet MS"/>
                <a:cs typeface="Trebuchet MS"/>
              </a:rPr>
              <a:t>not </a:t>
            </a:r>
            <a:r>
              <a:rPr sz="1800" spc="-45" dirty="0">
                <a:solidFill>
                  <a:srgbClr val="404040"/>
                </a:solidFill>
                <a:latin typeface="Trebuchet MS"/>
                <a:cs typeface="Trebuchet MS"/>
              </a:rPr>
              <a:t>clear. </a:t>
            </a:r>
            <a:r>
              <a:rPr sz="1800" spc="-5" dirty="0">
                <a:solidFill>
                  <a:srgbClr val="404040"/>
                </a:solidFill>
                <a:latin typeface="Trebuchet MS"/>
                <a:cs typeface="Trebuchet MS"/>
              </a:rPr>
              <a:t>Also,</a:t>
            </a:r>
            <a:r>
              <a:rPr sz="1800" spc="-45" dirty="0">
                <a:solidFill>
                  <a:srgbClr val="404040"/>
                </a:solidFill>
                <a:latin typeface="Trebuchet MS"/>
                <a:cs typeface="Trebuchet MS"/>
              </a:rPr>
              <a:t> </a:t>
            </a:r>
            <a:r>
              <a:rPr sz="1800" spc="-10" dirty="0">
                <a:solidFill>
                  <a:srgbClr val="404040"/>
                </a:solidFill>
                <a:latin typeface="Trebuchet MS"/>
                <a:cs typeface="Trebuchet MS"/>
              </a:rPr>
              <a:t>the</a:t>
            </a:r>
            <a:endParaRPr sz="1800" dirty="0">
              <a:latin typeface="Trebuchet MS"/>
              <a:cs typeface="Trebuchet MS"/>
            </a:endParaRPr>
          </a:p>
          <a:p>
            <a:pPr marL="355600">
              <a:lnSpc>
                <a:spcPct val="100000"/>
              </a:lnSpc>
            </a:pPr>
            <a:r>
              <a:rPr sz="1800" spc="-5" dirty="0">
                <a:solidFill>
                  <a:srgbClr val="404040"/>
                </a:solidFill>
                <a:latin typeface="Trebuchet MS"/>
                <a:cs typeface="Trebuchet MS"/>
              </a:rPr>
              <a:t>distinction between what is illegal and what is unethical is not always</a:t>
            </a:r>
            <a:r>
              <a:rPr sz="1800" spc="-85" dirty="0">
                <a:solidFill>
                  <a:srgbClr val="404040"/>
                </a:solidFill>
                <a:latin typeface="Trebuchet MS"/>
                <a:cs typeface="Trebuchet MS"/>
              </a:rPr>
              <a:t> </a:t>
            </a:r>
            <a:r>
              <a:rPr sz="1800" spc="-5" dirty="0" smtClean="0">
                <a:solidFill>
                  <a:srgbClr val="404040"/>
                </a:solidFill>
                <a:latin typeface="Trebuchet MS"/>
                <a:cs typeface="Trebuchet MS"/>
              </a:rPr>
              <a:t>clear</a:t>
            </a:r>
            <a:endParaRPr sz="1800" dirty="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8853"/>
            <a:ext cx="7498715" cy="574675"/>
          </a:xfrm>
          <a:prstGeom prst="rect">
            <a:avLst/>
          </a:prstGeom>
        </p:spPr>
        <p:txBody>
          <a:bodyPr vert="horz" wrap="square" lIns="0" tIns="12700" rIns="0" bIns="0" rtlCol="0">
            <a:spAutoFit/>
          </a:bodyPr>
          <a:lstStyle/>
          <a:p>
            <a:pPr marL="12700">
              <a:lnSpc>
                <a:spcPct val="100000"/>
              </a:lnSpc>
              <a:spcBef>
                <a:spcPts val="100"/>
              </a:spcBef>
              <a:tabLst>
                <a:tab pos="7317105" algn="l"/>
              </a:tabLst>
            </a:pPr>
            <a:r>
              <a:rPr sz="3600" spc="-5" dirty="0"/>
              <a:t>Wha</a:t>
            </a:r>
            <a:r>
              <a:rPr sz="3600" dirty="0"/>
              <a:t>t</a:t>
            </a:r>
            <a:r>
              <a:rPr sz="3600" spc="-30" dirty="0"/>
              <a:t> </a:t>
            </a:r>
            <a:r>
              <a:rPr sz="3600" spc="-5" dirty="0"/>
              <a:t>d</a:t>
            </a:r>
            <a:r>
              <a:rPr sz="3600" dirty="0"/>
              <a:t>o</a:t>
            </a:r>
            <a:r>
              <a:rPr sz="3600" spc="-5" dirty="0"/>
              <a:t> w</a:t>
            </a:r>
            <a:r>
              <a:rPr sz="3600" dirty="0"/>
              <a:t>e</a:t>
            </a:r>
            <a:r>
              <a:rPr sz="3600" spc="-5" dirty="0"/>
              <a:t> mea</a:t>
            </a:r>
            <a:r>
              <a:rPr sz="3600" dirty="0"/>
              <a:t>n</a:t>
            </a:r>
            <a:r>
              <a:rPr sz="3600" spc="-5" dirty="0"/>
              <a:t> </a:t>
            </a:r>
            <a:r>
              <a:rPr sz="3600" spc="-15" dirty="0"/>
              <a:t>b</a:t>
            </a:r>
            <a:r>
              <a:rPr sz="3600" dirty="0"/>
              <a:t>y</a:t>
            </a:r>
            <a:r>
              <a:rPr sz="3600" spc="-5" dirty="0"/>
              <a:t> C</a:t>
            </a:r>
            <a:r>
              <a:rPr sz="3600" spc="-15" dirty="0"/>
              <a:t>Y</a:t>
            </a:r>
            <a:r>
              <a:rPr sz="3600" dirty="0"/>
              <a:t>BERETHI</a:t>
            </a:r>
            <a:r>
              <a:rPr sz="3600" spc="-15" dirty="0"/>
              <a:t>C</a:t>
            </a:r>
            <a:r>
              <a:rPr sz="3600" dirty="0"/>
              <a:t>S	?</a:t>
            </a:r>
            <a:endParaRPr sz="3600"/>
          </a:p>
        </p:txBody>
      </p:sp>
      <p:sp>
        <p:nvSpPr>
          <p:cNvPr id="3" name="object 3"/>
          <p:cNvSpPr txBox="1"/>
          <p:nvPr/>
        </p:nvSpPr>
        <p:spPr>
          <a:xfrm>
            <a:off x="756310" y="1956307"/>
            <a:ext cx="8298180" cy="2747547"/>
          </a:xfrm>
          <a:prstGeom prst="rect">
            <a:avLst/>
          </a:prstGeom>
        </p:spPr>
        <p:txBody>
          <a:bodyPr vert="horz" wrap="square" lIns="0" tIns="13335" rIns="0" bIns="0" rtlCol="0">
            <a:spAutoFit/>
          </a:bodyPr>
          <a:lstStyle/>
          <a:p>
            <a:pPr marL="355600" marR="5080" indent="-342900">
              <a:lnSpc>
                <a:spcPct val="100000"/>
              </a:lnSpc>
              <a:spcBef>
                <a:spcPts val="105"/>
              </a:spcBef>
              <a:tabLst>
                <a:tab pos="354965" algn="l"/>
              </a:tabLst>
            </a:pPr>
            <a:r>
              <a:rPr sz="1600" spc="270" dirty="0">
                <a:solidFill>
                  <a:srgbClr val="90C225"/>
                </a:solidFill>
                <a:latin typeface="Arial"/>
                <a:cs typeface="Arial"/>
              </a:rPr>
              <a:t>	</a:t>
            </a:r>
            <a:r>
              <a:rPr sz="2000" b="1" spc="-5" dirty="0">
                <a:solidFill>
                  <a:srgbClr val="404040"/>
                </a:solidFill>
                <a:latin typeface="Trebuchet MS"/>
                <a:cs typeface="Trebuchet MS"/>
              </a:rPr>
              <a:t>Cyberethics </a:t>
            </a:r>
            <a:r>
              <a:rPr sz="2000" spc="-5" dirty="0">
                <a:solidFill>
                  <a:srgbClr val="404040"/>
                </a:solidFill>
                <a:latin typeface="Trebuchet MS"/>
                <a:cs typeface="Trebuchet MS"/>
              </a:rPr>
              <a:t>is the </a:t>
            </a:r>
            <a:r>
              <a:rPr sz="2000" u="heavy" dirty="0">
                <a:solidFill>
                  <a:srgbClr val="99C93B"/>
                </a:solidFill>
                <a:uFill>
                  <a:solidFill>
                    <a:srgbClr val="99C93B"/>
                  </a:solidFill>
                </a:uFill>
                <a:latin typeface="Trebuchet MS"/>
                <a:cs typeface="Trebuchet MS"/>
                <a:hlinkClick r:id="rId2"/>
              </a:rPr>
              <a:t>philosophic</a:t>
            </a:r>
            <a:r>
              <a:rPr sz="2000" dirty="0">
                <a:solidFill>
                  <a:srgbClr val="99C93B"/>
                </a:solidFill>
                <a:latin typeface="Trebuchet MS"/>
                <a:cs typeface="Trebuchet MS"/>
                <a:hlinkClick r:id="rId2"/>
              </a:rPr>
              <a:t> </a:t>
            </a:r>
            <a:r>
              <a:rPr sz="2000" dirty="0">
                <a:solidFill>
                  <a:srgbClr val="404040"/>
                </a:solidFill>
                <a:latin typeface="Trebuchet MS"/>
                <a:cs typeface="Trebuchet MS"/>
              </a:rPr>
              <a:t>study of </a:t>
            </a:r>
            <a:r>
              <a:rPr sz="2000" u="heavy" spc="-5" dirty="0">
                <a:solidFill>
                  <a:srgbClr val="99C93B"/>
                </a:solidFill>
                <a:uFill>
                  <a:solidFill>
                    <a:srgbClr val="99C93B"/>
                  </a:solidFill>
                </a:uFill>
                <a:latin typeface="Trebuchet MS"/>
                <a:cs typeface="Trebuchet MS"/>
                <a:hlinkClick r:id="rId3"/>
              </a:rPr>
              <a:t>ethics</a:t>
            </a:r>
            <a:r>
              <a:rPr sz="2000" spc="-5" dirty="0">
                <a:solidFill>
                  <a:srgbClr val="99C93B"/>
                </a:solidFill>
                <a:latin typeface="Trebuchet MS"/>
                <a:cs typeface="Trebuchet MS"/>
                <a:hlinkClick r:id="rId3"/>
              </a:rPr>
              <a:t> </a:t>
            </a:r>
            <a:r>
              <a:rPr sz="2000" spc="-5" dirty="0" smtClean="0">
                <a:solidFill>
                  <a:srgbClr val="404040"/>
                </a:solidFill>
                <a:latin typeface="Trebuchet MS"/>
                <a:cs typeface="Trebuchet MS"/>
              </a:rPr>
              <a:t>relating </a:t>
            </a:r>
            <a:r>
              <a:rPr sz="2000" spc="-5" dirty="0">
                <a:solidFill>
                  <a:srgbClr val="404040"/>
                </a:solidFill>
                <a:latin typeface="Trebuchet MS"/>
                <a:cs typeface="Trebuchet MS"/>
              </a:rPr>
              <a:t>to </a:t>
            </a:r>
            <a:r>
              <a:rPr sz="2000" u="heavy" spc="-5" dirty="0">
                <a:solidFill>
                  <a:srgbClr val="99C93B"/>
                </a:solidFill>
                <a:uFill>
                  <a:solidFill>
                    <a:srgbClr val="99C93B"/>
                  </a:solidFill>
                </a:uFill>
                <a:latin typeface="Trebuchet MS"/>
                <a:cs typeface="Trebuchet MS"/>
                <a:hlinkClick r:id="rId4"/>
              </a:rPr>
              <a:t>computer </a:t>
            </a:r>
            <a:r>
              <a:rPr sz="2000" spc="-5" dirty="0">
                <a:solidFill>
                  <a:srgbClr val="99C93B"/>
                </a:solidFill>
                <a:latin typeface="Trebuchet MS"/>
                <a:cs typeface="Trebuchet MS"/>
              </a:rPr>
              <a:t> </a:t>
            </a:r>
            <a:r>
              <a:rPr sz="2000" u="heavy" spc="-5" dirty="0">
                <a:solidFill>
                  <a:srgbClr val="99C93B"/>
                </a:solidFill>
                <a:uFill>
                  <a:solidFill>
                    <a:srgbClr val="99C93B"/>
                  </a:solidFill>
                </a:uFill>
                <a:latin typeface="Trebuchet MS"/>
                <a:cs typeface="Trebuchet MS"/>
                <a:hlinkClick r:id="rId4"/>
              </a:rPr>
              <a:t>networks</a:t>
            </a:r>
            <a:r>
              <a:rPr sz="2000" spc="-5" dirty="0">
                <a:solidFill>
                  <a:srgbClr val="404040"/>
                </a:solidFill>
                <a:latin typeface="Trebuchet MS"/>
                <a:cs typeface="Trebuchet MS"/>
              </a:rPr>
              <a:t>, </a:t>
            </a:r>
            <a:r>
              <a:rPr sz="2000" spc="-5" dirty="0" smtClean="0">
                <a:solidFill>
                  <a:srgbClr val="404040"/>
                </a:solidFill>
                <a:latin typeface="Trebuchet MS"/>
                <a:cs typeface="Trebuchet MS"/>
              </a:rPr>
              <a:t>including </a:t>
            </a:r>
            <a:r>
              <a:rPr sz="2000" spc="-5" dirty="0">
                <a:solidFill>
                  <a:srgbClr val="404040"/>
                </a:solidFill>
                <a:latin typeface="Trebuchet MS"/>
                <a:cs typeface="Trebuchet MS"/>
              </a:rPr>
              <a:t>user</a:t>
            </a:r>
            <a:r>
              <a:rPr sz="2000" spc="-85" dirty="0">
                <a:solidFill>
                  <a:srgbClr val="404040"/>
                </a:solidFill>
                <a:latin typeface="Trebuchet MS"/>
                <a:cs typeface="Trebuchet MS"/>
              </a:rPr>
              <a:t> </a:t>
            </a:r>
            <a:r>
              <a:rPr sz="2000" spc="-30" dirty="0">
                <a:solidFill>
                  <a:srgbClr val="404040"/>
                </a:solidFill>
                <a:latin typeface="Trebuchet MS"/>
                <a:cs typeface="Trebuchet MS"/>
              </a:rPr>
              <a:t>behaviour.</a:t>
            </a:r>
            <a:endParaRPr sz="2000" dirty="0">
              <a:latin typeface="Trebuchet MS"/>
              <a:cs typeface="Trebuchet MS"/>
            </a:endParaRPr>
          </a:p>
          <a:p>
            <a:pPr>
              <a:lnSpc>
                <a:spcPct val="100000"/>
              </a:lnSpc>
            </a:pPr>
            <a:endParaRPr sz="2300" dirty="0">
              <a:latin typeface="Times New Roman"/>
              <a:cs typeface="Times New Roman"/>
            </a:endParaRPr>
          </a:p>
          <a:p>
            <a:pPr marL="355600" marR="585470" indent="-342900">
              <a:lnSpc>
                <a:spcPct val="100000"/>
              </a:lnSpc>
              <a:spcBef>
                <a:spcPts val="1914"/>
              </a:spcBef>
              <a:tabLst>
                <a:tab pos="354965" algn="l"/>
              </a:tabLst>
            </a:pPr>
            <a:r>
              <a:rPr sz="1600" spc="270" dirty="0">
                <a:solidFill>
                  <a:srgbClr val="90C225"/>
                </a:solidFill>
                <a:latin typeface="Arial"/>
                <a:cs typeface="Arial"/>
              </a:rPr>
              <a:t>	</a:t>
            </a:r>
            <a:r>
              <a:rPr sz="2000" spc="-5" dirty="0">
                <a:solidFill>
                  <a:srgbClr val="404040"/>
                </a:solidFill>
                <a:latin typeface="Trebuchet MS"/>
                <a:cs typeface="Trebuchet MS"/>
              </a:rPr>
              <a:t>what networked computers are </a:t>
            </a:r>
            <a:r>
              <a:rPr sz="2000" dirty="0">
                <a:solidFill>
                  <a:srgbClr val="404040"/>
                </a:solidFill>
                <a:latin typeface="Trebuchet MS"/>
                <a:cs typeface="Trebuchet MS"/>
              </a:rPr>
              <a:t>programmed </a:t>
            </a:r>
            <a:r>
              <a:rPr sz="2000" spc="-5" dirty="0">
                <a:solidFill>
                  <a:srgbClr val="404040"/>
                </a:solidFill>
                <a:latin typeface="Trebuchet MS"/>
                <a:cs typeface="Trebuchet MS"/>
              </a:rPr>
              <a:t>to do, and how this  </a:t>
            </a:r>
            <a:r>
              <a:rPr sz="2000" dirty="0">
                <a:solidFill>
                  <a:srgbClr val="404040"/>
                </a:solidFill>
                <a:latin typeface="Trebuchet MS"/>
                <a:cs typeface="Trebuchet MS"/>
              </a:rPr>
              <a:t>affects </a:t>
            </a:r>
            <a:r>
              <a:rPr sz="2000" spc="-5" dirty="0">
                <a:solidFill>
                  <a:srgbClr val="404040"/>
                </a:solidFill>
                <a:latin typeface="Trebuchet MS"/>
                <a:cs typeface="Trebuchet MS"/>
              </a:rPr>
              <a:t>individuals and</a:t>
            </a:r>
            <a:r>
              <a:rPr sz="2000" spc="-105" dirty="0">
                <a:solidFill>
                  <a:srgbClr val="404040"/>
                </a:solidFill>
                <a:latin typeface="Trebuchet MS"/>
                <a:cs typeface="Trebuchet MS"/>
              </a:rPr>
              <a:t> </a:t>
            </a:r>
            <a:r>
              <a:rPr sz="2000" spc="-35" dirty="0">
                <a:solidFill>
                  <a:srgbClr val="404040"/>
                </a:solidFill>
                <a:latin typeface="Trebuchet MS"/>
                <a:cs typeface="Trebuchet MS"/>
              </a:rPr>
              <a:t>society.</a:t>
            </a:r>
            <a:endParaRPr sz="2000" dirty="0">
              <a:latin typeface="Trebuchet MS"/>
              <a:cs typeface="Trebuchet MS"/>
            </a:endParaRPr>
          </a:p>
          <a:p>
            <a:pPr>
              <a:lnSpc>
                <a:spcPct val="100000"/>
              </a:lnSpc>
            </a:pPr>
            <a:endParaRPr sz="2300" dirty="0">
              <a:latin typeface="Times New Roman"/>
              <a:cs typeface="Times New Roman"/>
            </a:endParaRPr>
          </a:p>
          <a:p>
            <a:pPr marL="12700">
              <a:lnSpc>
                <a:spcPct val="100000"/>
              </a:lnSpc>
              <a:spcBef>
                <a:spcPts val="1914"/>
              </a:spcBef>
              <a:tabLst>
                <a:tab pos="354965" algn="l"/>
              </a:tabLst>
            </a:pPr>
            <a:r>
              <a:rPr sz="1600" spc="270" dirty="0">
                <a:solidFill>
                  <a:srgbClr val="90C225"/>
                </a:solidFill>
                <a:latin typeface="Arial"/>
                <a:cs typeface="Arial"/>
              </a:rPr>
              <a:t>	</a:t>
            </a:r>
            <a:r>
              <a:rPr sz="2000" spc="-5" dirty="0">
                <a:solidFill>
                  <a:srgbClr val="404040"/>
                </a:solidFill>
                <a:latin typeface="Trebuchet MS"/>
                <a:cs typeface="Trebuchet MS"/>
              </a:rPr>
              <a:t>Cyber-Ethics is the Ethics applied to the </a:t>
            </a:r>
            <a:r>
              <a:rPr sz="2000" dirty="0">
                <a:solidFill>
                  <a:srgbClr val="404040"/>
                </a:solidFill>
                <a:latin typeface="Trebuchet MS"/>
                <a:cs typeface="Trebuchet MS"/>
              </a:rPr>
              <a:t>online</a:t>
            </a:r>
            <a:r>
              <a:rPr sz="2000" spc="-85" dirty="0">
                <a:solidFill>
                  <a:srgbClr val="404040"/>
                </a:solidFill>
                <a:latin typeface="Trebuchet MS"/>
                <a:cs typeface="Trebuchet MS"/>
              </a:rPr>
              <a:t> </a:t>
            </a:r>
            <a:r>
              <a:rPr sz="2000" spc="-5" dirty="0">
                <a:solidFill>
                  <a:srgbClr val="404040"/>
                </a:solidFill>
                <a:latin typeface="Trebuchet MS"/>
                <a:cs typeface="Trebuchet MS"/>
              </a:rPr>
              <a:t>environment.</a:t>
            </a:r>
            <a:endParaRPr sz="2000" dirty="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8853"/>
            <a:ext cx="7387590" cy="1123315"/>
          </a:xfrm>
          <a:prstGeom prst="rect">
            <a:avLst/>
          </a:prstGeom>
        </p:spPr>
        <p:txBody>
          <a:bodyPr vert="horz" wrap="square" lIns="0" tIns="12700" rIns="0" bIns="0" rtlCol="0">
            <a:spAutoFit/>
          </a:bodyPr>
          <a:lstStyle/>
          <a:p>
            <a:pPr marL="12700" marR="5080">
              <a:lnSpc>
                <a:spcPct val="100000"/>
              </a:lnSpc>
              <a:spcBef>
                <a:spcPts val="100"/>
              </a:spcBef>
            </a:pPr>
            <a:r>
              <a:rPr sz="3600" spc="-5" dirty="0"/>
              <a:t>Why should we be Concerned about  Cyber </a:t>
            </a:r>
            <a:r>
              <a:rPr sz="3600" dirty="0"/>
              <a:t>Ethics</a:t>
            </a:r>
            <a:r>
              <a:rPr sz="3600" spc="-35" dirty="0"/>
              <a:t> </a:t>
            </a:r>
            <a:r>
              <a:rPr sz="3600" dirty="0"/>
              <a:t>?</a:t>
            </a:r>
            <a:endParaRPr sz="3600"/>
          </a:p>
        </p:txBody>
      </p:sp>
      <p:sp>
        <p:nvSpPr>
          <p:cNvPr id="3" name="object 3"/>
          <p:cNvSpPr txBox="1"/>
          <p:nvPr/>
        </p:nvSpPr>
        <p:spPr>
          <a:xfrm>
            <a:off x="756310" y="2187955"/>
            <a:ext cx="8368030" cy="3150235"/>
          </a:xfrm>
          <a:prstGeom prst="rect">
            <a:avLst/>
          </a:prstGeom>
        </p:spPr>
        <p:txBody>
          <a:bodyPr vert="horz" wrap="square" lIns="0" tIns="12700" rIns="0" bIns="0" rtlCol="0">
            <a:spAutoFit/>
          </a:bodyPr>
          <a:lstStyle/>
          <a:p>
            <a:pPr marL="355600" marR="359410" indent="-342900">
              <a:lnSpc>
                <a:spcPct val="100000"/>
              </a:lnSpc>
              <a:spcBef>
                <a:spcPts val="10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Anonymous posting to blogs, websites and social media can encourage bad  behaviour</a:t>
            </a:r>
            <a:r>
              <a:rPr sz="1800" spc="-15" dirty="0">
                <a:solidFill>
                  <a:srgbClr val="404040"/>
                </a:solidFill>
                <a:latin typeface="Trebuchet MS"/>
                <a:cs typeface="Trebuchet MS"/>
              </a:rPr>
              <a:t> </a:t>
            </a:r>
            <a:r>
              <a:rPr sz="1800" spc="-5" dirty="0">
                <a:solidFill>
                  <a:srgbClr val="404040"/>
                </a:solidFill>
                <a:latin typeface="Trebuchet MS"/>
                <a:cs typeface="Trebuchet MS"/>
              </a:rPr>
              <a:t>anytime.</a:t>
            </a:r>
            <a:endParaRPr sz="1800">
              <a:latin typeface="Trebuchet MS"/>
              <a:cs typeface="Trebuchet MS"/>
            </a:endParaRPr>
          </a:p>
          <a:p>
            <a:pPr marL="127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Information in cyberspace can be accessed</a:t>
            </a:r>
            <a:r>
              <a:rPr sz="1800" spc="-40" dirty="0">
                <a:solidFill>
                  <a:srgbClr val="404040"/>
                </a:solidFill>
                <a:latin typeface="Trebuchet MS"/>
                <a:cs typeface="Trebuchet MS"/>
              </a:rPr>
              <a:t> </a:t>
            </a:r>
            <a:r>
              <a:rPr sz="1800" spc="-30" dirty="0">
                <a:solidFill>
                  <a:srgbClr val="404040"/>
                </a:solidFill>
                <a:latin typeface="Trebuchet MS"/>
                <a:cs typeface="Trebuchet MS"/>
              </a:rPr>
              <a:t>globally.</a:t>
            </a:r>
            <a:endParaRPr sz="1800">
              <a:latin typeface="Trebuchet MS"/>
              <a:cs typeface="Trebuchet MS"/>
            </a:endParaRPr>
          </a:p>
          <a:p>
            <a:pPr marL="12700">
              <a:lnSpc>
                <a:spcPct val="100000"/>
              </a:lnSpc>
              <a:spcBef>
                <a:spcPts val="10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what is </a:t>
            </a:r>
            <a:r>
              <a:rPr sz="1800" dirty="0">
                <a:solidFill>
                  <a:srgbClr val="404040"/>
                </a:solidFill>
                <a:latin typeface="Trebuchet MS"/>
                <a:cs typeface="Trebuchet MS"/>
              </a:rPr>
              <a:t>right </a:t>
            </a:r>
            <a:r>
              <a:rPr sz="1800" spc="-5" dirty="0">
                <a:solidFill>
                  <a:srgbClr val="404040"/>
                </a:solidFill>
                <a:latin typeface="Trebuchet MS"/>
                <a:cs typeface="Trebuchet MS"/>
              </a:rPr>
              <a:t>and wrong </a:t>
            </a:r>
            <a:r>
              <a:rPr sz="1800" spc="-10" dirty="0">
                <a:solidFill>
                  <a:srgbClr val="404040"/>
                </a:solidFill>
                <a:latin typeface="Trebuchet MS"/>
                <a:cs typeface="Trebuchet MS"/>
              </a:rPr>
              <a:t>for </a:t>
            </a:r>
            <a:r>
              <a:rPr sz="1800" spc="-5" dirty="0">
                <a:solidFill>
                  <a:srgbClr val="404040"/>
                </a:solidFill>
                <a:latin typeface="Trebuchet MS"/>
                <a:cs typeface="Trebuchet MS"/>
              </a:rPr>
              <a:t>Internet users can</a:t>
            </a:r>
            <a:r>
              <a:rPr sz="1800" spc="-20" dirty="0">
                <a:solidFill>
                  <a:srgbClr val="404040"/>
                </a:solidFill>
                <a:latin typeface="Trebuchet MS"/>
                <a:cs typeface="Trebuchet MS"/>
              </a:rPr>
              <a:t> </a:t>
            </a:r>
            <a:r>
              <a:rPr sz="1800" spc="-5" dirty="0">
                <a:solidFill>
                  <a:srgbClr val="404040"/>
                </a:solidFill>
                <a:latin typeface="Trebuchet MS"/>
                <a:cs typeface="Trebuchet MS"/>
              </a:rPr>
              <a:t>do,</a:t>
            </a:r>
            <a:endParaRPr sz="1800">
              <a:latin typeface="Trebuchet MS"/>
              <a:cs typeface="Trebuchet MS"/>
            </a:endParaRPr>
          </a:p>
          <a:p>
            <a:pPr marL="12700">
              <a:lnSpc>
                <a:spcPct val="100000"/>
              </a:lnSpc>
              <a:spcBef>
                <a:spcPts val="1030"/>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what are the social impacts of Information </a:t>
            </a:r>
            <a:r>
              <a:rPr sz="1800" spc="-30" dirty="0">
                <a:solidFill>
                  <a:srgbClr val="404040"/>
                </a:solidFill>
                <a:latin typeface="Trebuchet MS"/>
                <a:cs typeface="Trebuchet MS"/>
              </a:rPr>
              <a:t>Technology</a:t>
            </a:r>
            <a:r>
              <a:rPr sz="1800" spc="-40" dirty="0">
                <a:solidFill>
                  <a:srgbClr val="404040"/>
                </a:solidFill>
                <a:latin typeface="Trebuchet MS"/>
                <a:cs typeface="Trebuchet MS"/>
              </a:rPr>
              <a:t> </a:t>
            </a:r>
            <a:r>
              <a:rPr sz="1800" spc="-5" dirty="0">
                <a:solidFill>
                  <a:srgbClr val="404040"/>
                </a:solidFill>
                <a:latin typeface="Trebuchet MS"/>
                <a:cs typeface="Trebuchet MS"/>
              </a:rPr>
              <a:t>(IT).</a:t>
            </a:r>
            <a:endParaRPr sz="1800">
              <a:latin typeface="Trebuchet MS"/>
              <a:cs typeface="Trebuchet MS"/>
            </a:endParaRPr>
          </a:p>
          <a:p>
            <a:pPr marL="127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understand </a:t>
            </a:r>
            <a:r>
              <a:rPr sz="1800" spc="-30" dirty="0">
                <a:solidFill>
                  <a:srgbClr val="404040"/>
                </a:solidFill>
                <a:latin typeface="Trebuchet MS"/>
                <a:cs typeface="Trebuchet MS"/>
              </a:rPr>
              <a:t>security, </a:t>
            </a:r>
            <a:r>
              <a:rPr sz="1800" spc="-5" dirty="0">
                <a:solidFill>
                  <a:srgbClr val="404040"/>
                </a:solidFill>
                <a:latin typeface="Trebuchet MS"/>
                <a:cs typeface="Trebuchet MS"/>
              </a:rPr>
              <a:t>privacy issues, and major negative impacts of IT</a:t>
            </a:r>
            <a:r>
              <a:rPr sz="1800" spc="-40" dirty="0">
                <a:solidFill>
                  <a:srgbClr val="404040"/>
                </a:solidFill>
                <a:latin typeface="Trebuchet MS"/>
                <a:cs typeface="Trebuchet MS"/>
              </a:rPr>
              <a:t> </a:t>
            </a:r>
            <a:r>
              <a:rPr sz="1800" spc="-5" dirty="0">
                <a:solidFill>
                  <a:srgbClr val="404040"/>
                </a:solidFill>
                <a:latin typeface="Trebuchet MS"/>
                <a:cs typeface="Trebuchet MS"/>
              </a:rPr>
              <a:t>on</a:t>
            </a:r>
            <a:endParaRPr sz="1800">
              <a:latin typeface="Trebuchet MS"/>
              <a:cs typeface="Trebuchet MS"/>
            </a:endParaRPr>
          </a:p>
          <a:p>
            <a:pPr marL="355600">
              <a:lnSpc>
                <a:spcPct val="100000"/>
              </a:lnSpc>
            </a:pPr>
            <a:r>
              <a:rPr sz="1800" spc="-5" dirty="0">
                <a:solidFill>
                  <a:srgbClr val="404040"/>
                </a:solidFill>
                <a:latin typeface="Trebuchet MS"/>
                <a:cs typeface="Trebuchet MS"/>
              </a:rPr>
              <a:t>cyberspace</a:t>
            </a:r>
            <a:endParaRPr sz="1800">
              <a:latin typeface="Trebuchet MS"/>
              <a:cs typeface="Trebuchet MS"/>
            </a:endParaRPr>
          </a:p>
          <a:p>
            <a:pPr marL="355600" marR="5080" indent="-342900">
              <a:lnSpc>
                <a:spcPct val="100000"/>
              </a:lnSpc>
              <a:spcBef>
                <a:spcPts val="1035"/>
              </a:spcBef>
              <a:tabLst>
                <a:tab pos="354965" algn="l"/>
              </a:tabLst>
            </a:pPr>
            <a:r>
              <a:rPr sz="1450" spc="235" dirty="0">
                <a:solidFill>
                  <a:srgbClr val="90C225"/>
                </a:solidFill>
                <a:latin typeface="Arial"/>
                <a:cs typeface="Arial"/>
              </a:rPr>
              <a:t>	</a:t>
            </a:r>
            <a:r>
              <a:rPr sz="1800" spc="-5" dirty="0">
                <a:solidFill>
                  <a:srgbClr val="404040"/>
                </a:solidFill>
                <a:latin typeface="Trebuchet MS"/>
                <a:cs typeface="Trebuchet MS"/>
              </a:rPr>
              <a:t>Computer Networks can </a:t>
            </a:r>
            <a:r>
              <a:rPr sz="1800" dirty="0">
                <a:solidFill>
                  <a:srgbClr val="404040"/>
                </a:solidFill>
                <a:latin typeface="Trebuchet MS"/>
                <a:cs typeface="Trebuchet MS"/>
              </a:rPr>
              <a:t>be </a:t>
            </a:r>
            <a:r>
              <a:rPr sz="1800" spc="-5" dirty="0">
                <a:solidFill>
                  <a:srgbClr val="404040"/>
                </a:solidFill>
                <a:latin typeface="Trebuchet MS"/>
                <a:cs typeface="Trebuchet MS"/>
              </a:rPr>
              <a:t>threatened </a:t>
            </a:r>
            <a:r>
              <a:rPr sz="1800" dirty="0">
                <a:solidFill>
                  <a:srgbClr val="404040"/>
                </a:solidFill>
                <a:latin typeface="Trebuchet MS"/>
                <a:cs typeface="Trebuchet MS"/>
              </a:rPr>
              <a:t>by </a:t>
            </a:r>
            <a:r>
              <a:rPr sz="1800" spc="-5" dirty="0">
                <a:solidFill>
                  <a:srgbClr val="404040"/>
                </a:solidFill>
                <a:latin typeface="Trebuchet MS"/>
                <a:cs typeface="Trebuchet MS"/>
              </a:rPr>
              <a:t>many internal and external hazards  </a:t>
            </a:r>
            <a:r>
              <a:rPr sz="1800" spc="-20" dirty="0">
                <a:solidFill>
                  <a:srgbClr val="404040"/>
                </a:solidFill>
                <a:latin typeface="Trebuchet MS"/>
                <a:cs typeface="Trebuchet MS"/>
              </a:rPr>
              <a:t>internationally,</a:t>
            </a:r>
            <a:endParaRPr sz="180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5125" y="628853"/>
            <a:ext cx="3867150" cy="574675"/>
          </a:xfrm>
          <a:prstGeom prst="rect">
            <a:avLst/>
          </a:prstGeom>
        </p:spPr>
        <p:txBody>
          <a:bodyPr vert="horz" wrap="square" lIns="0" tIns="12700" rIns="0" bIns="0" rtlCol="0">
            <a:spAutoFit/>
          </a:bodyPr>
          <a:lstStyle/>
          <a:p>
            <a:pPr marL="12700">
              <a:lnSpc>
                <a:spcPct val="100000"/>
              </a:lnSpc>
              <a:spcBef>
                <a:spcPts val="100"/>
              </a:spcBef>
            </a:pPr>
            <a:r>
              <a:rPr sz="3600" spc="-5" dirty="0"/>
              <a:t>Why Cyber </a:t>
            </a:r>
            <a:r>
              <a:rPr sz="3600" dirty="0"/>
              <a:t>Ethics</a:t>
            </a:r>
            <a:r>
              <a:rPr sz="3600" spc="-114" dirty="0"/>
              <a:t> </a:t>
            </a:r>
            <a:r>
              <a:rPr sz="3600" dirty="0"/>
              <a:t>?</a:t>
            </a:r>
            <a:endParaRPr sz="3600"/>
          </a:p>
        </p:txBody>
      </p:sp>
      <p:sp>
        <p:nvSpPr>
          <p:cNvPr id="3" name="object 3"/>
          <p:cNvSpPr txBox="1"/>
          <p:nvPr/>
        </p:nvSpPr>
        <p:spPr>
          <a:xfrm>
            <a:off x="1082446" y="1953260"/>
            <a:ext cx="7259955" cy="1732280"/>
          </a:xfrm>
          <a:prstGeom prst="rect">
            <a:avLst/>
          </a:prstGeom>
        </p:spPr>
        <p:txBody>
          <a:bodyPr vert="horz" wrap="square" lIns="0" tIns="12065" rIns="0" bIns="0" rtlCol="0">
            <a:spAutoFit/>
          </a:bodyPr>
          <a:lstStyle/>
          <a:p>
            <a:pPr marL="12700" marR="5080">
              <a:lnSpc>
                <a:spcPct val="100000"/>
              </a:lnSpc>
              <a:spcBef>
                <a:spcPts val="95"/>
              </a:spcBef>
            </a:pPr>
            <a:r>
              <a:rPr sz="2800" spc="-10" dirty="0">
                <a:solidFill>
                  <a:srgbClr val="404040"/>
                </a:solidFill>
                <a:latin typeface="Trebuchet MS"/>
                <a:cs typeface="Trebuchet MS"/>
              </a:rPr>
              <a:t>Cyber </a:t>
            </a:r>
            <a:r>
              <a:rPr sz="2800" spc="-5" dirty="0">
                <a:solidFill>
                  <a:srgbClr val="404040"/>
                </a:solidFill>
                <a:latin typeface="Trebuchet MS"/>
                <a:cs typeface="Trebuchet MS"/>
              </a:rPr>
              <a:t>Ethics </a:t>
            </a:r>
            <a:r>
              <a:rPr sz="2800" spc="-10" dirty="0" smtClean="0">
                <a:solidFill>
                  <a:srgbClr val="404040"/>
                </a:solidFill>
                <a:latin typeface="Trebuchet MS"/>
                <a:cs typeface="Trebuchet MS"/>
              </a:rPr>
              <a:t>reinforce </a:t>
            </a:r>
            <a:r>
              <a:rPr sz="2800" spc="-10" dirty="0">
                <a:solidFill>
                  <a:srgbClr val="404040"/>
                </a:solidFill>
                <a:latin typeface="Trebuchet MS"/>
                <a:cs typeface="Trebuchet MS"/>
              </a:rPr>
              <a:t>actions that must be  taken not </a:t>
            </a:r>
            <a:r>
              <a:rPr sz="2800" spc="-5" dirty="0">
                <a:solidFill>
                  <a:srgbClr val="404040"/>
                </a:solidFill>
                <a:latin typeface="Trebuchet MS"/>
                <a:cs typeface="Trebuchet MS"/>
              </a:rPr>
              <a:t>only </a:t>
            </a:r>
            <a:r>
              <a:rPr sz="2800" spc="-10" dirty="0">
                <a:solidFill>
                  <a:srgbClr val="404040"/>
                </a:solidFill>
                <a:latin typeface="Trebuchet MS"/>
                <a:cs typeface="Trebuchet MS"/>
              </a:rPr>
              <a:t>to </a:t>
            </a:r>
            <a:r>
              <a:rPr sz="2800" spc="-10" dirty="0" smtClean="0">
                <a:solidFill>
                  <a:srgbClr val="404040"/>
                </a:solidFill>
                <a:latin typeface="Trebuchet MS"/>
                <a:cs typeface="Trebuchet MS"/>
              </a:rPr>
              <a:t>join </a:t>
            </a:r>
            <a:r>
              <a:rPr sz="2800" spc="-10" dirty="0">
                <a:solidFill>
                  <a:srgbClr val="404040"/>
                </a:solidFill>
                <a:latin typeface="Trebuchet MS"/>
                <a:cs typeface="Trebuchet MS"/>
              </a:rPr>
              <a:t>the power </a:t>
            </a:r>
            <a:r>
              <a:rPr sz="2800" spc="-5" dirty="0">
                <a:solidFill>
                  <a:srgbClr val="404040"/>
                </a:solidFill>
                <a:latin typeface="Trebuchet MS"/>
                <a:cs typeface="Trebuchet MS"/>
              </a:rPr>
              <a:t>of </a:t>
            </a:r>
            <a:r>
              <a:rPr sz="2800" spc="-10" dirty="0">
                <a:solidFill>
                  <a:srgbClr val="404040"/>
                </a:solidFill>
                <a:latin typeface="Trebuchet MS"/>
                <a:cs typeface="Trebuchet MS"/>
              </a:rPr>
              <a:t>the </a:t>
            </a:r>
            <a:r>
              <a:rPr sz="2800" dirty="0">
                <a:solidFill>
                  <a:srgbClr val="404040"/>
                </a:solidFill>
                <a:latin typeface="Trebuchet MS"/>
                <a:cs typeface="Trebuchet MS"/>
              </a:rPr>
              <a:t>IT  </a:t>
            </a:r>
            <a:r>
              <a:rPr sz="2800" spc="-10" dirty="0">
                <a:solidFill>
                  <a:srgbClr val="404040"/>
                </a:solidFill>
                <a:latin typeface="Trebuchet MS"/>
                <a:cs typeface="Trebuchet MS"/>
              </a:rPr>
              <a:t>itself, but </a:t>
            </a:r>
            <a:r>
              <a:rPr sz="2800" spc="-5" dirty="0">
                <a:solidFill>
                  <a:srgbClr val="404040"/>
                </a:solidFill>
                <a:latin typeface="Trebuchet MS"/>
                <a:cs typeface="Trebuchet MS"/>
              </a:rPr>
              <a:t>also to </a:t>
            </a:r>
            <a:r>
              <a:rPr sz="2800" spc="-10" dirty="0" smtClean="0">
                <a:solidFill>
                  <a:srgbClr val="404040"/>
                </a:solidFill>
                <a:latin typeface="Trebuchet MS"/>
                <a:cs typeface="Trebuchet MS"/>
              </a:rPr>
              <a:t>continue </a:t>
            </a:r>
            <a:r>
              <a:rPr sz="2800" spc="-5" dirty="0">
                <a:solidFill>
                  <a:srgbClr val="404040"/>
                </a:solidFill>
                <a:latin typeface="Trebuchet MS"/>
                <a:cs typeface="Trebuchet MS"/>
              </a:rPr>
              <a:t>its revolution so </a:t>
            </a:r>
            <a:r>
              <a:rPr sz="2800" spc="-10" dirty="0">
                <a:solidFill>
                  <a:srgbClr val="404040"/>
                </a:solidFill>
                <a:latin typeface="Trebuchet MS"/>
                <a:cs typeface="Trebuchet MS"/>
              </a:rPr>
              <a:t>it  </a:t>
            </a:r>
            <a:r>
              <a:rPr sz="2800" spc="-5" dirty="0">
                <a:solidFill>
                  <a:srgbClr val="404040"/>
                </a:solidFill>
                <a:latin typeface="Trebuchet MS"/>
                <a:cs typeface="Trebuchet MS"/>
              </a:rPr>
              <a:t>should be </a:t>
            </a:r>
            <a:r>
              <a:rPr sz="2800" spc="-10" dirty="0">
                <a:solidFill>
                  <a:srgbClr val="404040"/>
                </a:solidFill>
                <a:latin typeface="Trebuchet MS"/>
                <a:cs typeface="Trebuchet MS"/>
              </a:rPr>
              <a:t>the concern </a:t>
            </a:r>
            <a:r>
              <a:rPr sz="2800" spc="-5" dirty="0">
                <a:solidFill>
                  <a:srgbClr val="404040"/>
                </a:solidFill>
                <a:latin typeface="Trebuchet MS"/>
                <a:cs typeface="Trebuchet MS"/>
              </a:rPr>
              <a:t>of</a:t>
            </a:r>
            <a:r>
              <a:rPr sz="2800" spc="15" dirty="0">
                <a:solidFill>
                  <a:srgbClr val="404040"/>
                </a:solidFill>
                <a:latin typeface="Trebuchet MS"/>
                <a:cs typeface="Trebuchet MS"/>
              </a:rPr>
              <a:t> </a:t>
            </a:r>
            <a:r>
              <a:rPr sz="2800" spc="-10" dirty="0">
                <a:solidFill>
                  <a:srgbClr val="404040"/>
                </a:solidFill>
                <a:latin typeface="Trebuchet MS"/>
                <a:cs typeface="Trebuchet MS"/>
              </a:rPr>
              <a:t>everyone.</a:t>
            </a:r>
            <a:endParaRPr sz="2800" dirty="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219200"/>
            <a:ext cx="7466837" cy="7478970"/>
          </a:xfrm>
        </p:spPr>
        <p:txBody>
          <a:bodyPr/>
          <a:lstStyle/>
          <a:p>
            <a:r>
              <a:rPr lang="en-US" sz="3600" dirty="0" smtClean="0"/>
              <a:t>1.Do </a:t>
            </a:r>
            <a:r>
              <a:rPr lang="en-US" sz="3600" dirty="0"/>
              <a:t>not use a computer to harm other people.</a:t>
            </a:r>
            <a:br>
              <a:rPr lang="en-US" sz="3600" dirty="0"/>
            </a:br>
            <a:r>
              <a:rPr lang="en-US" sz="3600" dirty="0" smtClean="0"/>
              <a:t>2.Do </a:t>
            </a:r>
            <a:r>
              <a:rPr lang="en-US" sz="3600" dirty="0"/>
              <a:t>not use other people's computer resources without authorization or proper </a:t>
            </a:r>
            <a:r>
              <a:rPr lang="en-US" sz="3600" dirty="0" smtClean="0"/>
              <a:t>compensation(return).</a:t>
            </a:r>
            <a:br>
              <a:rPr lang="en-US" sz="3600" dirty="0" smtClean="0"/>
            </a:br>
            <a:r>
              <a:rPr lang="en-US" sz="3600" dirty="0"/>
              <a:t>3. Do not </a:t>
            </a:r>
            <a:r>
              <a:rPr lang="en-US" sz="3600" dirty="0" smtClean="0"/>
              <a:t>watch </a:t>
            </a:r>
            <a:r>
              <a:rPr lang="en-US" sz="3600" dirty="0"/>
              <a:t>around in other people's computer files.</a:t>
            </a:r>
            <a:br>
              <a:rPr lang="en-US" sz="3600" dirty="0"/>
            </a:br>
            <a:r>
              <a:rPr lang="en-US" sz="3600" dirty="0" smtClean="0"/>
              <a:t/>
            </a:r>
            <a:br>
              <a:rPr lang="en-US" sz="3600" dirty="0" smtClean="0"/>
            </a:br>
            <a:r>
              <a:rPr lang="en-US" dirty="0" smtClean="0"/>
              <a:t/>
            </a:r>
            <a:br>
              <a:rPr lang="en-US" dirty="0" smtClean="0"/>
            </a:br>
            <a:r>
              <a:rPr lang="en-US" dirty="0" smtClean="0"/>
              <a:t/>
            </a:r>
            <a:br>
              <a:rPr lang="en-US" dirty="0" smtClean="0"/>
            </a:br>
            <a:endParaRPr lang="en-US" dirty="0"/>
          </a:p>
        </p:txBody>
      </p:sp>
      <p:sp>
        <p:nvSpPr>
          <p:cNvPr id="5" name="Text Placeholder 4"/>
          <p:cNvSpPr>
            <a:spLocks noGrp="1"/>
          </p:cNvSpPr>
          <p:nvPr>
            <p:ph type="body" idx="1"/>
          </p:nvPr>
        </p:nvSpPr>
        <p:spPr>
          <a:xfrm>
            <a:off x="1094509" y="533400"/>
            <a:ext cx="8912859" cy="1046440"/>
          </a:xfrm>
        </p:spPr>
        <p:txBody>
          <a:bodyPr/>
          <a:lstStyle/>
          <a:p>
            <a:r>
              <a:rPr lang="en-US" sz="3600" b="1" dirty="0">
                <a:solidFill>
                  <a:schemeClr val="accent3"/>
                </a:solidFill>
              </a:rPr>
              <a:t>Principles of Cyber </a:t>
            </a:r>
            <a:r>
              <a:rPr lang="en-US" sz="3600" b="1" dirty="0" smtClean="0">
                <a:solidFill>
                  <a:schemeClr val="accent3"/>
                </a:solidFill>
              </a:rPr>
              <a:t>Ethics:  </a:t>
            </a:r>
            <a:r>
              <a:rPr lang="en-US" sz="3600" b="1" dirty="0">
                <a:solidFill>
                  <a:schemeClr val="accent3"/>
                </a:solidFill>
              </a:rPr>
              <a:t>Do not:</a:t>
            </a:r>
            <a:r>
              <a:rPr lang="en-US" sz="3200" dirty="0"/>
              <a:t/>
            </a:r>
            <a:br>
              <a:rPr lang="en-US" sz="3200" dirty="0"/>
            </a:br>
            <a:endParaRPr lang="en-US" sz="3200" dirty="0"/>
          </a:p>
        </p:txBody>
      </p:sp>
    </p:spTree>
    <p:extLst>
      <p:ext uri="{BB962C8B-B14F-4D97-AF65-F5344CB8AC3E}">
        <p14:creationId xmlns:p14="http://schemas.microsoft.com/office/powerpoint/2010/main" val="135488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8000237" cy="4191000"/>
          </a:xfrm>
        </p:spPr>
        <p:txBody>
          <a:bodyPr/>
          <a:lstStyle/>
          <a:p>
            <a:r>
              <a:rPr lang="en-US" sz="4400" dirty="0"/>
              <a:t>Courage</a:t>
            </a:r>
            <a:r>
              <a:rPr lang="en-US" dirty="0"/>
              <a:t> </a:t>
            </a:r>
            <a:r>
              <a:rPr lang="en-US" dirty="0" smtClean="0"/>
              <a:t/>
            </a:r>
            <a:br>
              <a:rPr lang="en-US" dirty="0" smtClean="0"/>
            </a:br>
            <a:r>
              <a:rPr lang="en-US" dirty="0" smtClean="0"/>
              <a:t>– </a:t>
            </a:r>
            <a:r>
              <a:rPr lang="en-US" sz="3600" dirty="0"/>
              <a:t>See something, say something </a:t>
            </a:r>
            <a:r>
              <a:rPr lang="en-US" sz="3600" dirty="0" smtClean="0"/>
              <a:t/>
            </a:r>
            <a:br>
              <a:rPr lang="en-US" sz="3600" dirty="0" smtClean="0"/>
            </a:br>
            <a:r>
              <a:rPr lang="en-US" sz="3600" dirty="0" smtClean="0"/>
              <a:t>– </a:t>
            </a:r>
            <a:r>
              <a:rPr lang="en-US" sz="3600" dirty="0"/>
              <a:t>Be willing to go against your </a:t>
            </a:r>
            <a:r>
              <a:rPr lang="en-US" sz="3600" dirty="0" smtClean="0"/>
              <a:t>  friends/peers </a:t>
            </a:r>
            <a:br>
              <a:rPr lang="en-US" sz="3600" dirty="0" smtClean="0"/>
            </a:br>
            <a:r>
              <a:rPr lang="en-US" sz="3600" dirty="0" smtClean="0"/>
              <a:t>– </a:t>
            </a:r>
            <a:r>
              <a:rPr lang="en-US" sz="3600" dirty="0"/>
              <a:t>Stand up to bullies</a:t>
            </a:r>
          </a:p>
        </p:txBody>
      </p:sp>
      <p:sp>
        <p:nvSpPr>
          <p:cNvPr id="3" name="Text Placeholder 2"/>
          <p:cNvSpPr>
            <a:spLocks noGrp="1"/>
          </p:cNvSpPr>
          <p:nvPr>
            <p:ph type="body" idx="1"/>
          </p:nvPr>
        </p:nvSpPr>
        <p:spPr>
          <a:xfrm>
            <a:off x="609600" y="457200"/>
            <a:ext cx="8912859" cy="553998"/>
          </a:xfrm>
        </p:spPr>
        <p:txBody>
          <a:bodyPr/>
          <a:lstStyle/>
          <a:p>
            <a:r>
              <a:rPr lang="en-US" sz="3600" b="1" dirty="0">
                <a:solidFill>
                  <a:srgbClr val="FF0000"/>
                </a:solidFill>
              </a:rPr>
              <a:t>Ethical Behavior Requires</a:t>
            </a:r>
          </a:p>
        </p:txBody>
      </p:sp>
    </p:spTree>
    <p:extLst>
      <p:ext uri="{BB962C8B-B14F-4D97-AF65-F5344CB8AC3E}">
        <p14:creationId xmlns:p14="http://schemas.microsoft.com/office/powerpoint/2010/main" val="302016705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TotalTime>
  <Words>619</Words>
  <Application>Microsoft Office PowerPoint</Application>
  <PresentationFormat>Widescreen</PresentationFormat>
  <Paragraphs>153</Paragraphs>
  <Slides>34</Slides>
  <Notes>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34</vt:i4>
      </vt:variant>
    </vt:vector>
  </HeadingPairs>
  <TitlesOfParts>
    <vt:vector size="50" baseType="lpstr">
      <vt:lpstr>Arial</vt:lpstr>
      <vt:lpstr>Calibri</vt:lpstr>
      <vt:lpstr>Calibri Light</vt:lpstr>
      <vt:lpstr>Garamond</vt:lpstr>
      <vt:lpstr>Lucida Sans Unicode</vt:lpstr>
      <vt:lpstr>Tahoma</vt:lpstr>
      <vt:lpstr>Times New Roman</vt:lpstr>
      <vt:lpstr>Trebuchet MS</vt:lpstr>
      <vt:lpstr>Verdana</vt:lpstr>
      <vt:lpstr>Wingdings</vt:lpstr>
      <vt:lpstr>Wingdings 2</vt:lpstr>
      <vt:lpstr>Wingdings 3</vt:lpstr>
      <vt:lpstr>Office Theme</vt:lpstr>
      <vt:lpstr>Concourse</vt:lpstr>
      <vt:lpstr>Shimmer</vt:lpstr>
      <vt:lpstr>1_Office Theme</vt:lpstr>
      <vt:lpstr>   Chapter 4 Cyber Ethics</vt:lpstr>
      <vt:lpstr>Learning Objectives</vt:lpstr>
      <vt:lpstr>What are Ethics anyway?</vt:lpstr>
      <vt:lpstr>Unethical vs. Illegal</vt:lpstr>
      <vt:lpstr>What do we mean by CYBERETHICS ?</vt:lpstr>
      <vt:lpstr>Why should we be Concerned about  Cyber Ethics ?</vt:lpstr>
      <vt:lpstr>Why Cyber Ethics ?</vt:lpstr>
      <vt:lpstr>1.Do not use a computer to harm other people. 2.Do not use other people's computer resources without authorization or proper compensation(return). 3. Do not watch around in other people's computer files.    </vt:lpstr>
      <vt:lpstr>Courage  – See something, say something  – Be willing to go against your   friends/peers  – Stand up to bullies</vt:lpstr>
      <vt:lpstr>PowerPoint Presentation</vt:lpstr>
      <vt:lpstr>Why ‘Cyber-ethics’?</vt:lpstr>
      <vt:lpstr>Good Intentions</vt:lpstr>
      <vt:lpstr>PowerPoint Presentation</vt:lpstr>
      <vt:lpstr>PowerPoint Presentation</vt:lpstr>
      <vt:lpstr>What Is Cyberethics?</vt:lpstr>
      <vt:lpstr>What Is Cybertechnology?</vt:lpstr>
      <vt:lpstr>Cybertechnology (Continued)</vt:lpstr>
      <vt:lpstr>Three main types of Ethical issues</vt:lpstr>
      <vt:lpstr>Let’s review and discuss some common  cyber-ethical concerns…</vt:lpstr>
      <vt:lpstr>Acceptable Use Policy (AUP)  Violations</vt:lpstr>
      <vt:lpstr>Piracy</vt:lpstr>
      <vt:lpstr>Plagiarism</vt:lpstr>
      <vt:lpstr>Cyber-bullying</vt:lpstr>
      <vt:lpstr>Cyber-libel/Misrepresentation</vt:lpstr>
      <vt:lpstr>Worms and Viruses</vt:lpstr>
      <vt:lpstr>Violating Privacy</vt:lpstr>
      <vt:lpstr>Cyber-stalking( follow)    </vt:lpstr>
      <vt:lpstr>Call into Questions…</vt:lpstr>
      <vt:lpstr>Who should be Concerned about Cyber  Ethics ?</vt:lpstr>
      <vt:lpstr>The Rules of Ethical Cyber Activity</vt:lpstr>
      <vt:lpstr>The Rules of Ethical Cyber Activity</vt:lpstr>
      <vt:lpstr>Internet Safety</vt:lpstr>
      <vt:lpstr>Internet Safety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Cyber Space</dc:title>
  <dc:creator>Ilma</dc:creator>
  <cp:lastModifiedBy>Windows User</cp:lastModifiedBy>
  <cp:revision>21</cp:revision>
  <dcterms:created xsi:type="dcterms:W3CDTF">2018-12-16T08:00:36Z</dcterms:created>
  <dcterms:modified xsi:type="dcterms:W3CDTF">2019-01-14T06:55:02Z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2013-04-23T00:00:00Z</vt:filetime>
  </property>
  <property fmtid="{D5CDD505-2E9C-101B-9397-08002B2CF9AE}" pid="3" name="Creator">
    <vt:lpwstr>Microsoft® Office PowerPoint® 2007</vt:lpwstr>
  </property>
  <property fmtid="{D5CDD505-2E9C-101B-9397-08002B2CF9AE}" pid="4" name="LastSaved">
    <vt:filetime>2018-12-16T00:00:00Z</vt:filetime>
  </property>
</Properties>
</file>