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73" r:id="rId7"/>
    <p:sldId id="263" r:id="rId8"/>
    <p:sldId id="274" r:id="rId9"/>
    <p:sldId id="264" r:id="rId10"/>
    <p:sldId id="265" r:id="rId11"/>
    <p:sldId id="272" r:id="rId12"/>
    <p:sldId id="266" r:id="rId13"/>
    <p:sldId id="267" r:id="rId14"/>
    <p:sldId id="275" r:id="rId15"/>
    <p:sldId id="276" r:id="rId16"/>
    <p:sldId id="268" r:id="rId17"/>
    <p:sldId id="270" r:id="rId1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5" d="100"/>
          <a:sy n="155" d="100"/>
        </p:scale>
        <p:origin x="1974" y="1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EAFE62-9805-1C4B-BD0D-244F6DB01B12}" type="doc">
      <dgm:prSet loTypeId="urn:microsoft.com/office/officeart/2005/8/layout/bProcess2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098972-0B6F-2D48-AAD5-27B7D5F2C4B1}">
      <dgm:prSet phldrT="[Text]" custT="1"/>
      <dgm:spPr/>
      <dgm:t>
        <a:bodyPr/>
        <a:lstStyle/>
        <a:p>
          <a:r>
            <a:rPr lang="en-GB" sz="1600" dirty="0" smtClean="0">
              <a:solidFill>
                <a:schemeClr val="tx1"/>
              </a:solidFill>
              <a:latin typeface="+mn-lt"/>
            </a:rPr>
            <a:t>Decide on your title and aim </a:t>
          </a:r>
          <a:endParaRPr lang="en-US" sz="1600" dirty="0">
            <a:latin typeface="+mn-lt"/>
          </a:endParaRPr>
        </a:p>
      </dgm:t>
    </dgm:pt>
    <dgm:pt modelId="{C47A79C4-8804-0546-A463-B279861AEF2A}" type="parTrans" cxnId="{08AE3D79-2651-AB4C-8228-9EABC82098DF}">
      <dgm:prSet/>
      <dgm:spPr/>
      <dgm:t>
        <a:bodyPr/>
        <a:lstStyle/>
        <a:p>
          <a:endParaRPr lang="en-US" sz="1600">
            <a:latin typeface="+mn-lt"/>
          </a:endParaRPr>
        </a:p>
      </dgm:t>
    </dgm:pt>
    <dgm:pt modelId="{532E394A-215D-1C4F-B5FE-4149A6206EF0}" type="sibTrans" cxnId="{08AE3D79-2651-AB4C-8228-9EABC82098DF}">
      <dgm:prSet/>
      <dgm:spPr/>
      <dgm:t>
        <a:bodyPr/>
        <a:lstStyle/>
        <a:p>
          <a:endParaRPr lang="en-US" sz="1600">
            <a:latin typeface="+mn-lt"/>
          </a:endParaRPr>
        </a:p>
      </dgm:t>
    </dgm:pt>
    <dgm:pt modelId="{FB2081D7-E9A1-F24C-B590-7FABDD7583F9}">
      <dgm:prSet phldrT="[Text]" custT="1"/>
      <dgm:spPr/>
      <dgm:t>
        <a:bodyPr/>
        <a:lstStyle/>
        <a:p>
          <a:r>
            <a:rPr lang="en-GB" sz="1600" dirty="0" smtClean="0">
              <a:solidFill>
                <a:schemeClr val="tx1"/>
              </a:solidFill>
              <a:latin typeface="+mn-lt"/>
            </a:rPr>
            <a:t>Know your brief &amp; audience </a:t>
          </a:r>
          <a:endParaRPr lang="en-US" sz="1600" dirty="0">
            <a:latin typeface="+mn-lt"/>
          </a:endParaRPr>
        </a:p>
      </dgm:t>
    </dgm:pt>
    <dgm:pt modelId="{EE21CB49-4EC5-1C42-9517-E8C005DEB9A6}" type="parTrans" cxnId="{2C843B38-2884-A441-905D-93850B4C0615}">
      <dgm:prSet/>
      <dgm:spPr/>
      <dgm:t>
        <a:bodyPr/>
        <a:lstStyle/>
        <a:p>
          <a:endParaRPr lang="en-US" sz="1600">
            <a:latin typeface="+mn-lt"/>
          </a:endParaRPr>
        </a:p>
      </dgm:t>
    </dgm:pt>
    <dgm:pt modelId="{5D4329D1-2DDC-824D-A877-D5E83C38DC32}" type="sibTrans" cxnId="{2C843B38-2884-A441-905D-93850B4C0615}">
      <dgm:prSet/>
      <dgm:spPr/>
      <dgm:t>
        <a:bodyPr/>
        <a:lstStyle/>
        <a:p>
          <a:endParaRPr lang="en-US" sz="1600">
            <a:latin typeface="+mn-lt"/>
          </a:endParaRPr>
        </a:p>
      </dgm:t>
    </dgm:pt>
    <dgm:pt modelId="{B3101A3A-65A1-AD4C-9993-D6B140C7C21D}">
      <dgm:prSet phldrT="[Text]" custT="1"/>
      <dgm:spPr/>
      <dgm:t>
        <a:bodyPr/>
        <a:lstStyle/>
        <a:p>
          <a:r>
            <a:rPr lang="en-GB" sz="1600" dirty="0" smtClean="0">
              <a:solidFill>
                <a:schemeClr val="tx1"/>
              </a:solidFill>
              <a:latin typeface="+mn-lt"/>
            </a:rPr>
            <a:t>Decide on your  structure</a:t>
          </a:r>
          <a:endParaRPr lang="en-US" sz="1600" dirty="0">
            <a:latin typeface="+mn-lt"/>
          </a:endParaRPr>
        </a:p>
      </dgm:t>
    </dgm:pt>
    <dgm:pt modelId="{E46C5024-1C32-4144-B6EF-2ED5500D1711}" type="parTrans" cxnId="{D94C83F9-C474-ED4A-A3D4-B73AAA9FEDFF}">
      <dgm:prSet/>
      <dgm:spPr/>
      <dgm:t>
        <a:bodyPr/>
        <a:lstStyle/>
        <a:p>
          <a:endParaRPr lang="en-US" sz="1600">
            <a:latin typeface="+mn-lt"/>
          </a:endParaRPr>
        </a:p>
      </dgm:t>
    </dgm:pt>
    <dgm:pt modelId="{E11E1483-EBF3-5042-866D-075A826A9039}" type="sibTrans" cxnId="{D94C83F9-C474-ED4A-A3D4-B73AAA9FEDFF}">
      <dgm:prSet/>
      <dgm:spPr/>
      <dgm:t>
        <a:bodyPr/>
        <a:lstStyle/>
        <a:p>
          <a:endParaRPr lang="en-US" sz="1600">
            <a:latin typeface="+mn-lt"/>
          </a:endParaRPr>
        </a:p>
      </dgm:t>
    </dgm:pt>
    <dgm:pt modelId="{347FCEB7-5D80-9C46-9DDD-6257014C6D72}">
      <dgm:prSet phldrT="[Text]" custT="1"/>
      <dgm:spPr/>
      <dgm:t>
        <a:bodyPr/>
        <a:lstStyle/>
        <a:p>
          <a:r>
            <a:rPr lang="en-GB" sz="1600" dirty="0" smtClean="0">
              <a:solidFill>
                <a:schemeClr val="tx1"/>
              </a:solidFill>
              <a:latin typeface="+mn-lt"/>
            </a:rPr>
            <a:t>Decide on visual aids</a:t>
          </a:r>
          <a:endParaRPr lang="en-US" sz="1600" dirty="0">
            <a:latin typeface="+mn-lt"/>
          </a:endParaRPr>
        </a:p>
      </dgm:t>
    </dgm:pt>
    <dgm:pt modelId="{F36FA410-8401-654E-9AF5-13C9DF24BE10}" type="parTrans" cxnId="{CFC8B6B0-9422-7D43-8573-79971CEBF041}">
      <dgm:prSet/>
      <dgm:spPr/>
      <dgm:t>
        <a:bodyPr/>
        <a:lstStyle/>
        <a:p>
          <a:endParaRPr lang="en-US" sz="1600">
            <a:latin typeface="+mn-lt"/>
          </a:endParaRPr>
        </a:p>
      </dgm:t>
    </dgm:pt>
    <dgm:pt modelId="{0F3147FF-52A2-6940-9701-278F74ECDC28}" type="sibTrans" cxnId="{CFC8B6B0-9422-7D43-8573-79971CEBF041}">
      <dgm:prSet/>
      <dgm:spPr/>
      <dgm:t>
        <a:bodyPr/>
        <a:lstStyle/>
        <a:p>
          <a:endParaRPr lang="en-US" sz="1600">
            <a:latin typeface="+mn-lt"/>
          </a:endParaRPr>
        </a:p>
      </dgm:t>
    </dgm:pt>
    <dgm:pt modelId="{D9A16E63-6FB8-1C41-BE5C-466A6751766A}">
      <dgm:prSet phldrT="[Text]" custT="1"/>
      <dgm:spPr/>
      <dgm:t>
        <a:bodyPr/>
        <a:lstStyle/>
        <a:p>
          <a:r>
            <a:rPr lang="en-GB" sz="1600" dirty="0" smtClean="0">
              <a:solidFill>
                <a:schemeClr val="tx1"/>
              </a:solidFill>
              <a:latin typeface="+mn-lt"/>
            </a:rPr>
            <a:t>Rehearse your talk</a:t>
          </a:r>
          <a:endParaRPr lang="en-US" sz="1600" dirty="0">
            <a:latin typeface="+mn-lt"/>
          </a:endParaRPr>
        </a:p>
      </dgm:t>
    </dgm:pt>
    <dgm:pt modelId="{5AA0D5FD-ED77-4542-856F-A6A78B3E1BCC}" type="parTrans" cxnId="{0A62157F-1B05-0F40-AE46-967F1BC675A3}">
      <dgm:prSet/>
      <dgm:spPr/>
      <dgm:t>
        <a:bodyPr/>
        <a:lstStyle/>
        <a:p>
          <a:endParaRPr lang="en-US" sz="1600">
            <a:latin typeface="+mn-lt"/>
          </a:endParaRPr>
        </a:p>
      </dgm:t>
    </dgm:pt>
    <dgm:pt modelId="{D3F2D59F-5244-DF4A-AC38-A8C81C61A1AB}" type="sibTrans" cxnId="{0A62157F-1B05-0F40-AE46-967F1BC675A3}">
      <dgm:prSet/>
      <dgm:spPr/>
      <dgm:t>
        <a:bodyPr/>
        <a:lstStyle/>
        <a:p>
          <a:endParaRPr lang="en-US" sz="1600">
            <a:latin typeface="+mn-lt"/>
          </a:endParaRPr>
        </a:p>
      </dgm:t>
    </dgm:pt>
    <dgm:pt modelId="{157B4A58-E5D4-E742-98F9-0CFE3E1E5F48}">
      <dgm:prSet phldrT="[Text]" custT="1"/>
      <dgm:spPr/>
      <dgm:t>
        <a:bodyPr/>
        <a:lstStyle/>
        <a:p>
          <a:r>
            <a:rPr lang="en-GB" sz="1600" dirty="0" smtClean="0">
              <a:solidFill>
                <a:schemeClr val="tx1"/>
              </a:solidFill>
              <a:latin typeface="+mn-lt"/>
            </a:rPr>
            <a:t>Deliver  your talk </a:t>
          </a:r>
          <a:endParaRPr lang="en-US" sz="1600" dirty="0">
            <a:latin typeface="+mn-lt"/>
          </a:endParaRPr>
        </a:p>
      </dgm:t>
    </dgm:pt>
    <dgm:pt modelId="{5DE433F0-06AD-2644-BAEC-472F5A8A4379}" type="parTrans" cxnId="{8752C471-10FD-9B49-B592-65356F7F5171}">
      <dgm:prSet/>
      <dgm:spPr/>
      <dgm:t>
        <a:bodyPr/>
        <a:lstStyle/>
        <a:p>
          <a:endParaRPr lang="en-US" sz="1600">
            <a:latin typeface="+mn-lt"/>
          </a:endParaRPr>
        </a:p>
      </dgm:t>
    </dgm:pt>
    <dgm:pt modelId="{A1C55299-3A01-8047-B635-AB18BBA9DD86}" type="sibTrans" cxnId="{8752C471-10FD-9B49-B592-65356F7F5171}">
      <dgm:prSet/>
      <dgm:spPr/>
      <dgm:t>
        <a:bodyPr/>
        <a:lstStyle/>
        <a:p>
          <a:endParaRPr lang="en-US" sz="1600">
            <a:latin typeface="+mn-lt"/>
          </a:endParaRPr>
        </a:p>
      </dgm:t>
    </dgm:pt>
    <dgm:pt modelId="{5E8CB129-B0E6-D14E-ADC4-5CCC8A4FE828}">
      <dgm:prSet phldrT="[Text]" custT="1"/>
      <dgm:spPr/>
      <dgm:t>
        <a:bodyPr/>
        <a:lstStyle/>
        <a:p>
          <a:r>
            <a:rPr lang="en-GB" sz="1600" dirty="0" smtClean="0">
              <a:solidFill>
                <a:schemeClr val="tx1"/>
              </a:solidFill>
              <a:latin typeface="+mn-lt"/>
            </a:rPr>
            <a:t>Handle questions</a:t>
          </a:r>
          <a:endParaRPr lang="en-US" sz="1600" dirty="0">
            <a:latin typeface="+mn-lt"/>
          </a:endParaRPr>
        </a:p>
      </dgm:t>
    </dgm:pt>
    <dgm:pt modelId="{4A2C9569-17BE-D648-A57A-1B4B193A5228}" type="parTrans" cxnId="{B794F32F-5603-FE4C-A93B-25AFB6D3A4FE}">
      <dgm:prSet/>
      <dgm:spPr/>
      <dgm:t>
        <a:bodyPr/>
        <a:lstStyle/>
        <a:p>
          <a:endParaRPr lang="en-US" sz="1600">
            <a:latin typeface="+mn-lt"/>
          </a:endParaRPr>
        </a:p>
      </dgm:t>
    </dgm:pt>
    <dgm:pt modelId="{C411B122-74EE-4A42-B4A4-BE3A35B44FA0}" type="sibTrans" cxnId="{B794F32F-5603-FE4C-A93B-25AFB6D3A4FE}">
      <dgm:prSet/>
      <dgm:spPr/>
      <dgm:t>
        <a:bodyPr/>
        <a:lstStyle/>
        <a:p>
          <a:endParaRPr lang="en-US" sz="1600">
            <a:latin typeface="+mn-lt"/>
          </a:endParaRPr>
        </a:p>
      </dgm:t>
    </dgm:pt>
    <dgm:pt modelId="{8EF17196-391C-C44F-A55E-96DD973E46CA}">
      <dgm:prSet custT="1"/>
      <dgm:spPr/>
      <dgm:t>
        <a:bodyPr/>
        <a:lstStyle/>
        <a:p>
          <a:r>
            <a:rPr lang="en-GB" sz="1600" dirty="0" smtClean="0">
              <a:solidFill>
                <a:schemeClr val="tx1"/>
              </a:solidFill>
              <a:latin typeface="+mn-lt"/>
            </a:rPr>
            <a:t>Narrow the topic and prepare script</a:t>
          </a:r>
          <a:endParaRPr lang="en-GB" sz="1600" dirty="0">
            <a:solidFill>
              <a:schemeClr val="tx1"/>
            </a:solidFill>
            <a:latin typeface="+mn-lt"/>
          </a:endParaRPr>
        </a:p>
      </dgm:t>
    </dgm:pt>
    <dgm:pt modelId="{1FA416B7-D9B5-9245-9AB5-51E574FDFBFB}" type="parTrans" cxnId="{95D4B6F8-6896-884B-81D3-726890065053}">
      <dgm:prSet/>
      <dgm:spPr/>
      <dgm:t>
        <a:bodyPr/>
        <a:lstStyle/>
        <a:p>
          <a:endParaRPr lang="en-US" sz="1600">
            <a:latin typeface="+mn-lt"/>
          </a:endParaRPr>
        </a:p>
      </dgm:t>
    </dgm:pt>
    <dgm:pt modelId="{4D19BB53-E0C5-FA4A-96EB-80099C5F2F5D}" type="sibTrans" cxnId="{95D4B6F8-6896-884B-81D3-726890065053}">
      <dgm:prSet/>
      <dgm:spPr/>
      <dgm:t>
        <a:bodyPr/>
        <a:lstStyle/>
        <a:p>
          <a:endParaRPr lang="en-US" sz="1600">
            <a:latin typeface="+mn-lt"/>
          </a:endParaRPr>
        </a:p>
      </dgm:t>
    </dgm:pt>
    <dgm:pt modelId="{E9626D1F-E5BC-1F4B-89D3-5C7FC1470405}" type="pres">
      <dgm:prSet presAssocID="{52EAFE62-9805-1C4B-BD0D-244F6DB01B12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14579EAE-39A6-6145-8BAD-60A5012C1B2B}" type="pres">
      <dgm:prSet presAssocID="{BA098972-0B6F-2D48-AAD5-27B7D5F2C4B1}" presName="firstNode" presStyleLbl="node1" presStyleIdx="0" presStyleCnt="8" custScaleX="126288" custScaleY="1023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BAFD34-6C8D-FA4A-B6AB-608197778598}" type="pres">
      <dgm:prSet presAssocID="{532E394A-215D-1C4F-B5FE-4149A6206EF0}" presName="sibTrans" presStyleLbl="sibTrans2D1" presStyleIdx="0" presStyleCnt="7"/>
      <dgm:spPr/>
      <dgm:t>
        <a:bodyPr/>
        <a:lstStyle/>
        <a:p>
          <a:endParaRPr lang="en-US"/>
        </a:p>
      </dgm:t>
    </dgm:pt>
    <dgm:pt modelId="{EE78F8B9-1728-DC46-9F10-F16E7EDAAB50}" type="pres">
      <dgm:prSet presAssocID="{FB2081D7-E9A1-F24C-B590-7FABDD7583F9}" presName="middleNode" presStyleCnt="0"/>
      <dgm:spPr/>
    </dgm:pt>
    <dgm:pt modelId="{C0819200-85AB-8746-BF83-95C7CD95F894}" type="pres">
      <dgm:prSet presAssocID="{FB2081D7-E9A1-F24C-B590-7FABDD7583F9}" presName="padding" presStyleLbl="node1" presStyleIdx="0" presStyleCnt="8"/>
      <dgm:spPr/>
    </dgm:pt>
    <dgm:pt modelId="{D9E0A0D4-42C1-0C4A-98D0-10B3C666F45C}" type="pres">
      <dgm:prSet presAssocID="{FB2081D7-E9A1-F24C-B590-7FABDD7583F9}" presName="shape" presStyleLbl="node1" presStyleIdx="1" presStyleCnt="8" custScaleX="171384" custScaleY="1401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90F19E-CC95-404D-8243-64D01B5E20D1}" type="pres">
      <dgm:prSet presAssocID="{5D4329D1-2DDC-824D-A877-D5E83C38DC32}" presName="sibTrans" presStyleLbl="sibTrans2D1" presStyleIdx="1" presStyleCnt="7"/>
      <dgm:spPr/>
      <dgm:t>
        <a:bodyPr/>
        <a:lstStyle/>
        <a:p>
          <a:endParaRPr lang="en-US"/>
        </a:p>
      </dgm:t>
    </dgm:pt>
    <dgm:pt modelId="{E0B361B3-AD86-144D-A6AC-EDF9C08CC5F7}" type="pres">
      <dgm:prSet presAssocID="{B3101A3A-65A1-AD4C-9993-D6B140C7C21D}" presName="middleNode" presStyleCnt="0"/>
      <dgm:spPr/>
    </dgm:pt>
    <dgm:pt modelId="{54A28286-BF16-5741-91A9-009CC8E3AC68}" type="pres">
      <dgm:prSet presAssocID="{B3101A3A-65A1-AD4C-9993-D6B140C7C21D}" presName="padding" presStyleLbl="node1" presStyleIdx="1" presStyleCnt="8"/>
      <dgm:spPr/>
    </dgm:pt>
    <dgm:pt modelId="{BD44E232-C211-394A-B019-45DEB10D2D7C}" type="pres">
      <dgm:prSet presAssocID="{B3101A3A-65A1-AD4C-9993-D6B140C7C21D}" presName="shape" presStyleLbl="node1" presStyleIdx="2" presStyleCnt="8" custScaleX="188078" custScaleY="1451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5C2581-2C99-F544-B48B-B7C9E3DA49FF}" type="pres">
      <dgm:prSet presAssocID="{E11E1483-EBF3-5042-866D-075A826A9039}" presName="sibTrans" presStyleLbl="sibTrans2D1" presStyleIdx="2" presStyleCnt="7"/>
      <dgm:spPr/>
      <dgm:t>
        <a:bodyPr/>
        <a:lstStyle/>
        <a:p>
          <a:endParaRPr lang="en-US"/>
        </a:p>
      </dgm:t>
    </dgm:pt>
    <dgm:pt modelId="{E7A7D414-C995-054C-8132-4EE118DBCC55}" type="pres">
      <dgm:prSet presAssocID="{8EF17196-391C-C44F-A55E-96DD973E46CA}" presName="middleNode" presStyleCnt="0"/>
      <dgm:spPr/>
    </dgm:pt>
    <dgm:pt modelId="{651B3DCE-4071-5F44-AEB8-A07B03FFF1EF}" type="pres">
      <dgm:prSet presAssocID="{8EF17196-391C-C44F-A55E-96DD973E46CA}" presName="padding" presStyleLbl="node1" presStyleIdx="2" presStyleCnt="8"/>
      <dgm:spPr/>
    </dgm:pt>
    <dgm:pt modelId="{08665F5D-AEF7-EB43-BDF2-A0490642E087}" type="pres">
      <dgm:prSet presAssocID="{8EF17196-391C-C44F-A55E-96DD973E46CA}" presName="shape" presStyleLbl="node1" presStyleIdx="3" presStyleCnt="8" custScaleX="198625" custScaleY="158725" custLinFactNeighborX="-15832" custLinFactNeighborY="-144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1EC4F6-B170-0F46-BD86-CA7F52F2B96B}" type="pres">
      <dgm:prSet presAssocID="{4D19BB53-E0C5-FA4A-96EB-80099C5F2F5D}" presName="sibTrans" presStyleLbl="sibTrans2D1" presStyleIdx="3" presStyleCnt="7"/>
      <dgm:spPr/>
      <dgm:t>
        <a:bodyPr/>
        <a:lstStyle/>
        <a:p>
          <a:endParaRPr lang="en-US"/>
        </a:p>
      </dgm:t>
    </dgm:pt>
    <dgm:pt modelId="{EA0DD358-47AB-5E4E-9429-373D18C2EC39}" type="pres">
      <dgm:prSet presAssocID="{347FCEB7-5D80-9C46-9DDD-6257014C6D72}" presName="middleNode" presStyleCnt="0"/>
      <dgm:spPr/>
    </dgm:pt>
    <dgm:pt modelId="{7202EE6F-4FF7-664B-A9D7-003C889E0ADE}" type="pres">
      <dgm:prSet presAssocID="{347FCEB7-5D80-9C46-9DDD-6257014C6D72}" presName="padding" presStyleLbl="node1" presStyleIdx="3" presStyleCnt="8"/>
      <dgm:spPr/>
    </dgm:pt>
    <dgm:pt modelId="{A3B04705-8663-F543-BDFF-4DF3C972D293}" type="pres">
      <dgm:prSet presAssocID="{347FCEB7-5D80-9C46-9DDD-6257014C6D72}" presName="shape" presStyleLbl="node1" presStyleIdx="4" presStyleCnt="8" custScaleX="189943" custScaleY="1376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3A0957-C11C-4841-A09B-E9323013D17A}" type="pres">
      <dgm:prSet presAssocID="{0F3147FF-52A2-6940-9701-278F74ECDC28}" presName="sibTrans" presStyleLbl="sibTrans2D1" presStyleIdx="4" presStyleCnt="7"/>
      <dgm:spPr/>
      <dgm:t>
        <a:bodyPr/>
        <a:lstStyle/>
        <a:p>
          <a:endParaRPr lang="en-US"/>
        </a:p>
      </dgm:t>
    </dgm:pt>
    <dgm:pt modelId="{2B74EAD5-A59C-7E44-9D6A-BC07A3AD4021}" type="pres">
      <dgm:prSet presAssocID="{D9A16E63-6FB8-1C41-BE5C-466A6751766A}" presName="middleNode" presStyleCnt="0"/>
      <dgm:spPr/>
    </dgm:pt>
    <dgm:pt modelId="{635B7381-E369-9940-8B69-C2DFA094A0AD}" type="pres">
      <dgm:prSet presAssocID="{D9A16E63-6FB8-1C41-BE5C-466A6751766A}" presName="padding" presStyleLbl="node1" presStyleIdx="4" presStyleCnt="8"/>
      <dgm:spPr/>
    </dgm:pt>
    <dgm:pt modelId="{06521A90-1658-3148-AAD1-6C1A301372F3}" type="pres">
      <dgm:prSet presAssocID="{D9A16E63-6FB8-1C41-BE5C-466A6751766A}" presName="shape" presStyleLbl="node1" presStyleIdx="5" presStyleCnt="8" custScaleX="180970" custScaleY="1389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ECAC6D-1037-2D4B-8754-C7725391EC44}" type="pres">
      <dgm:prSet presAssocID="{D3F2D59F-5244-DF4A-AC38-A8C81C61A1AB}" presName="sibTrans" presStyleLbl="sibTrans2D1" presStyleIdx="5" presStyleCnt="7"/>
      <dgm:spPr/>
      <dgm:t>
        <a:bodyPr/>
        <a:lstStyle/>
        <a:p>
          <a:endParaRPr lang="en-US"/>
        </a:p>
      </dgm:t>
    </dgm:pt>
    <dgm:pt modelId="{F478DCCD-AAA2-3A48-B830-9CC8DC7350A6}" type="pres">
      <dgm:prSet presAssocID="{157B4A58-E5D4-E742-98F9-0CFE3E1E5F48}" presName="middleNode" presStyleCnt="0"/>
      <dgm:spPr/>
    </dgm:pt>
    <dgm:pt modelId="{74E186C7-E410-E44F-B783-E19D0EB07BEB}" type="pres">
      <dgm:prSet presAssocID="{157B4A58-E5D4-E742-98F9-0CFE3E1E5F48}" presName="padding" presStyleLbl="node1" presStyleIdx="5" presStyleCnt="8"/>
      <dgm:spPr/>
    </dgm:pt>
    <dgm:pt modelId="{B3A6FD5D-2ECA-5D4F-8B56-777F06FA2155}" type="pres">
      <dgm:prSet presAssocID="{157B4A58-E5D4-E742-98F9-0CFE3E1E5F48}" presName="shape" presStyleLbl="node1" presStyleIdx="6" presStyleCnt="8" custScaleX="182388" custScaleY="1271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689490-FAE9-ED4A-9AF3-826A578A60E1}" type="pres">
      <dgm:prSet presAssocID="{A1C55299-3A01-8047-B635-AB18BBA9DD86}" presName="sibTrans" presStyleLbl="sibTrans2D1" presStyleIdx="6" presStyleCnt="7"/>
      <dgm:spPr/>
      <dgm:t>
        <a:bodyPr/>
        <a:lstStyle/>
        <a:p>
          <a:endParaRPr lang="en-US"/>
        </a:p>
      </dgm:t>
    </dgm:pt>
    <dgm:pt modelId="{6F2D8D86-BF97-584B-8E33-E3447DFD4E43}" type="pres">
      <dgm:prSet presAssocID="{5E8CB129-B0E6-D14E-ADC4-5CCC8A4FE828}" presName="lastNode" presStyleLbl="node1" presStyleIdx="7" presStyleCnt="8" custScaleX="121149" custLinFactNeighborX="-122" custLinFactNeighborY="2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52C471-10FD-9B49-B592-65356F7F5171}" srcId="{52EAFE62-9805-1C4B-BD0D-244F6DB01B12}" destId="{157B4A58-E5D4-E742-98F9-0CFE3E1E5F48}" srcOrd="6" destOrd="0" parTransId="{5DE433F0-06AD-2644-BAEC-472F5A8A4379}" sibTransId="{A1C55299-3A01-8047-B635-AB18BBA9DD86}"/>
    <dgm:cxn modelId="{A5D3B10A-5877-4F49-83DB-CF8458935D1D}" type="presOf" srcId="{E11E1483-EBF3-5042-866D-075A826A9039}" destId="{8F5C2581-2C99-F544-B48B-B7C9E3DA49FF}" srcOrd="0" destOrd="0" presId="urn:microsoft.com/office/officeart/2005/8/layout/bProcess2"/>
    <dgm:cxn modelId="{2C843B38-2884-A441-905D-93850B4C0615}" srcId="{52EAFE62-9805-1C4B-BD0D-244F6DB01B12}" destId="{FB2081D7-E9A1-F24C-B590-7FABDD7583F9}" srcOrd="1" destOrd="0" parTransId="{EE21CB49-4EC5-1C42-9517-E8C005DEB9A6}" sibTransId="{5D4329D1-2DDC-824D-A877-D5E83C38DC32}"/>
    <dgm:cxn modelId="{C87E4837-3338-4F2E-B725-570C4441EEA9}" type="presOf" srcId="{4D19BB53-E0C5-FA4A-96EB-80099C5F2F5D}" destId="{EC1EC4F6-B170-0F46-BD86-CA7F52F2B96B}" srcOrd="0" destOrd="0" presId="urn:microsoft.com/office/officeart/2005/8/layout/bProcess2"/>
    <dgm:cxn modelId="{E4122EA0-4455-446A-8BE2-99AEFCF7E670}" type="presOf" srcId="{5D4329D1-2DDC-824D-A877-D5E83C38DC32}" destId="{A090F19E-CC95-404D-8243-64D01B5E20D1}" srcOrd="0" destOrd="0" presId="urn:microsoft.com/office/officeart/2005/8/layout/bProcess2"/>
    <dgm:cxn modelId="{B403174A-8F98-49AB-A2A2-AC824334A8E9}" type="presOf" srcId="{52EAFE62-9805-1C4B-BD0D-244F6DB01B12}" destId="{E9626D1F-E5BC-1F4B-89D3-5C7FC1470405}" srcOrd="0" destOrd="0" presId="urn:microsoft.com/office/officeart/2005/8/layout/bProcess2"/>
    <dgm:cxn modelId="{E244F7DA-1B9C-43CE-A7BC-01D4786C92E8}" type="presOf" srcId="{D9A16E63-6FB8-1C41-BE5C-466A6751766A}" destId="{06521A90-1658-3148-AAD1-6C1A301372F3}" srcOrd="0" destOrd="0" presId="urn:microsoft.com/office/officeart/2005/8/layout/bProcess2"/>
    <dgm:cxn modelId="{CFC8B6B0-9422-7D43-8573-79971CEBF041}" srcId="{52EAFE62-9805-1C4B-BD0D-244F6DB01B12}" destId="{347FCEB7-5D80-9C46-9DDD-6257014C6D72}" srcOrd="4" destOrd="0" parTransId="{F36FA410-8401-654E-9AF5-13C9DF24BE10}" sibTransId="{0F3147FF-52A2-6940-9701-278F74ECDC28}"/>
    <dgm:cxn modelId="{D94C83F9-C474-ED4A-A3D4-B73AAA9FEDFF}" srcId="{52EAFE62-9805-1C4B-BD0D-244F6DB01B12}" destId="{B3101A3A-65A1-AD4C-9993-D6B140C7C21D}" srcOrd="2" destOrd="0" parTransId="{E46C5024-1C32-4144-B6EF-2ED5500D1711}" sibTransId="{E11E1483-EBF3-5042-866D-075A826A9039}"/>
    <dgm:cxn modelId="{36114AC1-7AAD-464F-94A3-F051C632D769}" type="presOf" srcId="{532E394A-215D-1C4F-B5FE-4149A6206EF0}" destId="{F4BAFD34-6C8D-FA4A-B6AB-608197778598}" srcOrd="0" destOrd="0" presId="urn:microsoft.com/office/officeart/2005/8/layout/bProcess2"/>
    <dgm:cxn modelId="{95D4B6F8-6896-884B-81D3-726890065053}" srcId="{52EAFE62-9805-1C4B-BD0D-244F6DB01B12}" destId="{8EF17196-391C-C44F-A55E-96DD973E46CA}" srcOrd="3" destOrd="0" parTransId="{1FA416B7-D9B5-9245-9AB5-51E574FDFBFB}" sibTransId="{4D19BB53-E0C5-FA4A-96EB-80099C5F2F5D}"/>
    <dgm:cxn modelId="{15C57315-2625-459A-A2BA-8380C92F4B1B}" type="presOf" srcId="{5E8CB129-B0E6-D14E-ADC4-5CCC8A4FE828}" destId="{6F2D8D86-BF97-584B-8E33-E3447DFD4E43}" srcOrd="0" destOrd="0" presId="urn:microsoft.com/office/officeart/2005/8/layout/bProcess2"/>
    <dgm:cxn modelId="{F77DDE41-DF29-4FCE-9931-0E76FF3E1721}" type="presOf" srcId="{FB2081D7-E9A1-F24C-B590-7FABDD7583F9}" destId="{D9E0A0D4-42C1-0C4A-98D0-10B3C666F45C}" srcOrd="0" destOrd="0" presId="urn:microsoft.com/office/officeart/2005/8/layout/bProcess2"/>
    <dgm:cxn modelId="{58CFB6B9-C138-4F14-98CA-60DB5779FD56}" type="presOf" srcId="{A1C55299-3A01-8047-B635-AB18BBA9DD86}" destId="{8F689490-FAE9-ED4A-9AF3-826A578A60E1}" srcOrd="0" destOrd="0" presId="urn:microsoft.com/office/officeart/2005/8/layout/bProcess2"/>
    <dgm:cxn modelId="{08AE3D79-2651-AB4C-8228-9EABC82098DF}" srcId="{52EAFE62-9805-1C4B-BD0D-244F6DB01B12}" destId="{BA098972-0B6F-2D48-AAD5-27B7D5F2C4B1}" srcOrd="0" destOrd="0" parTransId="{C47A79C4-8804-0546-A463-B279861AEF2A}" sibTransId="{532E394A-215D-1C4F-B5FE-4149A6206EF0}"/>
    <dgm:cxn modelId="{B794F32F-5603-FE4C-A93B-25AFB6D3A4FE}" srcId="{52EAFE62-9805-1C4B-BD0D-244F6DB01B12}" destId="{5E8CB129-B0E6-D14E-ADC4-5CCC8A4FE828}" srcOrd="7" destOrd="0" parTransId="{4A2C9569-17BE-D648-A57A-1B4B193A5228}" sibTransId="{C411B122-74EE-4A42-B4A4-BE3A35B44FA0}"/>
    <dgm:cxn modelId="{922AFBFB-AC81-4C74-8337-02A191455648}" type="presOf" srcId="{8EF17196-391C-C44F-A55E-96DD973E46CA}" destId="{08665F5D-AEF7-EB43-BDF2-A0490642E087}" srcOrd="0" destOrd="0" presId="urn:microsoft.com/office/officeart/2005/8/layout/bProcess2"/>
    <dgm:cxn modelId="{DAF2BC28-F7AD-422B-AC87-1CAAA5407A2E}" type="presOf" srcId="{B3101A3A-65A1-AD4C-9993-D6B140C7C21D}" destId="{BD44E232-C211-394A-B019-45DEB10D2D7C}" srcOrd="0" destOrd="0" presId="urn:microsoft.com/office/officeart/2005/8/layout/bProcess2"/>
    <dgm:cxn modelId="{299C7EA7-7320-4833-9B6B-D9E1F4B1430D}" type="presOf" srcId="{D3F2D59F-5244-DF4A-AC38-A8C81C61A1AB}" destId="{82ECAC6D-1037-2D4B-8754-C7725391EC44}" srcOrd="0" destOrd="0" presId="urn:microsoft.com/office/officeart/2005/8/layout/bProcess2"/>
    <dgm:cxn modelId="{5DF57F70-86BC-40DE-A3F9-A012679DA7E7}" type="presOf" srcId="{0F3147FF-52A2-6940-9701-278F74ECDC28}" destId="{4A3A0957-C11C-4841-A09B-E9323013D17A}" srcOrd="0" destOrd="0" presId="urn:microsoft.com/office/officeart/2005/8/layout/bProcess2"/>
    <dgm:cxn modelId="{0A62157F-1B05-0F40-AE46-967F1BC675A3}" srcId="{52EAFE62-9805-1C4B-BD0D-244F6DB01B12}" destId="{D9A16E63-6FB8-1C41-BE5C-466A6751766A}" srcOrd="5" destOrd="0" parTransId="{5AA0D5FD-ED77-4542-856F-A6A78B3E1BCC}" sibTransId="{D3F2D59F-5244-DF4A-AC38-A8C81C61A1AB}"/>
    <dgm:cxn modelId="{8278D49F-328B-4265-AEAB-F3D11694F6C4}" type="presOf" srcId="{BA098972-0B6F-2D48-AAD5-27B7D5F2C4B1}" destId="{14579EAE-39A6-6145-8BAD-60A5012C1B2B}" srcOrd="0" destOrd="0" presId="urn:microsoft.com/office/officeart/2005/8/layout/bProcess2"/>
    <dgm:cxn modelId="{0385855D-57F6-4B34-95D6-49B5712DFDC3}" type="presOf" srcId="{347FCEB7-5D80-9C46-9DDD-6257014C6D72}" destId="{A3B04705-8663-F543-BDFF-4DF3C972D293}" srcOrd="0" destOrd="0" presId="urn:microsoft.com/office/officeart/2005/8/layout/bProcess2"/>
    <dgm:cxn modelId="{0F39FEF6-4558-4830-BAA5-BE9A5F160AD1}" type="presOf" srcId="{157B4A58-E5D4-E742-98F9-0CFE3E1E5F48}" destId="{B3A6FD5D-2ECA-5D4F-8B56-777F06FA2155}" srcOrd="0" destOrd="0" presId="urn:microsoft.com/office/officeart/2005/8/layout/bProcess2"/>
    <dgm:cxn modelId="{4BECFCEB-1F35-416E-8D8E-ED16AD850EF6}" type="presParOf" srcId="{E9626D1F-E5BC-1F4B-89D3-5C7FC1470405}" destId="{14579EAE-39A6-6145-8BAD-60A5012C1B2B}" srcOrd="0" destOrd="0" presId="urn:microsoft.com/office/officeart/2005/8/layout/bProcess2"/>
    <dgm:cxn modelId="{5B47AFFF-E29C-4356-B1DB-3CFF9F63E32B}" type="presParOf" srcId="{E9626D1F-E5BC-1F4B-89D3-5C7FC1470405}" destId="{F4BAFD34-6C8D-FA4A-B6AB-608197778598}" srcOrd="1" destOrd="0" presId="urn:microsoft.com/office/officeart/2005/8/layout/bProcess2"/>
    <dgm:cxn modelId="{6EE3D201-3518-4F27-A896-A0450AA77E44}" type="presParOf" srcId="{E9626D1F-E5BC-1F4B-89D3-5C7FC1470405}" destId="{EE78F8B9-1728-DC46-9F10-F16E7EDAAB50}" srcOrd="2" destOrd="0" presId="urn:microsoft.com/office/officeart/2005/8/layout/bProcess2"/>
    <dgm:cxn modelId="{10360472-FD1B-46FA-8ACE-77F176DB056A}" type="presParOf" srcId="{EE78F8B9-1728-DC46-9F10-F16E7EDAAB50}" destId="{C0819200-85AB-8746-BF83-95C7CD95F894}" srcOrd="0" destOrd="0" presId="urn:microsoft.com/office/officeart/2005/8/layout/bProcess2"/>
    <dgm:cxn modelId="{C1AFF1BA-4F2C-4113-9316-16BFE832F6B4}" type="presParOf" srcId="{EE78F8B9-1728-DC46-9F10-F16E7EDAAB50}" destId="{D9E0A0D4-42C1-0C4A-98D0-10B3C666F45C}" srcOrd="1" destOrd="0" presId="urn:microsoft.com/office/officeart/2005/8/layout/bProcess2"/>
    <dgm:cxn modelId="{779CBFDC-A85E-482A-9E41-66815F3759F6}" type="presParOf" srcId="{E9626D1F-E5BC-1F4B-89D3-5C7FC1470405}" destId="{A090F19E-CC95-404D-8243-64D01B5E20D1}" srcOrd="3" destOrd="0" presId="urn:microsoft.com/office/officeart/2005/8/layout/bProcess2"/>
    <dgm:cxn modelId="{86F58C72-8BD4-47D4-9A19-F6B0E3D59AE9}" type="presParOf" srcId="{E9626D1F-E5BC-1F4B-89D3-5C7FC1470405}" destId="{E0B361B3-AD86-144D-A6AC-EDF9C08CC5F7}" srcOrd="4" destOrd="0" presId="urn:microsoft.com/office/officeart/2005/8/layout/bProcess2"/>
    <dgm:cxn modelId="{38F3F04D-ED79-4AB2-9194-EB052C110899}" type="presParOf" srcId="{E0B361B3-AD86-144D-A6AC-EDF9C08CC5F7}" destId="{54A28286-BF16-5741-91A9-009CC8E3AC68}" srcOrd="0" destOrd="0" presId="urn:microsoft.com/office/officeart/2005/8/layout/bProcess2"/>
    <dgm:cxn modelId="{ABB9618D-B315-44EA-B508-DE83167B17B5}" type="presParOf" srcId="{E0B361B3-AD86-144D-A6AC-EDF9C08CC5F7}" destId="{BD44E232-C211-394A-B019-45DEB10D2D7C}" srcOrd="1" destOrd="0" presId="urn:microsoft.com/office/officeart/2005/8/layout/bProcess2"/>
    <dgm:cxn modelId="{94D56570-8C6B-4A15-B8FB-695DC6C0CD7E}" type="presParOf" srcId="{E9626D1F-E5BC-1F4B-89D3-5C7FC1470405}" destId="{8F5C2581-2C99-F544-B48B-B7C9E3DA49FF}" srcOrd="5" destOrd="0" presId="urn:microsoft.com/office/officeart/2005/8/layout/bProcess2"/>
    <dgm:cxn modelId="{B6A955C5-B363-424B-B9AB-AD4E295C4B9E}" type="presParOf" srcId="{E9626D1F-E5BC-1F4B-89D3-5C7FC1470405}" destId="{E7A7D414-C995-054C-8132-4EE118DBCC55}" srcOrd="6" destOrd="0" presId="urn:microsoft.com/office/officeart/2005/8/layout/bProcess2"/>
    <dgm:cxn modelId="{533C59B2-0F91-4EF3-A0CE-8EE0C4F3D86B}" type="presParOf" srcId="{E7A7D414-C995-054C-8132-4EE118DBCC55}" destId="{651B3DCE-4071-5F44-AEB8-A07B03FFF1EF}" srcOrd="0" destOrd="0" presId="urn:microsoft.com/office/officeart/2005/8/layout/bProcess2"/>
    <dgm:cxn modelId="{E55FACA6-3FAE-4EA2-B38F-069BC5F4DE9C}" type="presParOf" srcId="{E7A7D414-C995-054C-8132-4EE118DBCC55}" destId="{08665F5D-AEF7-EB43-BDF2-A0490642E087}" srcOrd="1" destOrd="0" presId="urn:microsoft.com/office/officeart/2005/8/layout/bProcess2"/>
    <dgm:cxn modelId="{D62F2A3B-6058-4295-AE6B-9A4896D7ED09}" type="presParOf" srcId="{E9626D1F-E5BC-1F4B-89D3-5C7FC1470405}" destId="{EC1EC4F6-B170-0F46-BD86-CA7F52F2B96B}" srcOrd="7" destOrd="0" presId="urn:microsoft.com/office/officeart/2005/8/layout/bProcess2"/>
    <dgm:cxn modelId="{7A6B4309-3684-4662-AC8D-1C7CCE4CD86D}" type="presParOf" srcId="{E9626D1F-E5BC-1F4B-89D3-5C7FC1470405}" destId="{EA0DD358-47AB-5E4E-9429-373D18C2EC39}" srcOrd="8" destOrd="0" presId="urn:microsoft.com/office/officeart/2005/8/layout/bProcess2"/>
    <dgm:cxn modelId="{35AD7AFB-C76D-4B55-8CB5-4387EE5A0D73}" type="presParOf" srcId="{EA0DD358-47AB-5E4E-9429-373D18C2EC39}" destId="{7202EE6F-4FF7-664B-A9D7-003C889E0ADE}" srcOrd="0" destOrd="0" presId="urn:microsoft.com/office/officeart/2005/8/layout/bProcess2"/>
    <dgm:cxn modelId="{8F33DFB7-21DA-4C0C-BBF7-43AAB0F76E93}" type="presParOf" srcId="{EA0DD358-47AB-5E4E-9429-373D18C2EC39}" destId="{A3B04705-8663-F543-BDFF-4DF3C972D293}" srcOrd="1" destOrd="0" presId="urn:microsoft.com/office/officeart/2005/8/layout/bProcess2"/>
    <dgm:cxn modelId="{98F661E7-872C-489F-AE13-A135E35B9239}" type="presParOf" srcId="{E9626D1F-E5BC-1F4B-89D3-5C7FC1470405}" destId="{4A3A0957-C11C-4841-A09B-E9323013D17A}" srcOrd="9" destOrd="0" presId="urn:microsoft.com/office/officeart/2005/8/layout/bProcess2"/>
    <dgm:cxn modelId="{62C47347-1A59-4A27-85E4-60BB90C6E4AD}" type="presParOf" srcId="{E9626D1F-E5BC-1F4B-89D3-5C7FC1470405}" destId="{2B74EAD5-A59C-7E44-9D6A-BC07A3AD4021}" srcOrd="10" destOrd="0" presId="urn:microsoft.com/office/officeart/2005/8/layout/bProcess2"/>
    <dgm:cxn modelId="{651D2A90-3DF0-413A-8065-75BC241D3109}" type="presParOf" srcId="{2B74EAD5-A59C-7E44-9D6A-BC07A3AD4021}" destId="{635B7381-E369-9940-8B69-C2DFA094A0AD}" srcOrd="0" destOrd="0" presId="urn:microsoft.com/office/officeart/2005/8/layout/bProcess2"/>
    <dgm:cxn modelId="{7A26CD67-28BF-4FCB-97BA-D2B7C5910A65}" type="presParOf" srcId="{2B74EAD5-A59C-7E44-9D6A-BC07A3AD4021}" destId="{06521A90-1658-3148-AAD1-6C1A301372F3}" srcOrd="1" destOrd="0" presId="urn:microsoft.com/office/officeart/2005/8/layout/bProcess2"/>
    <dgm:cxn modelId="{77C482FF-F01B-4325-8855-90243B695C21}" type="presParOf" srcId="{E9626D1F-E5BC-1F4B-89D3-5C7FC1470405}" destId="{82ECAC6D-1037-2D4B-8754-C7725391EC44}" srcOrd="11" destOrd="0" presId="urn:microsoft.com/office/officeart/2005/8/layout/bProcess2"/>
    <dgm:cxn modelId="{DAE03C5D-CD77-4D61-915A-F323861E0CEF}" type="presParOf" srcId="{E9626D1F-E5BC-1F4B-89D3-5C7FC1470405}" destId="{F478DCCD-AAA2-3A48-B830-9CC8DC7350A6}" srcOrd="12" destOrd="0" presId="urn:microsoft.com/office/officeart/2005/8/layout/bProcess2"/>
    <dgm:cxn modelId="{D12A0E79-E705-4D16-B264-FFE632C3DB7F}" type="presParOf" srcId="{F478DCCD-AAA2-3A48-B830-9CC8DC7350A6}" destId="{74E186C7-E410-E44F-B783-E19D0EB07BEB}" srcOrd="0" destOrd="0" presId="urn:microsoft.com/office/officeart/2005/8/layout/bProcess2"/>
    <dgm:cxn modelId="{6E8A8A61-6204-4FD7-94BD-6B158782B887}" type="presParOf" srcId="{F478DCCD-AAA2-3A48-B830-9CC8DC7350A6}" destId="{B3A6FD5D-2ECA-5D4F-8B56-777F06FA2155}" srcOrd="1" destOrd="0" presId="urn:microsoft.com/office/officeart/2005/8/layout/bProcess2"/>
    <dgm:cxn modelId="{FD767C73-B53C-4761-B777-38B6E581DBE2}" type="presParOf" srcId="{E9626D1F-E5BC-1F4B-89D3-5C7FC1470405}" destId="{8F689490-FAE9-ED4A-9AF3-826A578A60E1}" srcOrd="13" destOrd="0" presId="urn:microsoft.com/office/officeart/2005/8/layout/bProcess2"/>
    <dgm:cxn modelId="{BB7CFDF5-29D2-4332-9D1D-899D60DDDB66}" type="presParOf" srcId="{E9626D1F-E5BC-1F4B-89D3-5C7FC1470405}" destId="{6F2D8D86-BF97-584B-8E33-E3447DFD4E43}" srcOrd="14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579EAE-39A6-6145-8BAD-60A5012C1B2B}">
      <dsp:nvSpPr>
        <dsp:cNvPr id="0" name=""/>
        <dsp:cNvSpPr/>
      </dsp:nvSpPr>
      <dsp:spPr>
        <a:xfrm>
          <a:off x="2159" y="620535"/>
          <a:ext cx="1566134" cy="126893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solidFill>
                <a:schemeClr val="tx1"/>
              </a:solidFill>
              <a:latin typeface="+mn-lt"/>
            </a:rPr>
            <a:t>Decide on your title and aim </a:t>
          </a:r>
          <a:endParaRPr lang="en-US" sz="1600" kern="1200" dirty="0">
            <a:latin typeface="+mn-lt"/>
          </a:endParaRPr>
        </a:p>
      </dsp:txBody>
      <dsp:txXfrm>
        <a:off x="231514" y="806367"/>
        <a:ext cx="1107424" cy="897273"/>
      </dsp:txXfrm>
    </dsp:sp>
    <dsp:sp modelId="{F4BAFD34-6C8D-FA4A-B6AB-608197778598}">
      <dsp:nvSpPr>
        <dsp:cNvPr id="0" name=""/>
        <dsp:cNvSpPr/>
      </dsp:nvSpPr>
      <dsp:spPr>
        <a:xfrm rot="10800000">
          <a:off x="568203" y="2008041"/>
          <a:ext cx="434045" cy="251365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9E0A0D4-42C1-0C4A-98D0-10B3C666F45C}">
      <dsp:nvSpPr>
        <dsp:cNvPr id="0" name=""/>
        <dsp:cNvSpPr/>
      </dsp:nvSpPr>
      <dsp:spPr>
        <a:xfrm>
          <a:off x="76411" y="2363747"/>
          <a:ext cx="1417630" cy="115967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solidFill>
                <a:schemeClr val="tx1"/>
              </a:solidFill>
              <a:latin typeface="+mn-lt"/>
            </a:rPr>
            <a:t>Know your brief &amp; audience </a:t>
          </a:r>
          <a:endParaRPr lang="en-US" sz="1600" kern="1200" dirty="0">
            <a:latin typeface="+mn-lt"/>
          </a:endParaRPr>
        </a:p>
      </dsp:txBody>
      <dsp:txXfrm>
        <a:off x="284018" y="2533577"/>
        <a:ext cx="1002416" cy="820010"/>
      </dsp:txXfrm>
    </dsp:sp>
    <dsp:sp modelId="{A090F19E-CC95-404D-8243-64D01B5E20D1}">
      <dsp:nvSpPr>
        <dsp:cNvPr id="0" name=""/>
        <dsp:cNvSpPr/>
      </dsp:nvSpPr>
      <dsp:spPr>
        <a:xfrm rot="5400000">
          <a:off x="1653101" y="2817899"/>
          <a:ext cx="434045" cy="251365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44E232-C211-394A-B019-45DEB10D2D7C}">
      <dsp:nvSpPr>
        <dsp:cNvPr id="0" name=""/>
        <dsp:cNvSpPr/>
      </dsp:nvSpPr>
      <dsp:spPr>
        <a:xfrm>
          <a:off x="2231978" y="2343200"/>
          <a:ext cx="1555717" cy="120076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solidFill>
                <a:schemeClr val="tx1"/>
              </a:solidFill>
              <a:latin typeface="+mn-lt"/>
            </a:rPr>
            <a:t>Decide on your  structure</a:t>
          </a:r>
          <a:endParaRPr lang="en-US" sz="1600" kern="1200" dirty="0">
            <a:latin typeface="+mn-lt"/>
          </a:endParaRPr>
        </a:p>
      </dsp:txBody>
      <dsp:txXfrm>
        <a:off x="2459807" y="2519048"/>
        <a:ext cx="1100059" cy="849067"/>
      </dsp:txXfrm>
    </dsp:sp>
    <dsp:sp modelId="{8F5C2581-2C99-F544-B48B-B7C9E3DA49FF}">
      <dsp:nvSpPr>
        <dsp:cNvPr id="0" name=""/>
        <dsp:cNvSpPr/>
      </dsp:nvSpPr>
      <dsp:spPr>
        <a:xfrm rot="21354399">
          <a:off x="2728829" y="1923803"/>
          <a:ext cx="434045" cy="251365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8665F5D-AEF7-EB43-BDF2-A0490642E087}">
      <dsp:nvSpPr>
        <dsp:cNvPr id="0" name=""/>
        <dsp:cNvSpPr/>
      </dsp:nvSpPr>
      <dsp:spPr>
        <a:xfrm>
          <a:off x="2057400" y="457201"/>
          <a:ext cx="1642958" cy="131291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solidFill>
                <a:schemeClr val="tx1"/>
              </a:solidFill>
              <a:latin typeface="+mn-lt"/>
            </a:rPr>
            <a:t>Narrow the topic and prepare script</a:t>
          </a:r>
          <a:endParaRPr lang="en-GB" sz="1600" kern="1200" dirty="0">
            <a:solidFill>
              <a:schemeClr val="tx1"/>
            </a:solidFill>
            <a:latin typeface="+mn-lt"/>
          </a:endParaRPr>
        </a:p>
      </dsp:txBody>
      <dsp:txXfrm>
        <a:off x="2298006" y="649474"/>
        <a:ext cx="1161746" cy="928373"/>
      </dsp:txXfrm>
    </dsp:sp>
    <dsp:sp modelId="{EC1EC4F6-B170-0F46-BD86-CA7F52F2B96B}">
      <dsp:nvSpPr>
        <dsp:cNvPr id="0" name=""/>
        <dsp:cNvSpPr/>
      </dsp:nvSpPr>
      <dsp:spPr>
        <a:xfrm rot="5520890">
          <a:off x="3866021" y="1030340"/>
          <a:ext cx="434045" cy="251365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3B04705-8663-F543-BDFF-4DF3C972D293}">
      <dsp:nvSpPr>
        <dsp:cNvPr id="0" name=""/>
        <dsp:cNvSpPr/>
      </dsp:nvSpPr>
      <dsp:spPr>
        <a:xfrm>
          <a:off x="4451380" y="627382"/>
          <a:ext cx="1571143" cy="113846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solidFill>
                <a:schemeClr val="tx1"/>
              </a:solidFill>
              <a:latin typeface="+mn-lt"/>
            </a:rPr>
            <a:t>Decide on visual aids</a:t>
          </a:r>
          <a:endParaRPr lang="en-US" sz="1600" kern="1200" dirty="0">
            <a:latin typeface="+mn-lt"/>
          </a:endParaRPr>
        </a:p>
      </dsp:txBody>
      <dsp:txXfrm>
        <a:off x="4681469" y="794107"/>
        <a:ext cx="1110965" cy="805019"/>
      </dsp:txXfrm>
    </dsp:sp>
    <dsp:sp modelId="{4A3A0957-C11C-4841-A09B-E9323013D17A}">
      <dsp:nvSpPr>
        <dsp:cNvPr id="0" name=""/>
        <dsp:cNvSpPr/>
      </dsp:nvSpPr>
      <dsp:spPr>
        <a:xfrm rot="10800000">
          <a:off x="5019930" y="1912495"/>
          <a:ext cx="434045" cy="251365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521A90-1658-3148-AAD1-6C1A301372F3}">
      <dsp:nvSpPr>
        <dsp:cNvPr id="0" name=""/>
        <dsp:cNvSpPr/>
      </dsp:nvSpPr>
      <dsp:spPr>
        <a:xfrm>
          <a:off x="4488491" y="2296275"/>
          <a:ext cx="1496922" cy="11490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solidFill>
                <a:schemeClr val="tx1"/>
              </a:solidFill>
              <a:latin typeface="+mn-lt"/>
            </a:rPr>
            <a:t>Rehearse your talk</a:t>
          </a:r>
          <a:endParaRPr lang="en-US" sz="1600" kern="1200" dirty="0">
            <a:latin typeface="+mn-lt"/>
          </a:endParaRPr>
        </a:p>
      </dsp:txBody>
      <dsp:txXfrm>
        <a:off x="4707710" y="2464547"/>
        <a:ext cx="1058484" cy="812488"/>
      </dsp:txXfrm>
    </dsp:sp>
    <dsp:sp modelId="{82ECAC6D-1037-2D4B-8754-C7725391EC44}">
      <dsp:nvSpPr>
        <dsp:cNvPr id="0" name=""/>
        <dsp:cNvSpPr/>
      </dsp:nvSpPr>
      <dsp:spPr>
        <a:xfrm rot="5400000">
          <a:off x="6104093" y="2745109"/>
          <a:ext cx="434045" cy="251365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A6FD5D-2ECA-5D4F-8B56-777F06FA2155}">
      <dsp:nvSpPr>
        <dsp:cNvPr id="0" name=""/>
        <dsp:cNvSpPr/>
      </dsp:nvSpPr>
      <dsp:spPr>
        <a:xfrm>
          <a:off x="6642589" y="2344970"/>
          <a:ext cx="1508651" cy="105164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solidFill>
                <a:schemeClr val="tx1"/>
              </a:solidFill>
              <a:latin typeface="+mn-lt"/>
            </a:rPr>
            <a:t>Deliver  your talk </a:t>
          </a:r>
          <a:endParaRPr lang="en-US" sz="1600" kern="1200" dirty="0">
            <a:latin typeface="+mn-lt"/>
          </a:endParaRPr>
        </a:p>
      </dsp:txBody>
      <dsp:txXfrm>
        <a:off x="6863526" y="2498979"/>
        <a:ext cx="1066777" cy="743624"/>
      </dsp:txXfrm>
    </dsp:sp>
    <dsp:sp modelId="{8F689490-FAE9-ED4A-9AF3-826A578A60E1}">
      <dsp:nvSpPr>
        <dsp:cNvPr id="0" name=""/>
        <dsp:cNvSpPr/>
      </dsp:nvSpPr>
      <dsp:spPr>
        <a:xfrm rot="21596886">
          <a:off x="7179172" y="1949871"/>
          <a:ext cx="434045" cy="251365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2D8D86-BF97-584B-8E33-E3447DFD4E43}">
      <dsp:nvSpPr>
        <dsp:cNvPr id="0" name=""/>
        <dsp:cNvSpPr/>
      </dsp:nvSpPr>
      <dsp:spPr>
        <a:xfrm>
          <a:off x="6644200" y="580236"/>
          <a:ext cx="1502403" cy="124012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solidFill>
                <a:schemeClr val="tx1"/>
              </a:solidFill>
              <a:latin typeface="+mn-lt"/>
            </a:rPr>
            <a:t>Handle questions</a:t>
          </a:r>
          <a:endParaRPr lang="en-US" sz="1600" kern="1200" dirty="0">
            <a:latin typeface="+mn-lt"/>
          </a:endParaRPr>
        </a:p>
      </dsp:txBody>
      <dsp:txXfrm>
        <a:off x="6864222" y="761849"/>
        <a:ext cx="1062359" cy="8769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2E579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2E579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2E579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458200" y="6499859"/>
            <a:ext cx="83820" cy="838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68451" y="6499859"/>
            <a:ext cx="85343" cy="8381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22142" y="681685"/>
            <a:ext cx="3299714" cy="8489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rgbClr val="2E579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711" y="2066671"/>
            <a:ext cx="8072577" cy="3830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4.jpg"/><Relationship Id="rId4" Type="http://schemas.openxmlformats.org/officeDocument/2006/relationships/image" Target="../media/image23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7447" y="973836"/>
            <a:ext cx="7232904" cy="22677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522220" y="2205227"/>
            <a:ext cx="3770376" cy="22677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81658" y="1225372"/>
            <a:ext cx="5652770" cy="247777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1617345" marR="5080" indent="-1605280">
              <a:lnSpc>
                <a:spcPct val="101000"/>
              </a:lnSpc>
              <a:spcBef>
                <a:spcPts val="10"/>
              </a:spcBef>
            </a:pPr>
            <a:r>
              <a:rPr sz="8000" spc="365" dirty="0"/>
              <a:t>Presentation  </a:t>
            </a:r>
            <a:r>
              <a:rPr sz="8000" spc="130" dirty="0"/>
              <a:t>Skills</a:t>
            </a:r>
            <a:endParaRPr sz="8000"/>
          </a:p>
        </p:txBody>
      </p:sp>
      <p:sp>
        <p:nvSpPr>
          <p:cNvPr id="5" name="object 5"/>
          <p:cNvSpPr txBox="1"/>
          <p:nvPr/>
        </p:nvSpPr>
        <p:spPr>
          <a:xfrm>
            <a:off x="1107312" y="3994237"/>
            <a:ext cx="6127116" cy="16835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49935" marR="741045" algn="ctr">
              <a:lnSpc>
                <a:spcPct val="120000"/>
              </a:lnSpc>
              <a:spcBef>
                <a:spcPts val="100"/>
              </a:spcBef>
            </a:pPr>
            <a:r>
              <a:rPr lang="en-US" sz="2400" b="1" spc="-150" dirty="0" smtClean="0">
                <a:solidFill>
                  <a:srgbClr val="172C4A"/>
                </a:solidFill>
                <a:latin typeface="Georgia"/>
                <a:cs typeface="Georgia"/>
              </a:rPr>
              <a:t>Karwan </a:t>
            </a:r>
            <a:r>
              <a:rPr lang="en-US" sz="2400" b="1" spc="-150" dirty="0" err="1" smtClean="0">
                <a:solidFill>
                  <a:srgbClr val="172C4A"/>
                </a:solidFill>
                <a:latin typeface="Georgia"/>
                <a:cs typeface="Georgia"/>
              </a:rPr>
              <a:t>Sherwani</a:t>
            </a:r>
            <a:endParaRPr lang="en-US" sz="2400" b="1" spc="-150" dirty="0" smtClean="0">
              <a:solidFill>
                <a:srgbClr val="172C4A"/>
              </a:solidFill>
              <a:latin typeface="Georgia"/>
              <a:cs typeface="Georgia"/>
            </a:endParaRPr>
          </a:p>
          <a:p>
            <a:pPr marL="749935" marR="741045" algn="ctr">
              <a:lnSpc>
                <a:spcPct val="120000"/>
              </a:lnSpc>
              <a:spcBef>
                <a:spcPts val="100"/>
              </a:spcBef>
            </a:pPr>
            <a:r>
              <a:rPr lang="en-US" sz="2400" b="1" spc="-150" dirty="0" smtClean="0">
                <a:solidFill>
                  <a:srgbClr val="172C4A"/>
                </a:solidFill>
                <a:latin typeface="Georgia"/>
                <a:cs typeface="Georgia"/>
              </a:rPr>
              <a:t>Business and Management Department-</a:t>
            </a:r>
            <a:r>
              <a:rPr sz="2400" b="1" spc="-150" dirty="0" smtClean="0">
                <a:solidFill>
                  <a:srgbClr val="172C4A"/>
                </a:solidFill>
                <a:latin typeface="Georgia"/>
                <a:cs typeface="Georgia"/>
              </a:rPr>
              <a:t>Ishik</a:t>
            </a:r>
            <a:r>
              <a:rPr sz="2400" b="1" spc="-110" dirty="0" smtClean="0">
                <a:solidFill>
                  <a:srgbClr val="172C4A"/>
                </a:solidFill>
                <a:latin typeface="Georgia"/>
                <a:cs typeface="Georgia"/>
              </a:rPr>
              <a:t> </a:t>
            </a:r>
            <a:r>
              <a:rPr sz="2400" b="1" spc="-155" dirty="0">
                <a:solidFill>
                  <a:srgbClr val="172C4A"/>
                </a:solidFill>
                <a:latin typeface="Georgia"/>
                <a:cs typeface="Georgia"/>
              </a:rPr>
              <a:t>University</a:t>
            </a:r>
            <a:endParaRPr sz="2400" dirty="0">
              <a:latin typeface="Georgia"/>
              <a:cs typeface="Georgia"/>
            </a:endParaRPr>
          </a:p>
          <a:p>
            <a:pPr algn="ctr">
              <a:lnSpc>
                <a:spcPct val="100000"/>
              </a:lnSpc>
              <a:spcBef>
                <a:spcPts val="445"/>
              </a:spcBef>
            </a:pPr>
            <a:r>
              <a:rPr sz="1800" b="1" spc="-135" dirty="0">
                <a:solidFill>
                  <a:srgbClr val="172C4A"/>
                </a:solidFill>
                <a:latin typeface="Georgia"/>
                <a:cs typeface="Georgia"/>
              </a:rPr>
              <a:t>Academic </a:t>
            </a:r>
            <a:r>
              <a:rPr sz="1800" b="1" spc="-114" dirty="0">
                <a:solidFill>
                  <a:srgbClr val="172C4A"/>
                </a:solidFill>
                <a:latin typeface="Georgia"/>
                <a:cs typeface="Georgia"/>
              </a:rPr>
              <a:t>Debate </a:t>
            </a:r>
            <a:r>
              <a:rPr sz="1800" b="1" spc="-135" dirty="0">
                <a:solidFill>
                  <a:srgbClr val="172C4A"/>
                </a:solidFill>
                <a:latin typeface="Georgia"/>
                <a:cs typeface="Georgia"/>
              </a:rPr>
              <a:t>and </a:t>
            </a:r>
            <a:r>
              <a:rPr sz="1800" b="1" spc="-114" dirty="0">
                <a:solidFill>
                  <a:srgbClr val="172C4A"/>
                </a:solidFill>
                <a:latin typeface="Georgia"/>
                <a:cs typeface="Georgia"/>
              </a:rPr>
              <a:t>Critical</a:t>
            </a:r>
            <a:r>
              <a:rPr sz="1800" b="1" spc="145" dirty="0">
                <a:solidFill>
                  <a:srgbClr val="172C4A"/>
                </a:solidFill>
                <a:latin typeface="Georgia"/>
                <a:cs typeface="Georgia"/>
              </a:rPr>
              <a:t> </a:t>
            </a:r>
            <a:r>
              <a:rPr sz="1800" b="1" spc="-114" dirty="0">
                <a:solidFill>
                  <a:srgbClr val="172C4A"/>
                </a:solidFill>
                <a:latin typeface="Georgia"/>
                <a:cs typeface="Georgia"/>
              </a:rPr>
              <a:t>Thinking</a:t>
            </a:r>
            <a:endParaRPr sz="18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22704" y="0"/>
            <a:ext cx="5500116" cy="13106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398776" y="672083"/>
            <a:ext cx="4197096" cy="13746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66800" y="84582"/>
            <a:ext cx="7239000" cy="149352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588645" marR="5080" indent="-576580" algn="ctr">
              <a:lnSpc>
                <a:spcPct val="100600"/>
              </a:lnSpc>
              <a:spcBef>
                <a:spcPts val="65"/>
              </a:spcBef>
              <a:tabLst>
                <a:tab pos="2270125" algn="l"/>
              </a:tabLst>
            </a:pPr>
            <a:r>
              <a:rPr sz="4800" spc="180" dirty="0">
                <a:solidFill>
                  <a:schemeClr val="tx2"/>
                </a:solidFill>
              </a:rPr>
              <a:t>Tips fo</a:t>
            </a:r>
            <a:r>
              <a:rPr sz="4800" spc="145" dirty="0">
                <a:solidFill>
                  <a:schemeClr val="tx2"/>
                </a:solidFill>
              </a:rPr>
              <a:t>r</a:t>
            </a:r>
            <a:r>
              <a:rPr sz="4800" dirty="0">
                <a:solidFill>
                  <a:schemeClr val="tx2"/>
                </a:solidFill>
              </a:rPr>
              <a:t>	</a:t>
            </a:r>
            <a:r>
              <a:rPr sz="4800" spc="170" dirty="0">
                <a:solidFill>
                  <a:schemeClr val="tx2"/>
                </a:solidFill>
              </a:rPr>
              <a:t>e</a:t>
            </a:r>
            <a:r>
              <a:rPr sz="4800" spc="100" dirty="0">
                <a:solidFill>
                  <a:schemeClr val="tx2"/>
                </a:solidFill>
              </a:rPr>
              <a:t>ffecti</a:t>
            </a:r>
            <a:r>
              <a:rPr sz="4800" spc="55" dirty="0">
                <a:solidFill>
                  <a:schemeClr val="tx2"/>
                </a:solidFill>
              </a:rPr>
              <a:t>v</a:t>
            </a:r>
            <a:r>
              <a:rPr sz="4800" spc="114" dirty="0">
                <a:solidFill>
                  <a:schemeClr val="tx2"/>
                </a:solidFill>
              </a:rPr>
              <a:t>e  </a:t>
            </a:r>
            <a:r>
              <a:rPr sz="4800" spc="250" dirty="0">
                <a:solidFill>
                  <a:schemeClr val="tx2"/>
                </a:solidFill>
              </a:rPr>
              <a:t>presentation</a:t>
            </a:r>
            <a:endParaRPr sz="4800" dirty="0">
              <a:solidFill>
                <a:schemeClr val="tx2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286000"/>
            <a:ext cx="8608060" cy="332770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Prepare </a:t>
            </a:r>
            <a:r>
              <a:rPr sz="3200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3200" spc="-3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Wear</a:t>
            </a:r>
            <a:r>
              <a:rPr sz="32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smart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628015" indent="-342900">
              <a:lnSpc>
                <a:spcPct val="8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</a:t>
            </a:r>
            <a:r>
              <a:rPr sz="3200" spc="-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3200" spc="-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sz="3200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r>
              <a:rPr sz="3200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sz="3200" spc="-1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(gestures</a:t>
            </a:r>
            <a:r>
              <a:rPr sz="32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3200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facial  </a:t>
            </a:r>
            <a:r>
              <a:rPr sz="32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expressions)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sz="3200" spc="-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eye-contact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Voice</a:t>
            </a:r>
            <a:r>
              <a:rPr sz="32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speed,</a:t>
            </a:r>
            <a:r>
              <a:rPr sz="3200" spc="-1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volume</a:t>
            </a:r>
            <a:r>
              <a:rPr sz="3200" spc="-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3200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pitch</a:t>
            </a:r>
            <a:r>
              <a:rPr lang="en-US" sz="3200" spc="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/tones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sz="32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enthusiastic, </a:t>
            </a:r>
            <a:r>
              <a:rPr sz="32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yet</a:t>
            </a:r>
            <a:r>
              <a:rPr sz="3200" spc="-3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3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manageable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22704" y="0"/>
            <a:ext cx="5500116" cy="13106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398776" y="672083"/>
            <a:ext cx="4197096" cy="13746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66800" y="84582"/>
            <a:ext cx="7239000" cy="149352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588645" marR="5080" indent="-576580" algn="ctr">
              <a:lnSpc>
                <a:spcPct val="100600"/>
              </a:lnSpc>
              <a:spcBef>
                <a:spcPts val="65"/>
              </a:spcBef>
              <a:tabLst>
                <a:tab pos="2270125" algn="l"/>
              </a:tabLst>
            </a:pPr>
            <a:r>
              <a:rPr sz="4800" spc="180" dirty="0">
                <a:solidFill>
                  <a:schemeClr val="tx2"/>
                </a:solidFill>
              </a:rPr>
              <a:t>Tips fo</a:t>
            </a:r>
            <a:r>
              <a:rPr sz="4800" spc="145" dirty="0">
                <a:solidFill>
                  <a:schemeClr val="tx2"/>
                </a:solidFill>
              </a:rPr>
              <a:t>r</a:t>
            </a:r>
            <a:r>
              <a:rPr sz="4800" dirty="0">
                <a:solidFill>
                  <a:schemeClr val="tx2"/>
                </a:solidFill>
              </a:rPr>
              <a:t>	</a:t>
            </a:r>
            <a:r>
              <a:rPr sz="4800" spc="170" dirty="0">
                <a:solidFill>
                  <a:schemeClr val="tx2"/>
                </a:solidFill>
              </a:rPr>
              <a:t>e</a:t>
            </a:r>
            <a:r>
              <a:rPr sz="4800" spc="100" dirty="0">
                <a:solidFill>
                  <a:schemeClr val="tx2"/>
                </a:solidFill>
              </a:rPr>
              <a:t>ffecti</a:t>
            </a:r>
            <a:r>
              <a:rPr sz="4800" spc="55" dirty="0">
                <a:solidFill>
                  <a:schemeClr val="tx2"/>
                </a:solidFill>
              </a:rPr>
              <a:t>v</a:t>
            </a:r>
            <a:r>
              <a:rPr sz="4800" spc="114" dirty="0">
                <a:solidFill>
                  <a:schemeClr val="tx2"/>
                </a:solidFill>
              </a:rPr>
              <a:t>e  </a:t>
            </a:r>
            <a:r>
              <a:rPr sz="4800" spc="250" dirty="0" smtClean="0">
                <a:solidFill>
                  <a:schemeClr val="tx2"/>
                </a:solidFill>
              </a:rPr>
              <a:t>presentation</a:t>
            </a:r>
            <a:r>
              <a:rPr lang="en-US" sz="4800" spc="250" dirty="0" smtClean="0">
                <a:solidFill>
                  <a:schemeClr val="tx2"/>
                </a:solidFill>
              </a:rPr>
              <a:t>(Cont.)</a:t>
            </a:r>
            <a:endParaRPr sz="4800" dirty="0">
              <a:solidFill>
                <a:schemeClr val="tx2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1000" y="1551260"/>
            <a:ext cx="8608060" cy="430694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200" spc="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Avoid vocalized</a:t>
            </a:r>
            <a:r>
              <a:rPr lang="en-US" sz="3200" spc="-5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pauses </a:t>
            </a:r>
            <a:r>
              <a:rPr lang="en-US" sz="3200" spc="-1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(filler </a:t>
            </a:r>
            <a:r>
              <a:rPr lang="en-US" sz="3200" spc="-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words) (Hum, Ah, </a:t>
            </a:r>
            <a:r>
              <a:rPr lang="en-US" sz="3200" spc="-8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Ee</a:t>
            </a:r>
            <a:r>
              <a:rPr lang="en-US" sz="3200" spc="-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you know) Instead choose a pause or period of silence or breathe.</a:t>
            </a:r>
            <a:endParaRPr lang="en-US" sz="3200" spc="-5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2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Prepare </a:t>
            </a:r>
            <a:r>
              <a:rPr lang="en-US" sz="3200" spc="-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yourself </a:t>
            </a:r>
            <a:r>
              <a:rPr lang="en-US" sz="3200" spc="-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3200" spc="-4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indent="-342900">
              <a:lnSpc>
                <a:spcPts val="216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200" spc="-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Visual</a:t>
            </a:r>
            <a:r>
              <a:rPr lang="en-US" sz="3200" spc="-1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aids</a:t>
            </a:r>
            <a:r>
              <a:rPr lang="en-US" sz="3200" spc="-1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(laptop/</a:t>
            </a:r>
            <a:r>
              <a:rPr lang="en-US" sz="3200" spc="-1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en-US" sz="3200" spc="-1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show</a:t>
            </a:r>
            <a:r>
              <a:rPr lang="en-US" sz="3200" spc="-1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projector/</a:t>
            </a:r>
            <a:r>
              <a:rPr lang="en-US" sz="3200" spc="-1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white</a:t>
            </a:r>
            <a:r>
              <a:rPr lang="en-US" sz="3200" spc="-1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55600" indent="-342900">
              <a:lnSpc>
                <a:spcPts val="216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3200" spc="-18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ts val="2160"/>
              </a:lnSpc>
              <a:tabLst>
                <a:tab pos="354965" algn="l"/>
                <a:tab pos="355600" algn="l"/>
              </a:tabLst>
            </a:pPr>
            <a:r>
              <a:rPr lang="en-US" sz="3200" spc="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Board/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200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handouts/</a:t>
            </a:r>
            <a:r>
              <a:rPr lang="en-US" sz="3200" spc="-3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etc.)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200" spc="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en-US" sz="3200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1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spc="-1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backup</a:t>
            </a:r>
            <a:r>
              <a:rPr lang="en-US" sz="3200" spc="-1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200" spc="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Conquer </a:t>
            </a:r>
            <a:r>
              <a:rPr lang="en-US" sz="3200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fear </a:t>
            </a:r>
            <a:r>
              <a:rPr lang="en-US" sz="3200" spc="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3200" spc="-5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1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stress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575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46988" y="252984"/>
            <a:ext cx="7053071" cy="15438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96949" y="422224"/>
            <a:ext cx="598551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00" dirty="0">
                <a:solidFill>
                  <a:schemeClr val="tx2"/>
                </a:solidFill>
              </a:rPr>
              <a:t>Tips </a:t>
            </a:r>
            <a:r>
              <a:rPr spc="345" dirty="0">
                <a:solidFill>
                  <a:schemeClr val="tx2"/>
                </a:solidFill>
              </a:rPr>
              <a:t>on</a:t>
            </a:r>
            <a:r>
              <a:rPr spc="-240" dirty="0">
                <a:solidFill>
                  <a:schemeClr val="tx2"/>
                </a:solidFill>
              </a:rPr>
              <a:t> </a:t>
            </a:r>
            <a:r>
              <a:rPr spc="245" dirty="0">
                <a:solidFill>
                  <a:schemeClr val="tx2"/>
                </a:solidFill>
              </a:rPr>
              <a:t>PowerPoint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9905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509905" algn="l"/>
                <a:tab pos="510540" algn="l"/>
                <a:tab pos="5756910" algn="l"/>
              </a:tabLst>
            </a:pPr>
            <a:r>
              <a:rPr spc="-85" dirty="0"/>
              <a:t>well-structured</a:t>
            </a:r>
            <a:r>
              <a:rPr spc="-150" dirty="0"/>
              <a:t> </a:t>
            </a:r>
            <a:r>
              <a:rPr spc="-15" dirty="0"/>
              <a:t>(cover/</a:t>
            </a:r>
            <a:r>
              <a:rPr spc="-195" dirty="0"/>
              <a:t> </a:t>
            </a:r>
            <a:r>
              <a:rPr spc="-25" dirty="0"/>
              <a:t>objectives/	</a:t>
            </a:r>
            <a:r>
              <a:rPr spc="15" dirty="0"/>
              <a:t>content/</a:t>
            </a:r>
            <a:r>
              <a:rPr spc="-254" dirty="0"/>
              <a:t> </a:t>
            </a:r>
            <a:r>
              <a:rPr spc="40" dirty="0"/>
              <a:t>body/  </a:t>
            </a:r>
            <a:r>
              <a:rPr spc="-105" dirty="0"/>
              <a:t>summary/ </a:t>
            </a:r>
            <a:r>
              <a:rPr spc="40" dirty="0"/>
              <a:t>outcome/</a:t>
            </a:r>
            <a:r>
              <a:rPr spc="-270" dirty="0"/>
              <a:t> </a:t>
            </a:r>
            <a:r>
              <a:rPr spc="-45" dirty="0"/>
              <a:t>references)</a:t>
            </a:r>
          </a:p>
          <a:p>
            <a:pPr marL="509905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509905" algn="l"/>
                <a:tab pos="510540" algn="l"/>
              </a:tabLst>
            </a:pPr>
            <a:r>
              <a:rPr spc="-5" dirty="0"/>
              <a:t>Eye-catching</a:t>
            </a:r>
          </a:p>
          <a:p>
            <a:pPr marL="509905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509905" algn="l"/>
                <a:tab pos="510540" algn="l"/>
              </a:tabLst>
            </a:pPr>
            <a:r>
              <a:rPr spc="25" dirty="0"/>
              <a:t>Clear</a:t>
            </a:r>
            <a:r>
              <a:rPr spc="-204" dirty="0"/>
              <a:t> </a:t>
            </a:r>
            <a:r>
              <a:rPr spc="-45" dirty="0"/>
              <a:t>font</a:t>
            </a:r>
            <a:r>
              <a:rPr spc="-180" dirty="0"/>
              <a:t> </a:t>
            </a:r>
            <a:r>
              <a:rPr dirty="0"/>
              <a:t>type</a:t>
            </a:r>
            <a:r>
              <a:rPr spc="-180" dirty="0"/>
              <a:t> </a:t>
            </a:r>
            <a:r>
              <a:rPr spc="95" dirty="0"/>
              <a:t>and</a:t>
            </a:r>
            <a:r>
              <a:rPr spc="-180" dirty="0"/>
              <a:t> </a:t>
            </a:r>
            <a:r>
              <a:rPr spc="-150" dirty="0"/>
              <a:t>size</a:t>
            </a:r>
          </a:p>
          <a:p>
            <a:pPr marL="509905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509905" algn="l"/>
                <a:tab pos="510540" algn="l"/>
              </a:tabLst>
            </a:pPr>
            <a:r>
              <a:rPr spc="-120" dirty="0"/>
              <a:t>Wise </a:t>
            </a:r>
            <a:r>
              <a:rPr spc="-80" dirty="0"/>
              <a:t>use </a:t>
            </a:r>
            <a:r>
              <a:rPr spc="5" dirty="0"/>
              <a:t>of</a:t>
            </a:r>
            <a:r>
              <a:rPr spc="-325" dirty="0"/>
              <a:t> </a:t>
            </a:r>
            <a:r>
              <a:rPr spc="-5" dirty="0"/>
              <a:t>colour</a:t>
            </a:r>
          </a:p>
          <a:p>
            <a:pPr marL="509905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509905" algn="l"/>
                <a:tab pos="510540" algn="l"/>
              </a:tabLst>
            </a:pPr>
            <a:r>
              <a:rPr spc="25" dirty="0"/>
              <a:t>Avoid </a:t>
            </a:r>
            <a:r>
              <a:rPr spc="75" dirty="0"/>
              <a:t>crowded</a:t>
            </a:r>
            <a:r>
              <a:rPr spc="-395" dirty="0"/>
              <a:t> </a:t>
            </a:r>
            <a:r>
              <a:rPr spc="-120" dirty="0"/>
              <a:t>slides</a:t>
            </a:r>
          </a:p>
          <a:p>
            <a:pPr marL="509905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509905" algn="l"/>
                <a:tab pos="510540" algn="l"/>
              </a:tabLst>
            </a:pPr>
            <a:r>
              <a:rPr spc="-135" dirty="0"/>
              <a:t>Use</a:t>
            </a:r>
            <a:r>
              <a:rPr spc="-155" dirty="0"/>
              <a:t> </a:t>
            </a:r>
            <a:r>
              <a:rPr spc="-70" dirty="0"/>
              <a:t>keywords</a:t>
            </a:r>
          </a:p>
          <a:p>
            <a:pPr marL="509905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509905" algn="l"/>
                <a:tab pos="510540" algn="l"/>
              </a:tabLst>
            </a:pPr>
            <a:r>
              <a:rPr spc="-135" dirty="0"/>
              <a:t>Timing</a:t>
            </a:r>
          </a:p>
          <a:p>
            <a:pPr marL="509905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509905" algn="l"/>
                <a:tab pos="510540" algn="l"/>
              </a:tabLst>
            </a:pPr>
            <a:r>
              <a:rPr spc="-155" dirty="0"/>
              <a:t>Illustrations</a:t>
            </a:r>
            <a:r>
              <a:rPr spc="-215" dirty="0"/>
              <a:t> </a:t>
            </a:r>
            <a:r>
              <a:rPr spc="-70" dirty="0"/>
              <a:t>(figures/charts/animation)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905756" cy="36743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684776" y="3525010"/>
            <a:ext cx="4436364" cy="33055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684776" y="0"/>
            <a:ext cx="4422648" cy="34350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3432047"/>
            <a:ext cx="4488180" cy="33985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9" y="381000"/>
            <a:ext cx="7620000" cy="677108"/>
          </a:xfrm>
        </p:spPr>
        <p:txBody>
          <a:bodyPr/>
          <a:lstStyle/>
          <a:p>
            <a:r>
              <a:rPr lang="en-US" sz="4400" dirty="0">
                <a:ea typeface="ＭＳ Ｐゴシック" panose="020B0600070205080204" pitchFamily="34" charset="-128"/>
              </a:rPr>
              <a:t>Keep it simple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710" y="1676400"/>
            <a:ext cx="8072577" cy="295465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sz="2800" dirty="0">
                <a:cs typeface="Arial" panose="020B0604020202020204" pitchFamily="34" charset="0"/>
              </a:rPr>
              <a:t>T</a:t>
            </a:r>
            <a:r>
              <a:rPr lang="en-GB" sz="2800" dirty="0">
                <a:solidFill>
                  <a:srgbClr val="FFFF00"/>
                </a:solidFill>
                <a:cs typeface="Arial" panose="020B0604020202020204" pitchFamily="34" charset="0"/>
              </a:rPr>
              <a:t>o</a:t>
            </a:r>
            <a:r>
              <a:rPr lang="en-GB" sz="2800" dirty="0">
                <a:solidFill>
                  <a:srgbClr val="FFC000"/>
                </a:solidFill>
                <a:cs typeface="Arial" panose="020B0604020202020204" pitchFamily="34" charset="0"/>
              </a:rPr>
              <a:t>o</a:t>
            </a:r>
            <a:r>
              <a:rPr lang="en-GB" sz="2800" dirty="0">
                <a:cs typeface="Arial" panose="020B0604020202020204" pitchFamily="34" charset="0"/>
              </a:rPr>
              <a:t> </a:t>
            </a:r>
            <a:r>
              <a:rPr lang="en-GB" sz="2800" dirty="0">
                <a:solidFill>
                  <a:srgbClr val="C00000"/>
                </a:solidFill>
                <a:cs typeface="Arial" panose="020B0604020202020204" pitchFamily="34" charset="0"/>
              </a:rPr>
              <a:t>m</a:t>
            </a:r>
            <a:r>
              <a:rPr lang="en-GB" sz="2800" dirty="0">
                <a:solidFill>
                  <a:srgbClr val="92D050"/>
                </a:solidFill>
                <a:cs typeface="Arial" panose="020B0604020202020204" pitchFamily="34" charset="0"/>
              </a:rPr>
              <a:t>a</a:t>
            </a:r>
            <a:r>
              <a:rPr lang="en-GB" sz="2800" dirty="0">
                <a:solidFill>
                  <a:srgbClr val="B9D3FD"/>
                </a:solidFill>
                <a:cs typeface="Arial" panose="020B0604020202020204" pitchFamily="34" charset="0"/>
              </a:rPr>
              <a:t>n</a:t>
            </a:r>
            <a:r>
              <a:rPr lang="en-GB" sz="2800" dirty="0">
                <a:solidFill>
                  <a:srgbClr val="FFC000"/>
                </a:solidFill>
                <a:cs typeface="Arial" panose="020B0604020202020204" pitchFamily="34" charset="0"/>
              </a:rPr>
              <a:t>y</a:t>
            </a:r>
            <a:r>
              <a:rPr lang="en-GB" sz="2800" dirty="0">
                <a:cs typeface="Arial" panose="020B0604020202020204" pitchFamily="34" charset="0"/>
              </a:rPr>
              <a:t> </a:t>
            </a:r>
            <a:r>
              <a:rPr lang="en-GB" sz="2800" dirty="0">
                <a:solidFill>
                  <a:srgbClr val="FFFF00"/>
                </a:solidFill>
                <a:cs typeface="Arial" panose="020B0604020202020204" pitchFamily="34" charset="0"/>
              </a:rPr>
              <a:t>c</a:t>
            </a:r>
            <a:r>
              <a:rPr lang="en-GB" sz="2800" dirty="0">
                <a:solidFill>
                  <a:srgbClr val="72BFC5"/>
                </a:solidFill>
                <a:cs typeface="Arial" panose="020B0604020202020204" pitchFamily="34" charset="0"/>
              </a:rPr>
              <a:t>o</a:t>
            </a:r>
            <a:r>
              <a:rPr lang="en-GB" sz="2800" dirty="0">
                <a:solidFill>
                  <a:srgbClr val="C00000"/>
                </a:solidFill>
                <a:cs typeface="Arial" panose="020B0604020202020204" pitchFamily="34" charset="0"/>
              </a:rPr>
              <a:t>l</a:t>
            </a:r>
            <a:r>
              <a:rPr lang="en-GB" sz="2800" dirty="0">
                <a:solidFill>
                  <a:srgbClr val="A7C4FF"/>
                </a:solidFill>
                <a:cs typeface="Arial" panose="020B0604020202020204" pitchFamily="34" charset="0"/>
              </a:rPr>
              <a:t>o</a:t>
            </a:r>
            <a:r>
              <a:rPr lang="en-GB" sz="2800" dirty="0">
                <a:solidFill>
                  <a:srgbClr val="0070C0"/>
                </a:solidFill>
                <a:cs typeface="Arial" panose="020B0604020202020204" pitchFamily="34" charset="0"/>
              </a:rPr>
              <a:t>u</a:t>
            </a:r>
            <a:r>
              <a:rPr lang="en-GB" sz="2800" dirty="0">
                <a:solidFill>
                  <a:srgbClr val="C00000"/>
                </a:solidFill>
                <a:cs typeface="Arial" panose="020B0604020202020204" pitchFamily="34" charset="0"/>
              </a:rPr>
              <a:t>r</a:t>
            </a:r>
            <a:r>
              <a:rPr lang="en-GB" sz="2800" dirty="0">
                <a:solidFill>
                  <a:srgbClr val="AD8DFD"/>
                </a:solidFill>
                <a:cs typeface="Arial" panose="020B0604020202020204" pitchFamily="34" charset="0"/>
              </a:rPr>
              <a:t>s</a:t>
            </a:r>
            <a:r>
              <a:rPr lang="en-GB" sz="2800" dirty="0">
                <a:cs typeface="Arial" panose="020B0604020202020204" pitchFamily="34" charset="0"/>
              </a:rPr>
              <a:t>  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GB" sz="2800" dirty="0"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sz="2800" dirty="0">
                <a:cs typeface="Arial" panose="020B0604020202020204" pitchFamily="34" charset="0"/>
              </a:rPr>
              <a:t> Too </a:t>
            </a:r>
            <a:r>
              <a:rPr lang="en-GB" sz="2800" baseline="30000" dirty="0">
                <a:cs typeface="Arial" panose="020B0604020202020204" pitchFamily="34" charset="0"/>
              </a:rPr>
              <a:t>many </a:t>
            </a:r>
            <a:r>
              <a:rPr lang="en-GB" sz="2800" i="1" dirty="0">
                <a:cs typeface="Arial" panose="020B0604020202020204" pitchFamily="34" charset="0"/>
              </a:rPr>
              <a:t>fonts</a:t>
            </a:r>
            <a:r>
              <a:rPr lang="en-GB" sz="2800" dirty="0">
                <a:cs typeface="Arial" panose="020B0604020202020204" pitchFamily="34" charset="0"/>
              </a:rPr>
              <a:t> </a:t>
            </a:r>
            <a:r>
              <a:rPr lang="en-GB" sz="2800" u="sng" dirty="0">
                <a:cs typeface="Arial" panose="020B0604020202020204" pitchFamily="34" charset="0"/>
              </a:rPr>
              <a:t>and</a:t>
            </a:r>
            <a:r>
              <a:rPr lang="en-GB" sz="2800" dirty="0">
                <a:cs typeface="Arial" panose="020B0604020202020204" pitchFamily="34" charset="0"/>
              </a:rPr>
              <a:t> styles  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GB" sz="2800" dirty="0"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sz="2800" dirty="0">
                <a:cs typeface="Arial" panose="020B0604020202020204" pitchFamily="34" charset="0"/>
              </a:rPr>
              <a:t>Too much art work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GB" sz="2800" dirty="0"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798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010400" cy="830997"/>
          </a:xfrm>
        </p:spPr>
        <p:txBody>
          <a:bodyPr/>
          <a:lstStyle/>
          <a:p>
            <a:r>
              <a:rPr lang="en-US" dirty="0">
                <a:ea typeface="ＭＳ Ｐゴシック" panose="020B0600070205080204" pitchFamily="34" charset="-128"/>
              </a:rPr>
              <a:t>Rehearse your talk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09800"/>
            <a:ext cx="8072577" cy="1846659"/>
          </a:xfrm>
        </p:spPr>
        <p:txBody>
          <a:bodyPr/>
          <a:lstStyle/>
          <a:p>
            <a:pPr marL="342900" indent="-342900" eaLnBrk="1" hangingPunct="1">
              <a:buFont typeface="Wingdings" panose="05000000000000000000" pitchFamily="2" charset="2"/>
              <a:buChar char="Ø"/>
            </a:pPr>
            <a:r>
              <a:rPr lang="en-GB" dirty="0"/>
              <a:t>Practice at anytime 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</a:pPr>
            <a:endParaRPr lang="en-GB" dirty="0"/>
          </a:p>
          <a:p>
            <a:pPr marL="342900" indent="-342900" eaLnBrk="1" hangingPunct="1">
              <a:buFont typeface="Wingdings" panose="05000000000000000000" pitchFamily="2" charset="2"/>
              <a:buChar char="Ø"/>
            </a:pPr>
            <a:r>
              <a:rPr lang="en-GB" dirty="0"/>
              <a:t> Practice, practice, practice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704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82011" y="504444"/>
            <a:ext cx="4383024" cy="15438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33877" y="674065"/>
            <a:ext cx="3310254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E</a:t>
            </a:r>
            <a:r>
              <a:rPr spc="195" dirty="0"/>
              <a:t>v</a:t>
            </a:r>
            <a:r>
              <a:rPr spc="280" dirty="0"/>
              <a:t>aluation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8321"/>
              </p:ext>
            </p:extLst>
          </p:nvPr>
        </p:nvGraphicFramePr>
        <p:xfrm>
          <a:off x="1295400" y="1729839"/>
          <a:ext cx="3756025" cy="43173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56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009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80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PowerPoint</a:t>
                      </a:r>
                      <a:r>
                        <a:rPr lang="en-US" sz="1800" spc="80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Quality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1115" marB="0"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7A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945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7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Body</a:t>
                      </a:r>
                      <a:r>
                        <a:rPr sz="1800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100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language</a:t>
                      </a:r>
                      <a:r>
                        <a:rPr lang="en-US" sz="1800" spc="100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/Vocal tones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1115" marB="0">
                    <a:solidFill>
                      <a:srgbClr val="9C52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945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75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Confidence</a:t>
                      </a:r>
                      <a:r>
                        <a:rPr lang="en-US" sz="1800" spc="75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and</a:t>
                      </a:r>
                      <a:r>
                        <a:rPr lang="en-US" sz="1800" spc="75" baseline="0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Suppress </a:t>
                      </a:r>
                      <a:r>
                        <a:rPr lang="en-US" sz="1800" spc="75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of Stress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1115" marB="0">
                    <a:solidFill>
                      <a:srgbClr val="7A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945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7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English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skills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1750" marB="0">
                    <a:solidFill>
                      <a:srgbClr val="9C52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945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Interest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in Presenting</a:t>
                      </a:r>
                      <a:endParaRPr sz="18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31750" marB="0">
                    <a:solidFill>
                      <a:srgbClr val="9C52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9455">
                <a:tc>
                  <a:txBody>
                    <a:bodyPr/>
                    <a:lstStyle/>
                    <a:p>
                      <a:pPr marL="9144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spc="95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Knowledge of </a:t>
                      </a:r>
                      <a:r>
                        <a:rPr lang="en-US" sz="1800" b="0" spc="65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lang="en-US" sz="1800" b="0" spc="-210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800" b="0" spc="55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topic</a:t>
                      </a:r>
                      <a:endParaRPr lang="en-US" sz="1800" b="0" dirty="0" smtClean="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endParaRPr sz="18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31750" marB="0">
                    <a:solidFill>
                      <a:srgbClr val="9C52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74976" y="512063"/>
            <a:ext cx="4197096" cy="15438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00"/>
              </a:spcBef>
            </a:pPr>
            <a:r>
              <a:rPr spc="170" dirty="0"/>
              <a:t>References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944370"/>
            <a:ext cx="7818120" cy="2293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64465" indent="-3429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100" dirty="0">
                <a:latin typeface="Verdana"/>
                <a:cs typeface="Verdana"/>
              </a:rPr>
              <a:t>Kaul, </a:t>
            </a:r>
            <a:r>
              <a:rPr sz="2400" spc="-35" dirty="0">
                <a:latin typeface="Verdana"/>
                <a:cs typeface="Verdana"/>
              </a:rPr>
              <a:t>A. </a:t>
            </a:r>
            <a:r>
              <a:rPr sz="2400" spc="-200" dirty="0">
                <a:latin typeface="Verdana"/>
                <a:cs typeface="Verdana"/>
              </a:rPr>
              <a:t>2005. </a:t>
            </a:r>
            <a:r>
              <a:rPr sz="2400" i="1" spc="-130" dirty="0">
                <a:latin typeface="Verdana"/>
                <a:cs typeface="Verdana"/>
              </a:rPr>
              <a:t>The </a:t>
            </a:r>
            <a:r>
              <a:rPr sz="2400" i="1" spc="-35" dirty="0">
                <a:latin typeface="Verdana"/>
                <a:cs typeface="Verdana"/>
              </a:rPr>
              <a:t>Effective</a:t>
            </a:r>
            <a:r>
              <a:rPr sz="2400" i="1" spc="-640" dirty="0">
                <a:latin typeface="Verdana"/>
                <a:cs typeface="Verdana"/>
              </a:rPr>
              <a:t> </a:t>
            </a:r>
            <a:r>
              <a:rPr sz="2400" i="1" spc="-85" dirty="0">
                <a:latin typeface="Verdana"/>
                <a:cs typeface="Verdana"/>
              </a:rPr>
              <a:t>Presentation: </a:t>
            </a:r>
            <a:r>
              <a:rPr sz="2400" i="1" spc="-165" dirty="0">
                <a:latin typeface="Verdana"/>
                <a:cs typeface="Verdana"/>
              </a:rPr>
              <a:t>Talk </a:t>
            </a:r>
            <a:r>
              <a:rPr sz="2400" i="1" spc="-85" dirty="0">
                <a:latin typeface="Verdana"/>
                <a:cs typeface="Verdana"/>
              </a:rPr>
              <a:t>Your  </a:t>
            </a:r>
            <a:r>
              <a:rPr sz="2400" i="1" spc="-5" dirty="0">
                <a:latin typeface="Verdana"/>
                <a:cs typeface="Verdana"/>
              </a:rPr>
              <a:t>Way</a:t>
            </a:r>
            <a:r>
              <a:rPr sz="2400" i="1" spc="-185" dirty="0">
                <a:latin typeface="Verdana"/>
                <a:cs typeface="Verdana"/>
              </a:rPr>
              <a:t> </a:t>
            </a:r>
            <a:r>
              <a:rPr sz="2400" i="1" spc="-10" dirty="0">
                <a:latin typeface="Verdana"/>
                <a:cs typeface="Verdana"/>
              </a:rPr>
              <a:t>to</a:t>
            </a:r>
            <a:r>
              <a:rPr sz="2400" i="1" spc="-195" dirty="0">
                <a:latin typeface="Verdana"/>
                <a:cs typeface="Verdana"/>
              </a:rPr>
              <a:t> </a:t>
            </a:r>
            <a:r>
              <a:rPr sz="2400" i="1" spc="-80" dirty="0">
                <a:latin typeface="Verdana"/>
                <a:cs typeface="Verdana"/>
              </a:rPr>
              <a:t>Success.</a:t>
            </a:r>
            <a:r>
              <a:rPr sz="2400" i="1" spc="-185" dirty="0">
                <a:latin typeface="Verdana"/>
                <a:cs typeface="Verdana"/>
              </a:rPr>
              <a:t> </a:t>
            </a:r>
            <a:r>
              <a:rPr sz="2400" spc="45" dirty="0">
                <a:latin typeface="Verdana"/>
                <a:cs typeface="Verdana"/>
              </a:rPr>
              <a:t>New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125" dirty="0">
                <a:latin typeface="Verdana"/>
                <a:cs typeface="Verdana"/>
              </a:rPr>
              <a:t>Delhi:</a:t>
            </a:r>
            <a:r>
              <a:rPr sz="2400" spc="-220" dirty="0">
                <a:latin typeface="Verdana"/>
                <a:cs typeface="Verdana"/>
              </a:rPr>
              <a:t> </a:t>
            </a:r>
            <a:r>
              <a:rPr sz="2400" spc="-50" dirty="0">
                <a:latin typeface="Verdana"/>
                <a:cs typeface="Verdana"/>
              </a:rPr>
              <a:t>Response</a:t>
            </a:r>
            <a:r>
              <a:rPr sz="2400" spc="-165" dirty="0">
                <a:latin typeface="Verdana"/>
                <a:cs typeface="Verdana"/>
              </a:rPr>
              <a:t> </a:t>
            </a:r>
            <a:r>
              <a:rPr sz="2400" spc="-140" dirty="0">
                <a:latin typeface="Verdana"/>
                <a:cs typeface="Verdana"/>
              </a:rPr>
              <a:t>Book:</a:t>
            </a:r>
            <a:r>
              <a:rPr sz="2400" spc="-204" dirty="0">
                <a:latin typeface="Verdana"/>
                <a:cs typeface="Verdana"/>
              </a:rPr>
              <a:t> </a:t>
            </a:r>
            <a:r>
              <a:rPr sz="2400" spc="45" dirty="0">
                <a:latin typeface="Verdana"/>
                <a:cs typeface="Verdana"/>
              </a:rPr>
              <a:t>New  </a:t>
            </a:r>
            <a:r>
              <a:rPr sz="2400" spc="-95" dirty="0">
                <a:latin typeface="Verdana"/>
                <a:cs typeface="Verdana"/>
              </a:rPr>
              <a:t>Delhi.</a:t>
            </a:r>
            <a:endParaRPr sz="240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80" dirty="0">
                <a:latin typeface="Verdana"/>
                <a:cs typeface="Verdana"/>
              </a:rPr>
              <a:t>Reynolds, </a:t>
            </a:r>
            <a:r>
              <a:rPr sz="2400" spc="5" dirty="0">
                <a:latin typeface="Verdana"/>
                <a:cs typeface="Verdana"/>
              </a:rPr>
              <a:t>G. </a:t>
            </a:r>
            <a:r>
              <a:rPr sz="2400" spc="-200" dirty="0">
                <a:latin typeface="Verdana"/>
                <a:cs typeface="Verdana"/>
              </a:rPr>
              <a:t>2012. </a:t>
            </a:r>
            <a:r>
              <a:rPr sz="2400" i="1" spc="-55" dirty="0">
                <a:latin typeface="Verdana"/>
                <a:cs typeface="Verdana"/>
              </a:rPr>
              <a:t>Presentation </a:t>
            </a:r>
            <a:r>
              <a:rPr sz="2400" i="1" spc="-215" dirty="0">
                <a:latin typeface="Verdana"/>
                <a:cs typeface="Verdana"/>
              </a:rPr>
              <a:t>Zen: </a:t>
            </a:r>
            <a:r>
              <a:rPr sz="2400" i="1" spc="-110" dirty="0">
                <a:latin typeface="Verdana"/>
                <a:cs typeface="Verdana"/>
              </a:rPr>
              <a:t>Simple </a:t>
            </a:r>
            <a:r>
              <a:rPr sz="2400" i="1" spc="-65" dirty="0">
                <a:latin typeface="Verdana"/>
                <a:cs typeface="Verdana"/>
              </a:rPr>
              <a:t>Ideas  </a:t>
            </a:r>
            <a:r>
              <a:rPr sz="2400" i="1" spc="25" dirty="0">
                <a:latin typeface="Verdana"/>
                <a:cs typeface="Verdana"/>
              </a:rPr>
              <a:t>on</a:t>
            </a:r>
            <a:r>
              <a:rPr sz="2400" i="1" spc="-175" dirty="0">
                <a:latin typeface="Verdana"/>
                <a:cs typeface="Verdana"/>
              </a:rPr>
              <a:t> </a:t>
            </a:r>
            <a:r>
              <a:rPr sz="2400" i="1" spc="-55" dirty="0">
                <a:latin typeface="Verdana"/>
                <a:cs typeface="Verdana"/>
              </a:rPr>
              <a:t>Presentation</a:t>
            </a:r>
            <a:r>
              <a:rPr sz="2400" i="1" spc="-190" dirty="0">
                <a:latin typeface="Verdana"/>
                <a:cs typeface="Verdana"/>
              </a:rPr>
              <a:t> </a:t>
            </a:r>
            <a:r>
              <a:rPr sz="2400" i="1" spc="-65" dirty="0">
                <a:latin typeface="Verdana"/>
                <a:cs typeface="Verdana"/>
              </a:rPr>
              <a:t>Design</a:t>
            </a:r>
            <a:r>
              <a:rPr sz="2400" i="1" spc="-190" dirty="0">
                <a:latin typeface="Verdana"/>
                <a:cs typeface="Verdana"/>
              </a:rPr>
              <a:t> </a:t>
            </a:r>
            <a:r>
              <a:rPr sz="2400" i="1" spc="95" dirty="0">
                <a:latin typeface="Verdana"/>
                <a:cs typeface="Verdana"/>
              </a:rPr>
              <a:t>and</a:t>
            </a:r>
            <a:r>
              <a:rPr sz="2400" i="1" spc="-175" dirty="0">
                <a:latin typeface="Verdana"/>
                <a:cs typeface="Verdana"/>
              </a:rPr>
              <a:t> </a:t>
            </a:r>
            <a:r>
              <a:rPr sz="2400" i="1" spc="-105" dirty="0">
                <a:latin typeface="Verdana"/>
                <a:cs typeface="Verdana"/>
              </a:rPr>
              <a:t>Delivery,</a:t>
            </a:r>
            <a:r>
              <a:rPr sz="2400" i="1" spc="-190" dirty="0">
                <a:latin typeface="Verdana"/>
                <a:cs typeface="Verdana"/>
              </a:rPr>
              <a:t> </a:t>
            </a:r>
            <a:r>
              <a:rPr sz="2400" spc="-50" dirty="0">
                <a:latin typeface="Verdana"/>
                <a:cs typeface="Verdana"/>
              </a:rPr>
              <a:t>2</a:t>
            </a:r>
            <a:r>
              <a:rPr sz="2400" spc="-75" baseline="24305" dirty="0">
                <a:latin typeface="Verdana"/>
                <a:cs typeface="Verdana"/>
              </a:rPr>
              <a:t>nd</a:t>
            </a:r>
            <a:r>
              <a:rPr sz="2400" spc="179" baseline="2430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edn.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45" dirty="0">
                <a:latin typeface="Verdana"/>
                <a:cs typeface="Verdana"/>
              </a:rPr>
              <a:t>New  </a:t>
            </a:r>
            <a:r>
              <a:rPr sz="2400" spc="-170" dirty="0">
                <a:latin typeface="Verdana"/>
                <a:cs typeface="Verdana"/>
              </a:rPr>
              <a:t>Riders: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105" dirty="0">
                <a:latin typeface="Verdana"/>
                <a:cs typeface="Verdana"/>
              </a:rPr>
              <a:t>Berkeley.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91027" y="512063"/>
            <a:ext cx="3363467" cy="15438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42894" y="681685"/>
            <a:ext cx="246189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95" dirty="0"/>
              <a:t>Content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554607"/>
            <a:ext cx="4708525" cy="353758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5" dirty="0">
                <a:latin typeface="Verdana"/>
                <a:cs typeface="Verdana"/>
              </a:rPr>
              <a:t>Objectives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75" dirty="0">
                <a:latin typeface="Verdana"/>
                <a:cs typeface="Verdana"/>
              </a:rPr>
              <a:t>Definition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35" dirty="0">
                <a:latin typeface="Verdana"/>
                <a:cs typeface="Verdana"/>
              </a:rPr>
              <a:t>Types </a:t>
            </a:r>
            <a:r>
              <a:rPr sz="2400" spc="10" dirty="0">
                <a:latin typeface="Verdana"/>
                <a:cs typeface="Verdana"/>
              </a:rPr>
              <a:t>of</a:t>
            </a:r>
            <a:r>
              <a:rPr sz="2400" spc="-204" dirty="0">
                <a:latin typeface="Verdana"/>
                <a:cs typeface="Verdana"/>
              </a:rPr>
              <a:t> </a:t>
            </a:r>
            <a:r>
              <a:rPr sz="2400" spc="-40" dirty="0">
                <a:latin typeface="Verdana"/>
                <a:cs typeface="Verdana"/>
              </a:rPr>
              <a:t>presentation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85" dirty="0">
                <a:latin typeface="Verdana"/>
                <a:cs typeface="Verdana"/>
              </a:rPr>
              <a:t>Key</a:t>
            </a:r>
            <a:r>
              <a:rPr sz="2400" spc="-185" dirty="0">
                <a:latin typeface="Verdana"/>
                <a:cs typeface="Verdana"/>
              </a:rPr>
              <a:t> </a:t>
            </a:r>
            <a:r>
              <a:rPr sz="2400" spc="-105" dirty="0">
                <a:latin typeface="Verdana"/>
                <a:cs typeface="Verdana"/>
              </a:rPr>
              <a:t>steps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0" dirty="0">
                <a:latin typeface="Verdana"/>
                <a:cs typeface="Verdana"/>
              </a:rPr>
              <a:t>Presentation</a:t>
            </a:r>
            <a:r>
              <a:rPr sz="2400" spc="-220" dirty="0">
                <a:latin typeface="Verdana"/>
                <a:cs typeface="Verdana"/>
              </a:rPr>
              <a:t> </a:t>
            </a:r>
            <a:r>
              <a:rPr sz="2400" spc="-100" dirty="0">
                <a:latin typeface="Verdana"/>
                <a:cs typeface="Verdana"/>
              </a:rPr>
              <a:t>structure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204" dirty="0">
                <a:latin typeface="Verdana"/>
                <a:cs typeface="Verdana"/>
              </a:rPr>
              <a:t>Tips </a:t>
            </a:r>
            <a:r>
              <a:rPr sz="2400" spc="-95" dirty="0">
                <a:latin typeface="Verdana"/>
                <a:cs typeface="Verdana"/>
              </a:rPr>
              <a:t>for </a:t>
            </a:r>
            <a:r>
              <a:rPr sz="2400" spc="10" dirty="0">
                <a:latin typeface="Verdana"/>
                <a:cs typeface="Verdana"/>
              </a:rPr>
              <a:t>effective</a:t>
            </a:r>
            <a:r>
              <a:rPr sz="2400" spc="-305" dirty="0">
                <a:latin typeface="Verdana"/>
                <a:cs typeface="Verdana"/>
              </a:rPr>
              <a:t> </a:t>
            </a:r>
            <a:r>
              <a:rPr sz="2400" spc="-40" dirty="0">
                <a:latin typeface="Verdana"/>
                <a:cs typeface="Verdana"/>
              </a:rPr>
              <a:t>presentation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204" dirty="0">
                <a:latin typeface="Verdana"/>
                <a:cs typeface="Verdana"/>
              </a:rPr>
              <a:t>Tips </a:t>
            </a:r>
            <a:r>
              <a:rPr sz="2400" spc="25" dirty="0">
                <a:latin typeface="Verdana"/>
                <a:cs typeface="Verdana"/>
              </a:rPr>
              <a:t>on</a:t>
            </a:r>
            <a:r>
              <a:rPr sz="2400" spc="-160" dirty="0">
                <a:latin typeface="Verdana"/>
                <a:cs typeface="Verdana"/>
              </a:rPr>
              <a:t> </a:t>
            </a:r>
            <a:r>
              <a:rPr sz="2400" spc="-35" dirty="0">
                <a:latin typeface="Verdana"/>
                <a:cs typeface="Verdana"/>
              </a:rPr>
              <a:t>PowerPoint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80" dirty="0">
                <a:latin typeface="Verdana"/>
                <a:cs typeface="Verdana"/>
              </a:rPr>
              <a:t>Examples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43555" y="504444"/>
            <a:ext cx="4058412" cy="15438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95422" y="674065"/>
            <a:ext cx="315658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50" dirty="0"/>
              <a:t>Objectives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8267" y="1870405"/>
            <a:ext cx="4439285" cy="32696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58165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204" dirty="0">
                <a:solidFill>
                  <a:srgbClr val="172C4A"/>
                </a:solidFill>
                <a:latin typeface="Verdana"/>
                <a:cs typeface="Verdana"/>
              </a:rPr>
              <a:t>To </a:t>
            </a:r>
            <a:r>
              <a:rPr sz="2800" spc="60" dirty="0">
                <a:solidFill>
                  <a:srgbClr val="172C4A"/>
                </a:solidFill>
                <a:latin typeface="Verdana"/>
                <a:cs typeface="Verdana"/>
              </a:rPr>
              <a:t>develop </a:t>
            </a:r>
            <a:r>
              <a:rPr sz="2800" spc="-50" dirty="0">
                <a:solidFill>
                  <a:srgbClr val="172C4A"/>
                </a:solidFill>
                <a:latin typeface="Verdana"/>
                <a:cs typeface="Verdana"/>
              </a:rPr>
              <a:t>oral  </a:t>
            </a:r>
            <a:r>
              <a:rPr sz="2800" spc="15" dirty="0">
                <a:solidFill>
                  <a:srgbClr val="172C4A"/>
                </a:solidFill>
                <a:latin typeface="Verdana"/>
                <a:cs typeface="Verdana"/>
              </a:rPr>
              <a:t>communication</a:t>
            </a:r>
            <a:r>
              <a:rPr sz="2800" spc="-235" dirty="0">
                <a:solidFill>
                  <a:srgbClr val="172C4A"/>
                </a:solidFill>
                <a:latin typeface="Verdana"/>
                <a:cs typeface="Verdana"/>
              </a:rPr>
              <a:t> </a:t>
            </a:r>
            <a:r>
              <a:rPr sz="2800" spc="-275" dirty="0">
                <a:solidFill>
                  <a:srgbClr val="172C4A"/>
                </a:solidFill>
                <a:latin typeface="Verdana"/>
                <a:cs typeface="Verdana"/>
              </a:rPr>
              <a:t>skills</a:t>
            </a:r>
            <a:endParaRPr sz="2800">
              <a:latin typeface="Verdana"/>
              <a:cs typeface="Verdana"/>
            </a:endParaRPr>
          </a:p>
          <a:p>
            <a:pPr marL="355600" marR="928369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204" dirty="0">
                <a:solidFill>
                  <a:srgbClr val="172C4A"/>
                </a:solidFill>
                <a:latin typeface="Verdana"/>
                <a:cs typeface="Verdana"/>
              </a:rPr>
              <a:t>To </a:t>
            </a:r>
            <a:r>
              <a:rPr sz="2800" spc="150" dirty="0">
                <a:solidFill>
                  <a:srgbClr val="172C4A"/>
                </a:solidFill>
                <a:latin typeface="Verdana"/>
                <a:cs typeface="Verdana"/>
              </a:rPr>
              <a:t>be </a:t>
            </a:r>
            <a:r>
              <a:rPr sz="2800" spc="75" dirty="0">
                <a:solidFill>
                  <a:srgbClr val="172C4A"/>
                </a:solidFill>
                <a:latin typeface="Verdana"/>
                <a:cs typeface="Verdana"/>
              </a:rPr>
              <a:t>an</a:t>
            </a:r>
            <a:r>
              <a:rPr sz="2800" spc="-635" dirty="0">
                <a:solidFill>
                  <a:srgbClr val="172C4A"/>
                </a:solidFill>
                <a:latin typeface="Verdana"/>
                <a:cs typeface="Verdana"/>
              </a:rPr>
              <a:t> </a:t>
            </a:r>
            <a:r>
              <a:rPr sz="2800" spc="10" dirty="0">
                <a:solidFill>
                  <a:srgbClr val="172C4A"/>
                </a:solidFill>
                <a:latin typeface="Verdana"/>
                <a:cs typeface="Verdana"/>
              </a:rPr>
              <a:t>effective  </a:t>
            </a:r>
            <a:r>
              <a:rPr sz="2800" spc="-50" dirty="0">
                <a:solidFill>
                  <a:srgbClr val="172C4A"/>
                </a:solidFill>
                <a:latin typeface="Verdana"/>
                <a:cs typeface="Verdana"/>
              </a:rPr>
              <a:t>speaker</a:t>
            </a:r>
            <a:endParaRPr sz="280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204" dirty="0">
                <a:solidFill>
                  <a:srgbClr val="172C4A"/>
                </a:solidFill>
                <a:latin typeface="Verdana"/>
                <a:cs typeface="Verdana"/>
              </a:rPr>
              <a:t>To </a:t>
            </a:r>
            <a:r>
              <a:rPr sz="2800" spc="45" dirty="0">
                <a:solidFill>
                  <a:srgbClr val="172C4A"/>
                </a:solidFill>
                <a:latin typeface="Verdana"/>
                <a:cs typeface="Verdana"/>
              </a:rPr>
              <a:t>communicate </a:t>
            </a:r>
            <a:r>
              <a:rPr sz="2800" spc="105" dirty="0">
                <a:solidFill>
                  <a:srgbClr val="172C4A"/>
                </a:solidFill>
                <a:latin typeface="Verdana"/>
                <a:cs typeface="Verdana"/>
              </a:rPr>
              <a:t>and  </a:t>
            </a:r>
            <a:r>
              <a:rPr sz="2800" spc="-65" dirty="0">
                <a:solidFill>
                  <a:srgbClr val="172C4A"/>
                </a:solidFill>
                <a:latin typeface="Verdana"/>
                <a:cs typeface="Verdana"/>
              </a:rPr>
              <a:t>deliver </a:t>
            </a:r>
            <a:r>
              <a:rPr sz="2800" spc="-10" dirty="0">
                <a:solidFill>
                  <a:srgbClr val="172C4A"/>
                </a:solidFill>
                <a:latin typeface="Verdana"/>
                <a:cs typeface="Verdana"/>
              </a:rPr>
              <a:t>ideas</a:t>
            </a:r>
            <a:r>
              <a:rPr sz="2800" spc="-409" dirty="0">
                <a:solidFill>
                  <a:srgbClr val="172C4A"/>
                </a:solidFill>
                <a:latin typeface="Verdana"/>
                <a:cs typeface="Verdana"/>
              </a:rPr>
              <a:t> </a:t>
            </a:r>
            <a:r>
              <a:rPr sz="2800" spc="-25" dirty="0">
                <a:solidFill>
                  <a:srgbClr val="172C4A"/>
                </a:solidFill>
                <a:latin typeface="Verdana"/>
                <a:cs typeface="Verdana"/>
              </a:rPr>
              <a:t>effectively</a:t>
            </a:r>
            <a:endParaRPr sz="28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204" dirty="0">
                <a:solidFill>
                  <a:srgbClr val="172C4A"/>
                </a:solidFill>
                <a:latin typeface="Verdana"/>
                <a:cs typeface="Verdana"/>
              </a:rPr>
              <a:t>To </a:t>
            </a:r>
            <a:r>
              <a:rPr sz="2800" spc="-35" dirty="0">
                <a:solidFill>
                  <a:srgbClr val="172C4A"/>
                </a:solidFill>
                <a:latin typeface="Verdana"/>
                <a:cs typeface="Verdana"/>
              </a:rPr>
              <a:t>build </a:t>
            </a:r>
            <a:r>
              <a:rPr sz="2800" spc="45" dirty="0">
                <a:solidFill>
                  <a:srgbClr val="172C4A"/>
                </a:solidFill>
                <a:latin typeface="Verdana"/>
                <a:cs typeface="Verdana"/>
              </a:rPr>
              <a:t>up</a:t>
            </a:r>
            <a:r>
              <a:rPr sz="2800" spc="-434" dirty="0">
                <a:solidFill>
                  <a:srgbClr val="172C4A"/>
                </a:solidFill>
                <a:latin typeface="Verdana"/>
                <a:cs typeface="Verdana"/>
              </a:rPr>
              <a:t> </a:t>
            </a:r>
            <a:r>
              <a:rPr sz="2800" spc="80" dirty="0">
                <a:solidFill>
                  <a:srgbClr val="172C4A"/>
                </a:solidFill>
                <a:latin typeface="Verdana"/>
                <a:cs typeface="Verdana"/>
              </a:rPr>
              <a:t>confidence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03291" y="1988820"/>
            <a:ext cx="3988308" cy="28574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25979" y="173736"/>
            <a:ext cx="4893564" cy="15438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77845" y="343027"/>
            <a:ext cx="382206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60" dirty="0"/>
              <a:t>Presentation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627759"/>
            <a:ext cx="8074025" cy="2664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114" dirty="0">
                <a:latin typeface="Verdana"/>
                <a:cs typeface="Verdana"/>
              </a:rPr>
              <a:t>“A </a:t>
            </a:r>
            <a:r>
              <a:rPr sz="2400" spc="50" dirty="0">
                <a:latin typeface="Verdana"/>
                <a:cs typeface="Verdana"/>
              </a:rPr>
              <a:t>speech </a:t>
            </a:r>
            <a:r>
              <a:rPr sz="2400" spc="-95" dirty="0">
                <a:latin typeface="Verdana"/>
                <a:cs typeface="Verdana"/>
              </a:rPr>
              <a:t>or </a:t>
            </a:r>
            <a:r>
              <a:rPr sz="2400" spc="-85" dirty="0">
                <a:latin typeface="Verdana"/>
                <a:cs typeface="Verdana"/>
              </a:rPr>
              <a:t>talk </a:t>
            </a:r>
            <a:r>
              <a:rPr sz="2400" spc="-114" dirty="0">
                <a:latin typeface="Verdana"/>
                <a:cs typeface="Verdana"/>
              </a:rPr>
              <a:t>in </a:t>
            </a:r>
            <a:r>
              <a:rPr sz="2400" spc="5" dirty="0">
                <a:latin typeface="Verdana"/>
                <a:cs typeface="Verdana"/>
              </a:rPr>
              <a:t>which </a:t>
            </a:r>
            <a:r>
              <a:rPr sz="2400" spc="195" dirty="0">
                <a:latin typeface="Verdana"/>
                <a:cs typeface="Verdana"/>
              </a:rPr>
              <a:t>a </a:t>
            </a:r>
            <a:r>
              <a:rPr sz="2400" spc="35" dirty="0">
                <a:latin typeface="Verdana"/>
                <a:cs typeface="Verdana"/>
              </a:rPr>
              <a:t>new </a:t>
            </a:r>
            <a:r>
              <a:rPr sz="2400" dirty="0">
                <a:latin typeface="Verdana"/>
                <a:cs typeface="Verdana"/>
              </a:rPr>
              <a:t>product, </a:t>
            </a:r>
            <a:r>
              <a:rPr sz="2400" spc="20" dirty="0">
                <a:latin typeface="Verdana"/>
                <a:cs typeface="Verdana"/>
              </a:rPr>
              <a:t>idea, </a:t>
            </a:r>
            <a:r>
              <a:rPr sz="2400" spc="-85" dirty="0">
                <a:latin typeface="Verdana"/>
                <a:cs typeface="Verdana"/>
              </a:rPr>
              <a:t>or  </a:t>
            </a:r>
            <a:r>
              <a:rPr sz="2400" spc="105" dirty="0">
                <a:latin typeface="Verdana"/>
                <a:cs typeface="Verdana"/>
              </a:rPr>
              <a:t>piece </a:t>
            </a:r>
            <a:r>
              <a:rPr sz="2400" spc="10" dirty="0">
                <a:latin typeface="Verdana"/>
                <a:cs typeface="Verdana"/>
              </a:rPr>
              <a:t>of </a:t>
            </a:r>
            <a:r>
              <a:rPr sz="2400" spc="-100" dirty="0">
                <a:latin typeface="Verdana"/>
                <a:cs typeface="Verdana"/>
              </a:rPr>
              <a:t>work </a:t>
            </a:r>
            <a:r>
              <a:rPr sz="2400" spc="-240" dirty="0">
                <a:latin typeface="Verdana"/>
                <a:cs typeface="Verdana"/>
              </a:rPr>
              <a:t>is </a:t>
            </a:r>
            <a:r>
              <a:rPr sz="2400" spc="-65" dirty="0">
                <a:latin typeface="Verdana"/>
                <a:cs typeface="Verdana"/>
              </a:rPr>
              <a:t>shown</a:t>
            </a:r>
            <a:r>
              <a:rPr sz="2400" spc="710" dirty="0">
                <a:latin typeface="Verdana"/>
                <a:cs typeface="Verdana"/>
              </a:rPr>
              <a:t> </a:t>
            </a:r>
            <a:r>
              <a:rPr sz="2400" spc="90" dirty="0">
                <a:latin typeface="Verdana"/>
                <a:cs typeface="Verdana"/>
              </a:rPr>
              <a:t>and </a:t>
            </a:r>
            <a:r>
              <a:rPr sz="2400" spc="5" dirty="0">
                <a:latin typeface="Verdana"/>
                <a:cs typeface="Verdana"/>
              </a:rPr>
              <a:t>explained </a:t>
            </a:r>
            <a:r>
              <a:rPr sz="2400" spc="-10" dirty="0">
                <a:latin typeface="Verdana"/>
                <a:cs typeface="Verdana"/>
              </a:rPr>
              <a:t>to </a:t>
            </a:r>
            <a:r>
              <a:rPr sz="2400" spc="70" dirty="0">
                <a:latin typeface="Verdana"/>
                <a:cs typeface="Verdana"/>
              </a:rPr>
              <a:t>an  </a:t>
            </a:r>
            <a:r>
              <a:rPr sz="2400" spc="45" dirty="0">
                <a:latin typeface="Verdana"/>
                <a:cs typeface="Verdana"/>
              </a:rPr>
              <a:t>audience.”</a:t>
            </a:r>
            <a:endParaRPr sz="2400" dirty="0">
              <a:latin typeface="Verdana"/>
              <a:cs typeface="Verdana"/>
            </a:endParaRPr>
          </a:p>
          <a:p>
            <a:pPr marR="8890" algn="r">
              <a:lnSpc>
                <a:spcPct val="100000"/>
              </a:lnSpc>
              <a:spcBef>
                <a:spcPts val="480"/>
              </a:spcBef>
            </a:pPr>
            <a:r>
              <a:rPr sz="2000" i="1" spc="-110" dirty="0">
                <a:latin typeface="Verdana"/>
                <a:cs typeface="Verdana"/>
              </a:rPr>
              <a:t>English </a:t>
            </a:r>
            <a:r>
              <a:rPr sz="2000" i="1" spc="-30" dirty="0">
                <a:latin typeface="Verdana"/>
                <a:cs typeface="Verdana"/>
              </a:rPr>
              <a:t>Oxford</a:t>
            </a:r>
            <a:r>
              <a:rPr sz="2000" i="1" spc="-285" dirty="0">
                <a:latin typeface="Verdana"/>
                <a:cs typeface="Verdana"/>
              </a:rPr>
              <a:t> </a:t>
            </a:r>
            <a:r>
              <a:rPr sz="2000" i="1" spc="-45" dirty="0">
                <a:latin typeface="Verdana"/>
                <a:cs typeface="Verdana"/>
              </a:rPr>
              <a:t>Dictionaries</a:t>
            </a:r>
            <a:endParaRPr sz="2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lang="en-US" sz="240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 marR="8255">
              <a:lnSpc>
                <a:spcPct val="100000"/>
              </a:lnSpc>
              <a:spcBef>
                <a:spcPts val="484"/>
              </a:spcBef>
            </a:pPr>
            <a:endParaRPr lang="en-US" sz="2400" spc="-95" dirty="0" smtClean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99516" y="504444"/>
            <a:ext cx="7748016" cy="15438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49502" y="674065"/>
            <a:ext cx="684657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75" dirty="0"/>
              <a:t>Types </a:t>
            </a:r>
            <a:r>
              <a:rPr spc="125" dirty="0"/>
              <a:t>of</a:t>
            </a:r>
            <a:r>
              <a:rPr spc="-229" dirty="0"/>
              <a:t> </a:t>
            </a:r>
            <a:r>
              <a:rPr spc="275" dirty="0"/>
              <a:t>presentations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993519"/>
            <a:ext cx="6474460" cy="2253822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0" dirty="0">
                <a:latin typeface="Verdana"/>
                <a:cs typeface="Verdana"/>
              </a:rPr>
              <a:t>Quick </a:t>
            </a:r>
            <a:r>
              <a:rPr sz="2400" spc="-110" dirty="0">
                <a:latin typeface="Verdana"/>
                <a:cs typeface="Verdana"/>
              </a:rPr>
              <a:t>1-minute </a:t>
            </a:r>
            <a:r>
              <a:rPr lang="en-US" sz="2400" spc="-110" dirty="0" smtClean="0">
                <a:latin typeface="Verdana"/>
                <a:cs typeface="Verdana"/>
              </a:rPr>
              <a:t>Questions.</a:t>
            </a:r>
            <a:endParaRPr lang="en-US" sz="2400" spc="25" dirty="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55" dirty="0" smtClean="0">
                <a:latin typeface="Verdana"/>
                <a:cs typeface="Verdana"/>
              </a:rPr>
              <a:t>Conference </a:t>
            </a:r>
            <a:r>
              <a:rPr sz="2400" spc="55" dirty="0">
                <a:latin typeface="Verdana"/>
                <a:cs typeface="Verdana"/>
              </a:rPr>
              <a:t>paper</a:t>
            </a:r>
            <a:r>
              <a:rPr sz="2400" spc="-390" dirty="0">
                <a:latin typeface="Verdana"/>
                <a:cs typeface="Verdana"/>
              </a:rPr>
              <a:t> </a:t>
            </a:r>
            <a:r>
              <a:rPr sz="2400" spc="-65" dirty="0">
                <a:latin typeface="Verdana"/>
                <a:cs typeface="Verdana"/>
              </a:rPr>
              <a:t>presentations</a:t>
            </a:r>
            <a:endParaRPr sz="2400" dirty="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400" spc="-35" dirty="0" smtClean="0">
                <a:latin typeface="Verdana"/>
                <a:cs typeface="Verdana"/>
              </a:rPr>
              <a:t>Report </a:t>
            </a:r>
            <a:r>
              <a:rPr sz="2400" spc="-60" dirty="0" smtClean="0">
                <a:latin typeface="Verdana"/>
                <a:cs typeface="Verdana"/>
              </a:rPr>
              <a:t>presentations</a:t>
            </a:r>
            <a:endParaRPr sz="2400" dirty="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200" dirty="0">
                <a:latin typeface="Verdana"/>
                <a:cs typeface="Verdana"/>
              </a:rPr>
              <a:t>Thesis</a:t>
            </a:r>
            <a:r>
              <a:rPr sz="2400" spc="-185" dirty="0">
                <a:latin typeface="Verdana"/>
                <a:cs typeface="Verdana"/>
              </a:rPr>
              <a:t> </a:t>
            </a:r>
            <a:r>
              <a:rPr sz="2400" spc="10" dirty="0">
                <a:latin typeface="Verdana"/>
                <a:cs typeface="Verdana"/>
              </a:rPr>
              <a:t>defense</a:t>
            </a:r>
            <a:endParaRPr sz="2400" dirty="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05" dirty="0">
                <a:latin typeface="Verdana"/>
                <a:cs typeface="Verdana"/>
              </a:rPr>
              <a:t>Job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65" dirty="0">
                <a:latin typeface="Verdana"/>
                <a:cs typeface="Verdana"/>
              </a:rPr>
              <a:t>presentations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53717" y="4659629"/>
            <a:ext cx="1602105" cy="1347470"/>
          </a:xfrm>
          <a:custGeom>
            <a:avLst/>
            <a:gdLst/>
            <a:ahLst/>
            <a:cxnLst/>
            <a:rect l="l" t="t" r="r" b="b"/>
            <a:pathLst>
              <a:path w="1602105" h="1347470">
                <a:moveTo>
                  <a:pt x="1466977" y="0"/>
                </a:moveTo>
                <a:lnTo>
                  <a:pt x="134746" y="0"/>
                </a:lnTo>
                <a:lnTo>
                  <a:pt x="92155" y="6869"/>
                </a:lnTo>
                <a:lnTo>
                  <a:pt x="55165" y="25997"/>
                </a:lnTo>
                <a:lnTo>
                  <a:pt x="25997" y="55165"/>
                </a:lnTo>
                <a:lnTo>
                  <a:pt x="6869" y="92155"/>
                </a:lnTo>
                <a:lnTo>
                  <a:pt x="0" y="134747"/>
                </a:lnTo>
                <a:lnTo>
                  <a:pt x="0" y="1212494"/>
                </a:lnTo>
                <a:lnTo>
                  <a:pt x="6869" y="1255078"/>
                </a:lnTo>
                <a:lnTo>
                  <a:pt x="25997" y="1292061"/>
                </a:lnTo>
                <a:lnTo>
                  <a:pt x="55165" y="1321223"/>
                </a:lnTo>
                <a:lnTo>
                  <a:pt x="92155" y="1340348"/>
                </a:lnTo>
                <a:lnTo>
                  <a:pt x="134746" y="1347216"/>
                </a:lnTo>
                <a:lnTo>
                  <a:pt x="1466977" y="1347216"/>
                </a:lnTo>
                <a:lnTo>
                  <a:pt x="1509568" y="1340348"/>
                </a:lnTo>
                <a:lnTo>
                  <a:pt x="1546558" y="1321223"/>
                </a:lnTo>
                <a:lnTo>
                  <a:pt x="1575726" y="1292061"/>
                </a:lnTo>
                <a:lnTo>
                  <a:pt x="1594854" y="1255078"/>
                </a:lnTo>
                <a:lnTo>
                  <a:pt x="1601724" y="1212494"/>
                </a:lnTo>
                <a:lnTo>
                  <a:pt x="1601724" y="134747"/>
                </a:lnTo>
                <a:lnTo>
                  <a:pt x="1594854" y="92155"/>
                </a:lnTo>
                <a:lnTo>
                  <a:pt x="1575726" y="55165"/>
                </a:lnTo>
                <a:lnTo>
                  <a:pt x="1546558" y="25997"/>
                </a:lnTo>
                <a:lnTo>
                  <a:pt x="1509568" y="6869"/>
                </a:lnTo>
                <a:lnTo>
                  <a:pt x="1466977" y="0"/>
                </a:lnTo>
                <a:close/>
              </a:path>
            </a:pathLst>
          </a:custGeom>
          <a:solidFill>
            <a:srgbClr val="9C52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53717" y="4659629"/>
            <a:ext cx="1602105" cy="1347470"/>
          </a:xfrm>
          <a:custGeom>
            <a:avLst/>
            <a:gdLst/>
            <a:ahLst/>
            <a:cxnLst/>
            <a:rect l="l" t="t" r="r" b="b"/>
            <a:pathLst>
              <a:path w="1602105" h="1347470">
                <a:moveTo>
                  <a:pt x="0" y="134747"/>
                </a:moveTo>
                <a:lnTo>
                  <a:pt x="6869" y="92155"/>
                </a:lnTo>
                <a:lnTo>
                  <a:pt x="25997" y="55165"/>
                </a:lnTo>
                <a:lnTo>
                  <a:pt x="55165" y="25997"/>
                </a:lnTo>
                <a:lnTo>
                  <a:pt x="92155" y="6869"/>
                </a:lnTo>
                <a:lnTo>
                  <a:pt x="134746" y="0"/>
                </a:lnTo>
                <a:lnTo>
                  <a:pt x="1466977" y="0"/>
                </a:lnTo>
                <a:lnTo>
                  <a:pt x="1509568" y="6869"/>
                </a:lnTo>
                <a:lnTo>
                  <a:pt x="1546558" y="25997"/>
                </a:lnTo>
                <a:lnTo>
                  <a:pt x="1575726" y="55165"/>
                </a:lnTo>
                <a:lnTo>
                  <a:pt x="1594854" y="92155"/>
                </a:lnTo>
                <a:lnTo>
                  <a:pt x="1601724" y="134747"/>
                </a:lnTo>
                <a:lnTo>
                  <a:pt x="1601724" y="1212494"/>
                </a:lnTo>
                <a:lnTo>
                  <a:pt x="1594854" y="1255078"/>
                </a:lnTo>
                <a:lnTo>
                  <a:pt x="1575726" y="1292061"/>
                </a:lnTo>
                <a:lnTo>
                  <a:pt x="1546558" y="1321223"/>
                </a:lnTo>
                <a:lnTo>
                  <a:pt x="1509568" y="1340348"/>
                </a:lnTo>
                <a:lnTo>
                  <a:pt x="1466977" y="1347216"/>
                </a:lnTo>
                <a:lnTo>
                  <a:pt x="134746" y="1347216"/>
                </a:lnTo>
                <a:lnTo>
                  <a:pt x="92155" y="1340348"/>
                </a:lnTo>
                <a:lnTo>
                  <a:pt x="55165" y="1321223"/>
                </a:lnTo>
                <a:lnTo>
                  <a:pt x="25997" y="1292061"/>
                </a:lnTo>
                <a:lnTo>
                  <a:pt x="6869" y="1255078"/>
                </a:lnTo>
                <a:lnTo>
                  <a:pt x="0" y="1212494"/>
                </a:lnTo>
                <a:lnTo>
                  <a:pt x="0" y="134747"/>
                </a:lnTo>
                <a:close/>
              </a:path>
            </a:pathLst>
          </a:custGeom>
          <a:ln w="2895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703577" y="4884877"/>
            <a:ext cx="1300480" cy="85534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065" marR="5080" indent="-635" algn="ctr">
              <a:lnSpc>
                <a:spcPct val="101200"/>
              </a:lnSpc>
              <a:spcBef>
                <a:spcPts val="75"/>
              </a:spcBef>
            </a:pPr>
            <a:r>
              <a:rPr sz="1800" spc="100" dirty="0">
                <a:solidFill>
                  <a:srgbClr val="FFFFFF"/>
                </a:solidFill>
                <a:latin typeface="Times New Roman"/>
                <a:cs typeface="Times New Roman"/>
              </a:rPr>
              <a:t>Never  </a:t>
            </a:r>
            <a:r>
              <a:rPr sz="1800" spc="114" dirty="0">
                <a:solidFill>
                  <a:srgbClr val="FFFFFF"/>
                </a:solidFill>
                <a:latin typeface="Times New Roman"/>
                <a:cs typeface="Times New Roman"/>
              </a:rPr>
              <a:t>enough</a:t>
            </a:r>
            <a:r>
              <a:rPr sz="18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85" dirty="0">
                <a:solidFill>
                  <a:srgbClr val="FFFFFF"/>
                </a:solidFill>
                <a:latin typeface="Times New Roman"/>
                <a:cs typeface="Times New Roman"/>
              </a:rPr>
              <a:t>time  </a:t>
            </a:r>
            <a:r>
              <a:rPr sz="1800" spc="8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18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70" dirty="0">
                <a:solidFill>
                  <a:srgbClr val="FFFFFF"/>
                </a:solidFill>
                <a:latin typeface="Times New Roman"/>
                <a:cs typeface="Times New Roman"/>
              </a:rPr>
              <a:t>talk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314700" y="5134355"/>
            <a:ext cx="340360" cy="398145"/>
          </a:xfrm>
          <a:custGeom>
            <a:avLst/>
            <a:gdLst/>
            <a:ahLst/>
            <a:cxnLst/>
            <a:rect l="l" t="t" r="r" b="b"/>
            <a:pathLst>
              <a:path w="340360" h="398145">
                <a:moveTo>
                  <a:pt x="169925" y="0"/>
                </a:moveTo>
                <a:lnTo>
                  <a:pt x="169925" y="79502"/>
                </a:lnTo>
                <a:lnTo>
                  <a:pt x="0" y="79502"/>
                </a:lnTo>
                <a:lnTo>
                  <a:pt x="0" y="318262"/>
                </a:lnTo>
                <a:lnTo>
                  <a:pt x="169925" y="318262"/>
                </a:lnTo>
                <a:lnTo>
                  <a:pt x="169925" y="397764"/>
                </a:lnTo>
                <a:lnTo>
                  <a:pt x="339851" y="198882"/>
                </a:lnTo>
                <a:lnTo>
                  <a:pt x="169925" y="0"/>
                </a:lnTo>
                <a:close/>
              </a:path>
            </a:pathLst>
          </a:custGeom>
          <a:solidFill>
            <a:srgbClr val="9C52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95521" y="4659629"/>
            <a:ext cx="1602105" cy="1347470"/>
          </a:xfrm>
          <a:custGeom>
            <a:avLst/>
            <a:gdLst/>
            <a:ahLst/>
            <a:cxnLst/>
            <a:rect l="l" t="t" r="r" b="b"/>
            <a:pathLst>
              <a:path w="1602104" h="1347470">
                <a:moveTo>
                  <a:pt x="1466977" y="0"/>
                </a:moveTo>
                <a:lnTo>
                  <a:pt x="134747" y="0"/>
                </a:lnTo>
                <a:lnTo>
                  <a:pt x="92155" y="6869"/>
                </a:lnTo>
                <a:lnTo>
                  <a:pt x="55165" y="25997"/>
                </a:lnTo>
                <a:lnTo>
                  <a:pt x="25997" y="55165"/>
                </a:lnTo>
                <a:lnTo>
                  <a:pt x="6869" y="92155"/>
                </a:lnTo>
                <a:lnTo>
                  <a:pt x="0" y="134747"/>
                </a:lnTo>
                <a:lnTo>
                  <a:pt x="0" y="1212494"/>
                </a:lnTo>
                <a:lnTo>
                  <a:pt x="6869" y="1255078"/>
                </a:lnTo>
                <a:lnTo>
                  <a:pt x="25997" y="1292061"/>
                </a:lnTo>
                <a:lnTo>
                  <a:pt x="55165" y="1321223"/>
                </a:lnTo>
                <a:lnTo>
                  <a:pt x="92155" y="1340348"/>
                </a:lnTo>
                <a:lnTo>
                  <a:pt x="134747" y="1347216"/>
                </a:lnTo>
                <a:lnTo>
                  <a:pt x="1466977" y="1347216"/>
                </a:lnTo>
                <a:lnTo>
                  <a:pt x="1509568" y="1340348"/>
                </a:lnTo>
                <a:lnTo>
                  <a:pt x="1546558" y="1321223"/>
                </a:lnTo>
                <a:lnTo>
                  <a:pt x="1575726" y="1292061"/>
                </a:lnTo>
                <a:lnTo>
                  <a:pt x="1594854" y="1255078"/>
                </a:lnTo>
                <a:lnTo>
                  <a:pt x="1601724" y="1212494"/>
                </a:lnTo>
                <a:lnTo>
                  <a:pt x="1601724" y="134747"/>
                </a:lnTo>
                <a:lnTo>
                  <a:pt x="1594854" y="92155"/>
                </a:lnTo>
                <a:lnTo>
                  <a:pt x="1575726" y="55165"/>
                </a:lnTo>
                <a:lnTo>
                  <a:pt x="1546558" y="25997"/>
                </a:lnTo>
                <a:lnTo>
                  <a:pt x="1509568" y="6869"/>
                </a:lnTo>
                <a:lnTo>
                  <a:pt x="1466977" y="0"/>
                </a:lnTo>
                <a:close/>
              </a:path>
            </a:pathLst>
          </a:custGeom>
          <a:solidFill>
            <a:srgbClr val="C35B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795521" y="4659629"/>
            <a:ext cx="1602105" cy="1347470"/>
          </a:xfrm>
          <a:custGeom>
            <a:avLst/>
            <a:gdLst/>
            <a:ahLst/>
            <a:cxnLst/>
            <a:rect l="l" t="t" r="r" b="b"/>
            <a:pathLst>
              <a:path w="1602104" h="1347470">
                <a:moveTo>
                  <a:pt x="0" y="134747"/>
                </a:moveTo>
                <a:lnTo>
                  <a:pt x="6869" y="92155"/>
                </a:lnTo>
                <a:lnTo>
                  <a:pt x="25997" y="55165"/>
                </a:lnTo>
                <a:lnTo>
                  <a:pt x="55165" y="25997"/>
                </a:lnTo>
                <a:lnTo>
                  <a:pt x="92155" y="6869"/>
                </a:lnTo>
                <a:lnTo>
                  <a:pt x="134747" y="0"/>
                </a:lnTo>
                <a:lnTo>
                  <a:pt x="1466977" y="0"/>
                </a:lnTo>
                <a:lnTo>
                  <a:pt x="1509568" y="6869"/>
                </a:lnTo>
                <a:lnTo>
                  <a:pt x="1546558" y="25997"/>
                </a:lnTo>
                <a:lnTo>
                  <a:pt x="1575726" y="55165"/>
                </a:lnTo>
                <a:lnTo>
                  <a:pt x="1594854" y="92155"/>
                </a:lnTo>
                <a:lnTo>
                  <a:pt x="1601724" y="134747"/>
                </a:lnTo>
                <a:lnTo>
                  <a:pt x="1601724" y="1212494"/>
                </a:lnTo>
                <a:lnTo>
                  <a:pt x="1594854" y="1255078"/>
                </a:lnTo>
                <a:lnTo>
                  <a:pt x="1575726" y="1292061"/>
                </a:lnTo>
                <a:lnTo>
                  <a:pt x="1546558" y="1321223"/>
                </a:lnTo>
                <a:lnTo>
                  <a:pt x="1509568" y="1340348"/>
                </a:lnTo>
                <a:lnTo>
                  <a:pt x="1466977" y="1347216"/>
                </a:lnTo>
                <a:lnTo>
                  <a:pt x="134747" y="1347216"/>
                </a:lnTo>
                <a:lnTo>
                  <a:pt x="92155" y="1340348"/>
                </a:lnTo>
                <a:lnTo>
                  <a:pt x="55165" y="1321223"/>
                </a:lnTo>
                <a:lnTo>
                  <a:pt x="25997" y="1292061"/>
                </a:lnTo>
                <a:lnTo>
                  <a:pt x="6869" y="1255078"/>
                </a:lnTo>
                <a:lnTo>
                  <a:pt x="0" y="1212494"/>
                </a:lnTo>
                <a:lnTo>
                  <a:pt x="0" y="134747"/>
                </a:lnTo>
                <a:close/>
              </a:path>
            </a:pathLst>
          </a:custGeom>
          <a:ln w="2895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927475" y="4746497"/>
            <a:ext cx="1336040" cy="113411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065" marR="5080" algn="ctr">
              <a:lnSpc>
                <a:spcPct val="101299"/>
              </a:lnSpc>
              <a:spcBef>
                <a:spcPts val="70"/>
              </a:spcBef>
            </a:pPr>
            <a:r>
              <a:rPr sz="1800" spc="50" dirty="0">
                <a:solidFill>
                  <a:srgbClr val="FFFFFF"/>
                </a:solidFill>
                <a:latin typeface="Times New Roman"/>
                <a:cs typeface="Times New Roman"/>
              </a:rPr>
              <a:t>All </a:t>
            </a:r>
            <a:r>
              <a:rPr sz="1800" spc="45" dirty="0">
                <a:solidFill>
                  <a:srgbClr val="FFFFFF"/>
                </a:solidFill>
                <a:latin typeface="Times New Roman"/>
                <a:cs typeface="Times New Roman"/>
              </a:rPr>
              <a:t>reflect</a:t>
            </a:r>
            <a:r>
              <a:rPr sz="1800" spc="-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114" dirty="0">
                <a:solidFill>
                  <a:srgbClr val="FFFFFF"/>
                </a:solidFill>
                <a:latin typeface="Times New Roman"/>
                <a:cs typeface="Times New Roman"/>
              </a:rPr>
              <a:t>on  </a:t>
            </a:r>
            <a:r>
              <a:rPr sz="1800" spc="105" dirty="0">
                <a:solidFill>
                  <a:srgbClr val="FFFFFF"/>
                </a:solidFill>
                <a:latin typeface="Times New Roman"/>
                <a:cs typeface="Times New Roman"/>
              </a:rPr>
              <a:t>you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&amp;  </a:t>
            </a:r>
            <a:r>
              <a:rPr sz="1800" spc="90" dirty="0">
                <a:solidFill>
                  <a:srgbClr val="FFFFFF"/>
                </a:solidFill>
                <a:latin typeface="Times New Roman"/>
                <a:cs typeface="Times New Roman"/>
              </a:rPr>
              <a:t>require  </a:t>
            </a:r>
            <a:r>
              <a:rPr sz="1800" spc="65" dirty="0">
                <a:solidFill>
                  <a:srgbClr val="FFFFFF"/>
                </a:solidFill>
                <a:latin typeface="Times New Roman"/>
                <a:cs typeface="Times New Roman"/>
              </a:rPr>
              <a:t>practice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556503" y="5134355"/>
            <a:ext cx="340360" cy="398145"/>
          </a:xfrm>
          <a:custGeom>
            <a:avLst/>
            <a:gdLst/>
            <a:ahLst/>
            <a:cxnLst/>
            <a:rect l="l" t="t" r="r" b="b"/>
            <a:pathLst>
              <a:path w="340360" h="398145">
                <a:moveTo>
                  <a:pt x="169925" y="0"/>
                </a:moveTo>
                <a:lnTo>
                  <a:pt x="169925" y="79502"/>
                </a:lnTo>
                <a:lnTo>
                  <a:pt x="0" y="79502"/>
                </a:lnTo>
                <a:lnTo>
                  <a:pt x="0" y="318262"/>
                </a:lnTo>
                <a:lnTo>
                  <a:pt x="169925" y="318262"/>
                </a:lnTo>
                <a:lnTo>
                  <a:pt x="169925" y="397764"/>
                </a:lnTo>
                <a:lnTo>
                  <a:pt x="339851" y="198882"/>
                </a:lnTo>
                <a:lnTo>
                  <a:pt x="169925" y="0"/>
                </a:lnTo>
                <a:close/>
              </a:path>
            </a:pathLst>
          </a:custGeom>
          <a:solidFill>
            <a:srgbClr val="E684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037326" y="4659629"/>
            <a:ext cx="1602105" cy="1347470"/>
          </a:xfrm>
          <a:custGeom>
            <a:avLst/>
            <a:gdLst/>
            <a:ahLst/>
            <a:cxnLst/>
            <a:rect l="l" t="t" r="r" b="b"/>
            <a:pathLst>
              <a:path w="1602104" h="1347470">
                <a:moveTo>
                  <a:pt x="1466977" y="0"/>
                </a:moveTo>
                <a:lnTo>
                  <a:pt x="134747" y="0"/>
                </a:lnTo>
                <a:lnTo>
                  <a:pt x="92155" y="6869"/>
                </a:lnTo>
                <a:lnTo>
                  <a:pt x="55165" y="25997"/>
                </a:lnTo>
                <a:lnTo>
                  <a:pt x="25997" y="55165"/>
                </a:lnTo>
                <a:lnTo>
                  <a:pt x="6869" y="92155"/>
                </a:lnTo>
                <a:lnTo>
                  <a:pt x="0" y="134747"/>
                </a:lnTo>
                <a:lnTo>
                  <a:pt x="0" y="1212494"/>
                </a:lnTo>
                <a:lnTo>
                  <a:pt x="6869" y="1255078"/>
                </a:lnTo>
                <a:lnTo>
                  <a:pt x="25997" y="1292061"/>
                </a:lnTo>
                <a:lnTo>
                  <a:pt x="55165" y="1321223"/>
                </a:lnTo>
                <a:lnTo>
                  <a:pt x="92155" y="1340348"/>
                </a:lnTo>
                <a:lnTo>
                  <a:pt x="134747" y="1347216"/>
                </a:lnTo>
                <a:lnTo>
                  <a:pt x="1466977" y="1347216"/>
                </a:lnTo>
                <a:lnTo>
                  <a:pt x="1509568" y="1340348"/>
                </a:lnTo>
                <a:lnTo>
                  <a:pt x="1546558" y="1321223"/>
                </a:lnTo>
                <a:lnTo>
                  <a:pt x="1575726" y="1292061"/>
                </a:lnTo>
                <a:lnTo>
                  <a:pt x="1594854" y="1255078"/>
                </a:lnTo>
                <a:lnTo>
                  <a:pt x="1601724" y="1212494"/>
                </a:lnTo>
                <a:lnTo>
                  <a:pt x="1601724" y="134747"/>
                </a:lnTo>
                <a:lnTo>
                  <a:pt x="1594854" y="92155"/>
                </a:lnTo>
                <a:lnTo>
                  <a:pt x="1575726" y="55165"/>
                </a:lnTo>
                <a:lnTo>
                  <a:pt x="1546558" y="25997"/>
                </a:lnTo>
                <a:lnTo>
                  <a:pt x="1509568" y="6869"/>
                </a:lnTo>
                <a:lnTo>
                  <a:pt x="1466977" y="0"/>
                </a:lnTo>
                <a:close/>
              </a:path>
            </a:pathLst>
          </a:custGeom>
          <a:solidFill>
            <a:srgbClr val="E684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037326" y="4659629"/>
            <a:ext cx="1602105" cy="1347470"/>
          </a:xfrm>
          <a:custGeom>
            <a:avLst/>
            <a:gdLst/>
            <a:ahLst/>
            <a:cxnLst/>
            <a:rect l="l" t="t" r="r" b="b"/>
            <a:pathLst>
              <a:path w="1602104" h="1347470">
                <a:moveTo>
                  <a:pt x="0" y="134747"/>
                </a:moveTo>
                <a:lnTo>
                  <a:pt x="6869" y="92155"/>
                </a:lnTo>
                <a:lnTo>
                  <a:pt x="25997" y="55165"/>
                </a:lnTo>
                <a:lnTo>
                  <a:pt x="55165" y="25997"/>
                </a:lnTo>
                <a:lnTo>
                  <a:pt x="92155" y="6869"/>
                </a:lnTo>
                <a:lnTo>
                  <a:pt x="134747" y="0"/>
                </a:lnTo>
                <a:lnTo>
                  <a:pt x="1466977" y="0"/>
                </a:lnTo>
                <a:lnTo>
                  <a:pt x="1509568" y="6869"/>
                </a:lnTo>
                <a:lnTo>
                  <a:pt x="1546558" y="25997"/>
                </a:lnTo>
                <a:lnTo>
                  <a:pt x="1575726" y="55165"/>
                </a:lnTo>
                <a:lnTo>
                  <a:pt x="1594854" y="92155"/>
                </a:lnTo>
                <a:lnTo>
                  <a:pt x="1601724" y="134747"/>
                </a:lnTo>
                <a:lnTo>
                  <a:pt x="1601724" y="1212494"/>
                </a:lnTo>
                <a:lnTo>
                  <a:pt x="1594854" y="1255078"/>
                </a:lnTo>
                <a:lnTo>
                  <a:pt x="1575726" y="1292061"/>
                </a:lnTo>
                <a:lnTo>
                  <a:pt x="1546558" y="1321223"/>
                </a:lnTo>
                <a:lnTo>
                  <a:pt x="1509568" y="1340348"/>
                </a:lnTo>
                <a:lnTo>
                  <a:pt x="1466977" y="1347216"/>
                </a:lnTo>
                <a:lnTo>
                  <a:pt x="134747" y="1347216"/>
                </a:lnTo>
                <a:lnTo>
                  <a:pt x="92155" y="1340348"/>
                </a:lnTo>
                <a:lnTo>
                  <a:pt x="55165" y="1321223"/>
                </a:lnTo>
                <a:lnTo>
                  <a:pt x="25997" y="1292061"/>
                </a:lnTo>
                <a:lnTo>
                  <a:pt x="6869" y="1255078"/>
                </a:lnTo>
                <a:lnTo>
                  <a:pt x="0" y="1212494"/>
                </a:lnTo>
                <a:lnTo>
                  <a:pt x="0" y="134747"/>
                </a:lnTo>
                <a:close/>
              </a:path>
            </a:pathLst>
          </a:custGeom>
          <a:ln w="2895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176009" y="4884877"/>
            <a:ext cx="1325245" cy="85534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indent="635" algn="ctr">
              <a:lnSpc>
                <a:spcPct val="101200"/>
              </a:lnSpc>
              <a:spcBef>
                <a:spcPts val="75"/>
              </a:spcBef>
            </a:pPr>
            <a:r>
              <a:rPr sz="1800" spc="70" dirty="0">
                <a:solidFill>
                  <a:srgbClr val="FFFFFF"/>
                </a:solidFill>
                <a:latin typeface="Times New Roman"/>
                <a:cs typeface="Times New Roman"/>
              </a:rPr>
              <a:t>Requires </a:t>
            </a:r>
            <a:r>
              <a:rPr sz="1800" spc="100" dirty="0">
                <a:solidFill>
                  <a:srgbClr val="FFFFFF"/>
                </a:solidFill>
                <a:latin typeface="Times New Roman"/>
                <a:cs typeface="Times New Roman"/>
              </a:rPr>
              <a:t>a  </a:t>
            </a:r>
            <a:r>
              <a:rPr sz="1800" spc="60" dirty="0">
                <a:solidFill>
                  <a:srgbClr val="FFFFFF"/>
                </a:solidFill>
                <a:latin typeface="Times New Roman"/>
                <a:cs typeface="Times New Roman"/>
              </a:rPr>
              <a:t>clear </a:t>
            </a:r>
            <a:r>
              <a:rPr sz="1800" spc="70" dirty="0">
                <a:solidFill>
                  <a:srgbClr val="FFFFFF"/>
                </a:solidFill>
                <a:latin typeface="Times New Roman"/>
                <a:cs typeface="Times New Roman"/>
              </a:rPr>
              <a:t>goal  </a:t>
            </a:r>
            <a:r>
              <a:rPr sz="1800" spc="14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180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90" dirty="0">
                <a:solidFill>
                  <a:srgbClr val="FFFFFF"/>
                </a:solidFill>
                <a:latin typeface="Times New Roman"/>
                <a:cs typeface="Times New Roman"/>
              </a:rPr>
              <a:t>message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2492990"/>
          </a:xfrm>
        </p:spPr>
        <p:txBody>
          <a:bodyPr/>
          <a:lstStyle/>
          <a:p>
            <a:r>
              <a:rPr lang="en-US" dirty="0" smtClean="0"/>
              <a:t>Rehearsal for Presentations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1 minute Talk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4"/>
          </p:nvPr>
        </p:nvSpPr>
        <p:spPr>
          <a:xfrm>
            <a:off x="685800" y="3352800"/>
            <a:ext cx="7848600" cy="2585323"/>
          </a:xfrm>
        </p:spPr>
        <p:txBody>
          <a:bodyPr/>
          <a:lstStyle/>
          <a:p>
            <a:r>
              <a:rPr lang="en-US" dirty="0" smtClean="0"/>
              <a:t>Questions: What you plan to become in the future, and how Business and Management Department will help you to achieve what you desire?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Answer in (one Minute) without PowerPoint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444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47188" y="28955"/>
            <a:ext cx="3852672" cy="15438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99054" y="198577"/>
            <a:ext cx="295211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65" dirty="0"/>
              <a:t>Key</a:t>
            </a:r>
            <a:r>
              <a:rPr spc="-85" dirty="0"/>
              <a:t> </a:t>
            </a:r>
            <a:r>
              <a:rPr spc="275" dirty="0"/>
              <a:t>steps</a:t>
            </a:r>
          </a:p>
        </p:txBody>
      </p:sp>
      <p:sp>
        <p:nvSpPr>
          <p:cNvPr id="4" name="object 4"/>
          <p:cNvSpPr/>
          <p:nvPr/>
        </p:nvSpPr>
        <p:spPr>
          <a:xfrm>
            <a:off x="2042160" y="2578607"/>
            <a:ext cx="1086612" cy="9677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89404" y="2606039"/>
            <a:ext cx="989330" cy="868680"/>
          </a:xfrm>
          <a:custGeom>
            <a:avLst/>
            <a:gdLst/>
            <a:ahLst/>
            <a:cxnLst/>
            <a:rect l="l" t="t" r="r" b="b"/>
            <a:pathLst>
              <a:path w="989330" h="868679">
                <a:moveTo>
                  <a:pt x="285241" y="0"/>
                </a:moveTo>
                <a:lnTo>
                  <a:pt x="0" y="0"/>
                </a:lnTo>
                <a:lnTo>
                  <a:pt x="0" y="794131"/>
                </a:lnTo>
                <a:lnTo>
                  <a:pt x="678307" y="794131"/>
                </a:lnTo>
                <a:lnTo>
                  <a:pt x="678307" y="868680"/>
                </a:lnTo>
                <a:lnTo>
                  <a:pt x="989076" y="651510"/>
                </a:lnTo>
                <a:lnTo>
                  <a:pt x="784986" y="508888"/>
                </a:lnTo>
                <a:lnTo>
                  <a:pt x="285241" y="508888"/>
                </a:lnTo>
                <a:lnTo>
                  <a:pt x="285241" y="0"/>
                </a:lnTo>
                <a:close/>
              </a:path>
              <a:path w="989330" h="868679">
                <a:moveTo>
                  <a:pt x="678307" y="434339"/>
                </a:moveTo>
                <a:lnTo>
                  <a:pt x="678307" y="508888"/>
                </a:lnTo>
                <a:lnTo>
                  <a:pt x="784986" y="508888"/>
                </a:lnTo>
                <a:lnTo>
                  <a:pt x="678307" y="434339"/>
                </a:lnTo>
                <a:close/>
              </a:path>
            </a:pathLst>
          </a:custGeom>
          <a:solidFill>
            <a:srgbClr val="D4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89404" y="2606039"/>
            <a:ext cx="989330" cy="868680"/>
          </a:xfrm>
          <a:custGeom>
            <a:avLst/>
            <a:gdLst/>
            <a:ahLst/>
            <a:cxnLst/>
            <a:rect l="l" t="t" r="r" b="b"/>
            <a:pathLst>
              <a:path w="989330" h="868679">
                <a:moveTo>
                  <a:pt x="285241" y="0"/>
                </a:moveTo>
                <a:lnTo>
                  <a:pt x="285241" y="508888"/>
                </a:lnTo>
                <a:lnTo>
                  <a:pt x="678307" y="508888"/>
                </a:lnTo>
                <a:lnTo>
                  <a:pt x="678307" y="434339"/>
                </a:lnTo>
                <a:lnTo>
                  <a:pt x="989076" y="651510"/>
                </a:lnTo>
                <a:lnTo>
                  <a:pt x="678307" y="868680"/>
                </a:lnTo>
                <a:lnTo>
                  <a:pt x="678307" y="794131"/>
                </a:lnTo>
                <a:lnTo>
                  <a:pt x="0" y="794131"/>
                </a:lnTo>
                <a:lnTo>
                  <a:pt x="0" y="0"/>
                </a:lnTo>
                <a:lnTo>
                  <a:pt x="285241" y="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74520" y="1559052"/>
            <a:ext cx="1551432" cy="11109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128773" y="1905762"/>
            <a:ext cx="10420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105" dirty="0">
                <a:latin typeface="Times New Roman"/>
                <a:cs typeface="Times New Roman"/>
              </a:rPr>
              <a:t>Planning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253740" y="3729228"/>
            <a:ext cx="1086612" cy="9677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300984" y="3756659"/>
            <a:ext cx="989330" cy="868680"/>
          </a:xfrm>
          <a:custGeom>
            <a:avLst/>
            <a:gdLst/>
            <a:ahLst/>
            <a:cxnLst/>
            <a:rect l="l" t="t" r="r" b="b"/>
            <a:pathLst>
              <a:path w="989329" h="868679">
                <a:moveTo>
                  <a:pt x="285241" y="0"/>
                </a:moveTo>
                <a:lnTo>
                  <a:pt x="0" y="0"/>
                </a:lnTo>
                <a:lnTo>
                  <a:pt x="0" y="794131"/>
                </a:lnTo>
                <a:lnTo>
                  <a:pt x="678306" y="794131"/>
                </a:lnTo>
                <a:lnTo>
                  <a:pt x="678306" y="868679"/>
                </a:lnTo>
                <a:lnTo>
                  <a:pt x="989076" y="651509"/>
                </a:lnTo>
                <a:lnTo>
                  <a:pt x="784986" y="508888"/>
                </a:lnTo>
                <a:lnTo>
                  <a:pt x="285241" y="508888"/>
                </a:lnTo>
                <a:lnTo>
                  <a:pt x="285241" y="0"/>
                </a:lnTo>
                <a:close/>
              </a:path>
              <a:path w="989329" h="868679">
                <a:moveTo>
                  <a:pt x="678306" y="434339"/>
                </a:moveTo>
                <a:lnTo>
                  <a:pt x="678306" y="508888"/>
                </a:lnTo>
                <a:lnTo>
                  <a:pt x="784986" y="508888"/>
                </a:lnTo>
                <a:lnTo>
                  <a:pt x="678306" y="434339"/>
                </a:lnTo>
                <a:close/>
              </a:path>
            </a:pathLst>
          </a:custGeom>
          <a:solidFill>
            <a:srgbClr val="EBD3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00984" y="3756659"/>
            <a:ext cx="989330" cy="868680"/>
          </a:xfrm>
          <a:custGeom>
            <a:avLst/>
            <a:gdLst/>
            <a:ahLst/>
            <a:cxnLst/>
            <a:rect l="l" t="t" r="r" b="b"/>
            <a:pathLst>
              <a:path w="989329" h="868679">
                <a:moveTo>
                  <a:pt x="285241" y="0"/>
                </a:moveTo>
                <a:lnTo>
                  <a:pt x="285241" y="508888"/>
                </a:lnTo>
                <a:lnTo>
                  <a:pt x="678306" y="508888"/>
                </a:lnTo>
                <a:lnTo>
                  <a:pt x="678306" y="434339"/>
                </a:lnTo>
                <a:lnTo>
                  <a:pt x="989076" y="651509"/>
                </a:lnTo>
                <a:lnTo>
                  <a:pt x="678306" y="868679"/>
                </a:lnTo>
                <a:lnTo>
                  <a:pt x="678306" y="794131"/>
                </a:lnTo>
                <a:lnTo>
                  <a:pt x="0" y="794131"/>
                </a:lnTo>
                <a:lnTo>
                  <a:pt x="0" y="0"/>
                </a:lnTo>
                <a:lnTo>
                  <a:pt x="285241" y="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86100" y="2708148"/>
            <a:ext cx="1552955" cy="11125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289808" y="3056001"/>
            <a:ext cx="11474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114" dirty="0">
                <a:latin typeface="Times New Roman"/>
                <a:cs typeface="Times New Roman"/>
              </a:rPr>
              <a:t>Prepar</a:t>
            </a:r>
            <a:r>
              <a:rPr sz="2000" spc="75" dirty="0">
                <a:latin typeface="Times New Roman"/>
                <a:cs typeface="Times New Roman"/>
              </a:rPr>
              <a:t>i</a:t>
            </a:r>
            <a:r>
              <a:rPr sz="2000" spc="135" dirty="0">
                <a:latin typeface="Times New Roman"/>
                <a:cs typeface="Times New Roman"/>
              </a:rPr>
              <a:t>ng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466844" y="4878323"/>
            <a:ext cx="1086612" cy="9677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514088" y="4905755"/>
            <a:ext cx="989330" cy="868680"/>
          </a:xfrm>
          <a:custGeom>
            <a:avLst/>
            <a:gdLst/>
            <a:ahLst/>
            <a:cxnLst/>
            <a:rect l="l" t="t" r="r" b="b"/>
            <a:pathLst>
              <a:path w="989329" h="868679">
                <a:moveTo>
                  <a:pt x="285241" y="0"/>
                </a:moveTo>
                <a:lnTo>
                  <a:pt x="0" y="0"/>
                </a:lnTo>
                <a:lnTo>
                  <a:pt x="0" y="794143"/>
                </a:lnTo>
                <a:lnTo>
                  <a:pt x="678307" y="794143"/>
                </a:lnTo>
                <a:lnTo>
                  <a:pt x="678307" y="868680"/>
                </a:lnTo>
                <a:lnTo>
                  <a:pt x="989076" y="651510"/>
                </a:lnTo>
                <a:lnTo>
                  <a:pt x="784986" y="508889"/>
                </a:lnTo>
                <a:lnTo>
                  <a:pt x="285241" y="508889"/>
                </a:lnTo>
                <a:lnTo>
                  <a:pt x="285241" y="0"/>
                </a:lnTo>
                <a:close/>
              </a:path>
              <a:path w="989329" h="868679">
                <a:moveTo>
                  <a:pt x="678307" y="434340"/>
                </a:moveTo>
                <a:lnTo>
                  <a:pt x="678307" y="508889"/>
                </a:lnTo>
                <a:lnTo>
                  <a:pt x="784986" y="508889"/>
                </a:lnTo>
                <a:lnTo>
                  <a:pt x="678307" y="434340"/>
                </a:lnTo>
                <a:close/>
              </a:path>
            </a:pathLst>
          </a:custGeom>
          <a:solidFill>
            <a:srgbClr val="F9EC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14088" y="4905755"/>
            <a:ext cx="989330" cy="868680"/>
          </a:xfrm>
          <a:custGeom>
            <a:avLst/>
            <a:gdLst/>
            <a:ahLst/>
            <a:cxnLst/>
            <a:rect l="l" t="t" r="r" b="b"/>
            <a:pathLst>
              <a:path w="989329" h="868679">
                <a:moveTo>
                  <a:pt x="285241" y="0"/>
                </a:moveTo>
                <a:lnTo>
                  <a:pt x="285241" y="508889"/>
                </a:lnTo>
                <a:lnTo>
                  <a:pt x="678307" y="508889"/>
                </a:lnTo>
                <a:lnTo>
                  <a:pt x="678307" y="434340"/>
                </a:lnTo>
                <a:lnTo>
                  <a:pt x="989076" y="651510"/>
                </a:lnTo>
                <a:lnTo>
                  <a:pt x="678307" y="868680"/>
                </a:lnTo>
                <a:lnTo>
                  <a:pt x="678307" y="794143"/>
                </a:lnTo>
                <a:lnTo>
                  <a:pt x="0" y="794143"/>
                </a:lnTo>
                <a:lnTo>
                  <a:pt x="0" y="0"/>
                </a:lnTo>
                <a:lnTo>
                  <a:pt x="285241" y="0"/>
                </a:lnTo>
                <a:close/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94632" y="3858767"/>
            <a:ext cx="1560576" cy="11125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498085" y="4205985"/>
            <a:ext cx="115443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110" dirty="0">
                <a:latin typeface="Times New Roman"/>
                <a:cs typeface="Times New Roman"/>
              </a:rPr>
              <a:t>Pr</a:t>
            </a:r>
            <a:r>
              <a:rPr sz="2000" spc="114" dirty="0">
                <a:latin typeface="Times New Roman"/>
                <a:cs typeface="Times New Roman"/>
              </a:rPr>
              <a:t>a</a:t>
            </a:r>
            <a:r>
              <a:rPr sz="2000" spc="60" dirty="0">
                <a:latin typeface="Times New Roman"/>
                <a:cs typeface="Times New Roman"/>
              </a:rPr>
              <a:t>c</a:t>
            </a:r>
            <a:r>
              <a:rPr sz="2000" spc="25" dirty="0">
                <a:latin typeface="Times New Roman"/>
                <a:cs typeface="Times New Roman"/>
              </a:rPr>
              <a:t>t</a:t>
            </a:r>
            <a:r>
              <a:rPr sz="2000" spc="20" dirty="0">
                <a:latin typeface="Times New Roman"/>
                <a:cs typeface="Times New Roman"/>
              </a:rPr>
              <a:t>ici</a:t>
            </a:r>
            <a:r>
              <a:rPr sz="2000" spc="135" dirty="0">
                <a:latin typeface="Times New Roman"/>
                <a:cs typeface="Times New Roman"/>
              </a:rPr>
              <a:t>ng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472684" y="5007864"/>
            <a:ext cx="1630680" cy="11125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675757" y="5356352"/>
            <a:ext cx="12268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100" dirty="0">
                <a:latin typeface="Times New Roman"/>
                <a:cs typeface="Times New Roman"/>
              </a:rPr>
              <a:t>Presenting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381000"/>
            <a:ext cx="7542212" cy="615553"/>
          </a:xfrm>
        </p:spPr>
        <p:txBody>
          <a:bodyPr/>
          <a:lstStyle/>
          <a:p>
            <a:pPr algn="ctr"/>
            <a:r>
              <a:rPr lang="en-US" sz="4000" dirty="0">
                <a:ea typeface="ＭＳ Ｐゴシック" panose="020B0600070205080204" pitchFamily="34" charset="-128"/>
              </a:rPr>
              <a:t>How prepared are </a:t>
            </a:r>
            <a:r>
              <a:rPr lang="en-US" sz="4000" dirty="0" smtClean="0">
                <a:ea typeface="ＭＳ Ｐゴシック" panose="020B0600070205080204" pitchFamily="34" charset="-128"/>
              </a:rPr>
              <a:t>you?</a:t>
            </a:r>
            <a:endParaRPr lang="en-US" sz="40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87126943"/>
              </p:ext>
            </p:extLst>
          </p:nvPr>
        </p:nvGraphicFramePr>
        <p:xfrm>
          <a:off x="609600" y="1600200"/>
          <a:ext cx="8153400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6096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69036" y="28955"/>
            <a:ext cx="7808976" cy="15438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20546" y="198577"/>
            <a:ext cx="673544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65" dirty="0"/>
              <a:t>Presentation</a:t>
            </a:r>
            <a:r>
              <a:rPr spc="-70" dirty="0"/>
              <a:t> </a:t>
            </a:r>
            <a:r>
              <a:rPr spc="295" dirty="0"/>
              <a:t>structure</a:t>
            </a:r>
          </a:p>
        </p:txBody>
      </p:sp>
      <p:sp>
        <p:nvSpPr>
          <p:cNvPr id="4" name="object 4"/>
          <p:cNvSpPr/>
          <p:nvPr/>
        </p:nvSpPr>
        <p:spPr>
          <a:xfrm>
            <a:off x="3420617" y="1748789"/>
            <a:ext cx="5267325" cy="1167765"/>
          </a:xfrm>
          <a:custGeom>
            <a:avLst/>
            <a:gdLst/>
            <a:ahLst/>
            <a:cxnLst/>
            <a:rect l="l" t="t" r="r" b="b"/>
            <a:pathLst>
              <a:path w="5267325" h="1167764">
                <a:moveTo>
                  <a:pt x="5072380" y="0"/>
                </a:moveTo>
                <a:lnTo>
                  <a:pt x="0" y="0"/>
                </a:lnTo>
                <a:lnTo>
                  <a:pt x="0" y="1167384"/>
                </a:lnTo>
                <a:lnTo>
                  <a:pt x="5072380" y="1167384"/>
                </a:lnTo>
                <a:lnTo>
                  <a:pt x="5116987" y="1162244"/>
                </a:lnTo>
                <a:lnTo>
                  <a:pt x="5157938" y="1147606"/>
                </a:lnTo>
                <a:lnTo>
                  <a:pt x="5194064" y="1124636"/>
                </a:lnTo>
                <a:lnTo>
                  <a:pt x="5224196" y="1094504"/>
                </a:lnTo>
                <a:lnTo>
                  <a:pt x="5247166" y="1058378"/>
                </a:lnTo>
                <a:lnTo>
                  <a:pt x="5261804" y="1017427"/>
                </a:lnTo>
                <a:lnTo>
                  <a:pt x="5266944" y="972820"/>
                </a:lnTo>
                <a:lnTo>
                  <a:pt x="5266944" y="194563"/>
                </a:lnTo>
                <a:lnTo>
                  <a:pt x="5261804" y="149956"/>
                </a:lnTo>
                <a:lnTo>
                  <a:pt x="5247166" y="109005"/>
                </a:lnTo>
                <a:lnTo>
                  <a:pt x="5224196" y="72879"/>
                </a:lnTo>
                <a:lnTo>
                  <a:pt x="5194064" y="42747"/>
                </a:lnTo>
                <a:lnTo>
                  <a:pt x="5157938" y="19777"/>
                </a:lnTo>
                <a:lnTo>
                  <a:pt x="5116987" y="5139"/>
                </a:lnTo>
                <a:lnTo>
                  <a:pt x="5072380" y="0"/>
                </a:lnTo>
                <a:close/>
              </a:path>
            </a:pathLst>
          </a:custGeom>
          <a:solidFill>
            <a:srgbClr val="F5D9CC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420617" y="1748789"/>
            <a:ext cx="5267325" cy="1167765"/>
          </a:xfrm>
          <a:custGeom>
            <a:avLst/>
            <a:gdLst/>
            <a:ahLst/>
            <a:cxnLst/>
            <a:rect l="l" t="t" r="r" b="b"/>
            <a:pathLst>
              <a:path w="5267325" h="1167764">
                <a:moveTo>
                  <a:pt x="5266944" y="194563"/>
                </a:moveTo>
                <a:lnTo>
                  <a:pt x="5266944" y="972820"/>
                </a:lnTo>
                <a:lnTo>
                  <a:pt x="5261804" y="1017427"/>
                </a:lnTo>
                <a:lnTo>
                  <a:pt x="5247166" y="1058378"/>
                </a:lnTo>
                <a:lnTo>
                  <a:pt x="5224196" y="1094504"/>
                </a:lnTo>
                <a:lnTo>
                  <a:pt x="5194064" y="1124636"/>
                </a:lnTo>
                <a:lnTo>
                  <a:pt x="5157938" y="1147606"/>
                </a:lnTo>
                <a:lnTo>
                  <a:pt x="5116987" y="1162244"/>
                </a:lnTo>
                <a:lnTo>
                  <a:pt x="5072380" y="1167384"/>
                </a:lnTo>
                <a:lnTo>
                  <a:pt x="0" y="1167384"/>
                </a:lnTo>
                <a:lnTo>
                  <a:pt x="0" y="0"/>
                </a:lnTo>
                <a:lnTo>
                  <a:pt x="5072380" y="0"/>
                </a:lnTo>
                <a:lnTo>
                  <a:pt x="5116987" y="5139"/>
                </a:lnTo>
                <a:lnTo>
                  <a:pt x="5157938" y="19777"/>
                </a:lnTo>
                <a:lnTo>
                  <a:pt x="5194064" y="42747"/>
                </a:lnTo>
                <a:lnTo>
                  <a:pt x="5224196" y="72879"/>
                </a:lnTo>
                <a:lnTo>
                  <a:pt x="5247166" y="109005"/>
                </a:lnTo>
                <a:lnTo>
                  <a:pt x="5261804" y="149956"/>
                </a:lnTo>
                <a:lnTo>
                  <a:pt x="5266944" y="194563"/>
                </a:lnTo>
                <a:close/>
              </a:path>
            </a:pathLst>
          </a:custGeom>
          <a:ln w="28956">
            <a:solidFill>
              <a:srgbClr val="F5D9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476371" y="1786890"/>
            <a:ext cx="2426970" cy="997068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84785" indent="-172085">
              <a:lnSpc>
                <a:spcPct val="100000"/>
              </a:lnSpc>
              <a:spcBef>
                <a:spcPts val="495"/>
              </a:spcBef>
              <a:buChar char="•"/>
              <a:tabLst>
                <a:tab pos="185420" algn="l"/>
              </a:tabLst>
            </a:pPr>
            <a:r>
              <a:rPr lang="en-US" sz="1800" spc="35" dirty="0" smtClean="0">
                <a:latin typeface="Times New Roman"/>
                <a:cs typeface="Times New Roman"/>
              </a:rPr>
              <a:t>Introduce </a:t>
            </a:r>
            <a:r>
              <a:rPr lang="en-US" spc="35" dirty="0">
                <a:latin typeface="Times New Roman"/>
                <a:cs typeface="Times New Roman"/>
              </a:rPr>
              <a:t>y</a:t>
            </a:r>
            <a:r>
              <a:rPr sz="1800" spc="35" dirty="0" smtClean="0">
                <a:latin typeface="Times New Roman"/>
                <a:cs typeface="Times New Roman"/>
              </a:rPr>
              <a:t>ourself</a:t>
            </a:r>
            <a:endParaRPr sz="1800" dirty="0">
              <a:latin typeface="Times New Roman"/>
              <a:cs typeface="Times New Roman"/>
            </a:endParaRPr>
          </a:p>
          <a:p>
            <a:pPr marL="184785" indent="-172085">
              <a:lnSpc>
                <a:spcPct val="100000"/>
              </a:lnSpc>
              <a:spcBef>
                <a:spcPts val="395"/>
              </a:spcBef>
              <a:buChar char="•"/>
              <a:tabLst>
                <a:tab pos="185420" algn="l"/>
              </a:tabLst>
            </a:pPr>
            <a:r>
              <a:rPr lang="en-US" sz="1800" spc="70" dirty="0" smtClean="0">
                <a:latin typeface="Times New Roman"/>
                <a:cs typeface="Times New Roman"/>
              </a:rPr>
              <a:t>Introduce </a:t>
            </a:r>
            <a:r>
              <a:rPr lang="en-US" spc="70" dirty="0">
                <a:latin typeface="Times New Roman"/>
                <a:cs typeface="Times New Roman"/>
              </a:rPr>
              <a:t>t</a:t>
            </a:r>
            <a:r>
              <a:rPr sz="1800" spc="70" dirty="0" smtClean="0">
                <a:latin typeface="Times New Roman"/>
                <a:cs typeface="Times New Roman"/>
              </a:rPr>
              <a:t>he</a:t>
            </a:r>
            <a:r>
              <a:rPr sz="1800" spc="-100" dirty="0" smtClean="0">
                <a:latin typeface="Times New Roman"/>
                <a:cs typeface="Times New Roman"/>
              </a:rPr>
              <a:t> </a:t>
            </a:r>
            <a:r>
              <a:rPr sz="1800" spc="75" dirty="0">
                <a:latin typeface="Times New Roman"/>
                <a:cs typeface="Times New Roman"/>
              </a:rPr>
              <a:t>topic</a:t>
            </a:r>
            <a:endParaRPr sz="1800" dirty="0">
              <a:latin typeface="Times New Roman"/>
              <a:cs typeface="Times New Roman"/>
            </a:endParaRPr>
          </a:p>
          <a:p>
            <a:pPr marL="184785" indent="-172085">
              <a:lnSpc>
                <a:spcPct val="100000"/>
              </a:lnSpc>
              <a:spcBef>
                <a:spcPts val="385"/>
              </a:spcBef>
              <a:buChar char="•"/>
              <a:tabLst>
                <a:tab pos="185420" algn="l"/>
              </a:tabLst>
            </a:pPr>
            <a:r>
              <a:rPr lang="en-US" sz="1800" spc="90" dirty="0" smtClean="0">
                <a:latin typeface="Times New Roman"/>
                <a:cs typeface="Times New Roman"/>
              </a:rPr>
              <a:t>Introduce </a:t>
            </a:r>
            <a:r>
              <a:rPr lang="en-US" spc="90" dirty="0">
                <a:latin typeface="Times New Roman"/>
                <a:cs typeface="Times New Roman"/>
              </a:rPr>
              <a:t>m</a:t>
            </a:r>
            <a:r>
              <a:rPr sz="1800" spc="90" dirty="0" smtClean="0">
                <a:latin typeface="Times New Roman"/>
                <a:cs typeface="Times New Roman"/>
              </a:rPr>
              <a:t>ain</a:t>
            </a:r>
            <a:r>
              <a:rPr sz="1800" spc="-80" dirty="0" smtClean="0">
                <a:latin typeface="Times New Roman"/>
                <a:cs typeface="Times New Roman"/>
              </a:rPr>
              <a:t> </a:t>
            </a:r>
            <a:r>
              <a:rPr sz="1800" spc="105" dirty="0">
                <a:latin typeface="Times New Roman"/>
                <a:cs typeface="Times New Roman"/>
              </a:rPr>
              <a:t>parts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57962" y="1602486"/>
            <a:ext cx="2962910" cy="1460500"/>
          </a:xfrm>
          <a:custGeom>
            <a:avLst/>
            <a:gdLst/>
            <a:ahLst/>
            <a:cxnLst/>
            <a:rect l="l" t="t" r="r" b="b"/>
            <a:pathLst>
              <a:path w="2962910" h="1460500">
                <a:moveTo>
                  <a:pt x="2719324" y="0"/>
                </a:moveTo>
                <a:lnTo>
                  <a:pt x="243331" y="0"/>
                </a:lnTo>
                <a:lnTo>
                  <a:pt x="194291" y="4944"/>
                </a:lnTo>
                <a:lnTo>
                  <a:pt x="148615" y="19125"/>
                </a:lnTo>
                <a:lnTo>
                  <a:pt x="107281" y="41563"/>
                </a:lnTo>
                <a:lnTo>
                  <a:pt x="71269" y="71278"/>
                </a:lnTo>
                <a:lnTo>
                  <a:pt x="41556" y="107292"/>
                </a:lnTo>
                <a:lnTo>
                  <a:pt x="19121" y="148625"/>
                </a:lnTo>
                <a:lnTo>
                  <a:pt x="4943" y="194298"/>
                </a:lnTo>
                <a:lnTo>
                  <a:pt x="0" y="243331"/>
                </a:lnTo>
                <a:lnTo>
                  <a:pt x="0" y="1216660"/>
                </a:lnTo>
                <a:lnTo>
                  <a:pt x="4943" y="1265693"/>
                </a:lnTo>
                <a:lnTo>
                  <a:pt x="19121" y="1311366"/>
                </a:lnTo>
                <a:lnTo>
                  <a:pt x="41556" y="1352699"/>
                </a:lnTo>
                <a:lnTo>
                  <a:pt x="71269" y="1388713"/>
                </a:lnTo>
                <a:lnTo>
                  <a:pt x="107281" y="1418428"/>
                </a:lnTo>
                <a:lnTo>
                  <a:pt x="148615" y="1440866"/>
                </a:lnTo>
                <a:lnTo>
                  <a:pt x="194291" y="1455047"/>
                </a:lnTo>
                <a:lnTo>
                  <a:pt x="243331" y="1459991"/>
                </a:lnTo>
                <a:lnTo>
                  <a:pt x="2719324" y="1459991"/>
                </a:lnTo>
                <a:lnTo>
                  <a:pt x="2768357" y="1455047"/>
                </a:lnTo>
                <a:lnTo>
                  <a:pt x="2814030" y="1440866"/>
                </a:lnTo>
                <a:lnTo>
                  <a:pt x="2855363" y="1418428"/>
                </a:lnTo>
                <a:lnTo>
                  <a:pt x="2891377" y="1388713"/>
                </a:lnTo>
                <a:lnTo>
                  <a:pt x="2921092" y="1352699"/>
                </a:lnTo>
                <a:lnTo>
                  <a:pt x="2943530" y="1311366"/>
                </a:lnTo>
                <a:lnTo>
                  <a:pt x="2957711" y="1265693"/>
                </a:lnTo>
                <a:lnTo>
                  <a:pt x="2962655" y="1216660"/>
                </a:lnTo>
                <a:lnTo>
                  <a:pt x="2962655" y="243331"/>
                </a:lnTo>
                <a:lnTo>
                  <a:pt x="2957711" y="194298"/>
                </a:lnTo>
                <a:lnTo>
                  <a:pt x="2943530" y="148625"/>
                </a:lnTo>
                <a:lnTo>
                  <a:pt x="2921092" y="107292"/>
                </a:lnTo>
                <a:lnTo>
                  <a:pt x="2891377" y="71278"/>
                </a:lnTo>
                <a:lnTo>
                  <a:pt x="2855363" y="41563"/>
                </a:lnTo>
                <a:lnTo>
                  <a:pt x="2814030" y="19125"/>
                </a:lnTo>
                <a:lnTo>
                  <a:pt x="2768357" y="4944"/>
                </a:lnTo>
                <a:lnTo>
                  <a:pt x="2719324" y="0"/>
                </a:lnTo>
                <a:close/>
              </a:path>
            </a:pathLst>
          </a:custGeom>
          <a:solidFill>
            <a:srgbClr val="E68421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7962" y="1602486"/>
            <a:ext cx="2962910" cy="1460500"/>
          </a:xfrm>
          <a:custGeom>
            <a:avLst/>
            <a:gdLst/>
            <a:ahLst/>
            <a:cxnLst/>
            <a:rect l="l" t="t" r="r" b="b"/>
            <a:pathLst>
              <a:path w="2962910" h="1460500">
                <a:moveTo>
                  <a:pt x="0" y="243331"/>
                </a:moveTo>
                <a:lnTo>
                  <a:pt x="4943" y="194298"/>
                </a:lnTo>
                <a:lnTo>
                  <a:pt x="19121" y="148625"/>
                </a:lnTo>
                <a:lnTo>
                  <a:pt x="41556" y="107292"/>
                </a:lnTo>
                <a:lnTo>
                  <a:pt x="71269" y="71278"/>
                </a:lnTo>
                <a:lnTo>
                  <a:pt x="107281" y="41563"/>
                </a:lnTo>
                <a:lnTo>
                  <a:pt x="148615" y="19125"/>
                </a:lnTo>
                <a:lnTo>
                  <a:pt x="194291" y="4944"/>
                </a:lnTo>
                <a:lnTo>
                  <a:pt x="243331" y="0"/>
                </a:lnTo>
                <a:lnTo>
                  <a:pt x="2719324" y="0"/>
                </a:lnTo>
                <a:lnTo>
                  <a:pt x="2768357" y="4944"/>
                </a:lnTo>
                <a:lnTo>
                  <a:pt x="2814030" y="19125"/>
                </a:lnTo>
                <a:lnTo>
                  <a:pt x="2855363" y="41563"/>
                </a:lnTo>
                <a:lnTo>
                  <a:pt x="2891377" y="71278"/>
                </a:lnTo>
                <a:lnTo>
                  <a:pt x="2921092" y="107292"/>
                </a:lnTo>
                <a:lnTo>
                  <a:pt x="2943530" y="148625"/>
                </a:lnTo>
                <a:lnTo>
                  <a:pt x="2957711" y="194298"/>
                </a:lnTo>
                <a:lnTo>
                  <a:pt x="2962655" y="243331"/>
                </a:lnTo>
                <a:lnTo>
                  <a:pt x="2962655" y="1216660"/>
                </a:lnTo>
                <a:lnTo>
                  <a:pt x="2957711" y="1265693"/>
                </a:lnTo>
                <a:lnTo>
                  <a:pt x="2943530" y="1311366"/>
                </a:lnTo>
                <a:lnTo>
                  <a:pt x="2921092" y="1352699"/>
                </a:lnTo>
                <a:lnTo>
                  <a:pt x="2891377" y="1388713"/>
                </a:lnTo>
                <a:lnTo>
                  <a:pt x="2855363" y="1418428"/>
                </a:lnTo>
                <a:lnTo>
                  <a:pt x="2814030" y="1440866"/>
                </a:lnTo>
                <a:lnTo>
                  <a:pt x="2768357" y="1455047"/>
                </a:lnTo>
                <a:lnTo>
                  <a:pt x="2719324" y="1459991"/>
                </a:lnTo>
                <a:lnTo>
                  <a:pt x="243331" y="1459991"/>
                </a:lnTo>
                <a:lnTo>
                  <a:pt x="194291" y="1455047"/>
                </a:lnTo>
                <a:lnTo>
                  <a:pt x="148615" y="1440866"/>
                </a:lnTo>
                <a:lnTo>
                  <a:pt x="107281" y="1418428"/>
                </a:lnTo>
                <a:lnTo>
                  <a:pt x="71269" y="1388713"/>
                </a:lnTo>
                <a:lnTo>
                  <a:pt x="41556" y="1352699"/>
                </a:lnTo>
                <a:lnTo>
                  <a:pt x="19121" y="1311366"/>
                </a:lnTo>
                <a:lnTo>
                  <a:pt x="4943" y="1265693"/>
                </a:lnTo>
                <a:lnTo>
                  <a:pt x="0" y="1216660"/>
                </a:lnTo>
                <a:lnTo>
                  <a:pt x="0" y="243331"/>
                </a:lnTo>
                <a:close/>
              </a:path>
            </a:pathLst>
          </a:custGeom>
          <a:ln w="2895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14857" y="2030095"/>
            <a:ext cx="244729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b="1" spc="85" dirty="0">
                <a:solidFill>
                  <a:srgbClr val="FFFFFF"/>
                </a:solidFill>
                <a:latin typeface="Times New Roman"/>
                <a:cs typeface="Times New Roman"/>
              </a:rPr>
              <a:t>Introduction</a:t>
            </a:r>
            <a:endParaRPr sz="33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420617" y="3280409"/>
            <a:ext cx="5267325" cy="1167765"/>
          </a:xfrm>
          <a:custGeom>
            <a:avLst/>
            <a:gdLst/>
            <a:ahLst/>
            <a:cxnLst/>
            <a:rect l="l" t="t" r="r" b="b"/>
            <a:pathLst>
              <a:path w="5267325" h="1167764">
                <a:moveTo>
                  <a:pt x="5072380" y="0"/>
                </a:moveTo>
                <a:lnTo>
                  <a:pt x="0" y="0"/>
                </a:lnTo>
                <a:lnTo>
                  <a:pt x="0" y="1167383"/>
                </a:lnTo>
                <a:lnTo>
                  <a:pt x="5072380" y="1167383"/>
                </a:lnTo>
                <a:lnTo>
                  <a:pt x="5116987" y="1162244"/>
                </a:lnTo>
                <a:lnTo>
                  <a:pt x="5157938" y="1147606"/>
                </a:lnTo>
                <a:lnTo>
                  <a:pt x="5194064" y="1124636"/>
                </a:lnTo>
                <a:lnTo>
                  <a:pt x="5224196" y="1094504"/>
                </a:lnTo>
                <a:lnTo>
                  <a:pt x="5247166" y="1058378"/>
                </a:lnTo>
                <a:lnTo>
                  <a:pt x="5261804" y="1017427"/>
                </a:lnTo>
                <a:lnTo>
                  <a:pt x="5266944" y="972819"/>
                </a:lnTo>
                <a:lnTo>
                  <a:pt x="5266944" y="194563"/>
                </a:lnTo>
                <a:lnTo>
                  <a:pt x="5261804" y="149956"/>
                </a:lnTo>
                <a:lnTo>
                  <a:pt x="5247166" y="109005"/>
                </a:lnTo>
                <a:lnTo>
                  <a:pt x="5224196" y="72879"/>
                </a:lnTo>
                <a:lnTo>
                  <a:pt x="5194064" y="42747"/>
                </a:lnTo>
                <a:lnTo>
                  <a:pt x="5157938" y="19777"/>
                </a:lnTo>
                <a:lnTo>
                  <a:pt x="5116987" y="5139"/>
                </a:lnTo>
                <a:lnTo>
                  <a:pt x="5072380" y="0"/>
                </a:lnTo>
                <a:close/>
              </a:path>
            </a:pathLst>
          </a:custGeom>
          <a:solidFill>
            <a:srgbClr val="F5D9CC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420617" y="3280409"/>
            <a:ext cx="5267325" cy="1167765"/>
          </a:xfrm>
          <a:custGeom>
            <a:avLst/>
            <a:gdLst/>
            <a:ahLst/>
            <a:cxnLst/>
            <a:rect l="l" t="t" r="r" b="b"/>
            <a:pathLst>
              <a:path w="5267325" h="1167764">
                <a:moveTo>
                  <a:pt x="5266944" y="194563"/>
                </a:moveTo>
                <a:lnTo>
                  <a:pt x="5266944" y="972819"/>
                </a:lnTo>
                <a:lnTo>
                  <a:pt x="5261804" y="1017427"/>
                </a:lnTo>
                <a:lnTo>
                  <a:pt x="5247166" y="1058378"/>
                </a:lnTo>
                <a:lnTo>
                  <a:pt x="5224196" y="1094504"/>
                </a:lnTo>
                <a:lnTo>
                  <a:pt x="5194064" y="1124636"/>
                </a:lnTo>
                <a:lnTo>
                  <a:pt x="5157938" y="1147606"/>
                </a:lnTo>
                <a:lnTo>
                  <a:pt x="5116987" y="1162244"/>
                </a:lnTo>
                <a:lnTo>
                  <a:pt x="5072380" y="1167383"/>
                </a:lnTo>
                <a:lnTo>
                  <a:pt x="0" y="1167383"/>
                </a:lnTo>
                <a:lnTo>
                  <a:pt x="0" y="0"/>
                </a:lnTo>
                <a:lnTo>
                  <a:pt x="5072380" y="0"/>
                </a:lnTo>
                <a:lnTo>
                  <a:pt x="5116987" y="5139"/>
                </a:lnTo>
                <a:lnTo>
                  <a:pt x="5157938" y="19777"/>
                </a:lnTo>
                <a:lnTo>
                  <a:pt x="5194064" y="42747"/>
                </a:lnTo>
                <a:lnTo>
                  <a:pt x="5224196" y="72879"/>
                </a:lnTo>
                <a:lnTo>
                  <a:pt x="5247166" y="109005"/>
                </a:lnTo>
                <a:lnTo>
                  <a:pt x="5261804" y="149956"/>
                </a:lnTo>
                <a:lnTo>
                  <a:pt x="5266944" y="194563"/>
                </a:lnTo>
                <a:close/>
              </a:path>
            </a:pathLst>
          </a:custGeom>
          <a:ln w="28956">
            <a:solidFill>
              <a:srgbClr val="F5D9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476371" y="3318764"/>
            <a:ext cx="5097145" cy="668773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84785" indent="-172085">
              <a:lnSpc>
                <a:spcPct val="100000"/>
              </a:lnSpc>
              <a:spcBef>
                <a:spcPts val="495"/>
              </a:spcBef>
              <a:buChar char="•"/>
              <a:tabLst>
                <a:tab pos="185420" algn="l"/>
              </a:tabLst>
            </a:pPr>
            <a:r>
              <a:rPr sz="1800" spc="70" dirty="0">
                <a:latin typeface="Times New Roman"/>
                <a:cs typeface="Times New Roman"/>
              </a:rPr>
              <a:t>The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85" dirty="0">
                <a:latin typeface="Times New Roman"/>
                <a:cs typeface="Times New Roman"/>
              </a:rPr>
              <a:t>content</a:t>
            </a:r>
            <a:endParaRPr sz="1800" dirty="0">
              <a:latin typeface="Times New Roman"/>
              <a:cs typeface="Times New Roman"/>
            </a:endParaRPr>
          </a:p>
          <a:p>
            <a:pPr marL="184785" indent="-172085">
              <a:lnSpc>
                <a:spcPct val="100000"/>
              </a:lnSpc>
              <a:spcBef>
                <a:spcPts val="385"/>
              </a:spcBef>
              <a:buChar char="•"/>
              <a:tabLst>
                <a:tab pos="185420" algn="l"/>
              </a:tabLst>
            </a:pPr>
            <a:r>
              <a:rPr sz="1800" spc="50" dirty="0" smtClean="0">
                <a:latin typeface="Times New Roman"/>
                <a:cs typeface="Times New Roman"/>
              </a:rPr>
              <a:t>Facts</a:t>
            </a:r>
            <a:r>
              <a:rPr sz="1800" spc="50" dirty="0">
                <a:latin typeface="Times New Roman"/>
                <a:cs typeface="Times New Roman"/>
              </a:rPr>
              <a:t>/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90" dirty="0">
                <a:latin typeface="Times New Roman"/>
                <a:cs typeface="Times New Roman"/>
              </a:rPr>
              <a:t>opinions/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80" dirty="0">
                <a:latin typeface="Times New Roman"/>
                <a:cs typeface="Times New Roman"/>
              </a:rPr>
              <a:t>results/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80" dirty="0">
                <a:latin typeface="Times New Roman"/>
                <a:cs typeface="Times New Roman"/>
              </a:rPr>
              <a:t>evidence/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75" dirty="0">
                <a:latin typeface="Times New Roman"/>
                <a:cs typeface="Times New Roman"/>
              </a:rPr>
              <a:t>examples,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35" dirty="0">
                <a:latin typeface="Times New Roman"/>
                <a:cs typeface="Times New Roman"/>
              </a:rPr>
              <a:t>etc.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57962" y="3134105"/>
            <a:ext cx="2962910" cy="1458595"/>
          </a:xfrm>
          <a:custGeom>
            <a:avLst/>
            <a:gdLst/>
            <a:ahLst/>
            <a:cxnLst/>
            <a:rect l="l" t="t" r="r" b="b"/>
            <a:pathLst>
              <a:path w="2962910" h="1458595">
                <a:moveTo>
                  <a:pt x="2719578" y="0"/>
                </a:moveTo>
                <a:lnTo>
                  <a:pt x="243078" y="0"/>
                </a:lnTo>
                <a:lnTo>
                  <a:pt x="194088" y="4938"/>
                </a:lnTo>
                <a:lnTo>
                  <a:pt x="148459" y="19103"/>
                </a:lnTo>
                <a:lnTo>
                  <a:pt x="107169" y="41516"/>
                </a:lnTo>
                <a:lnTo>
                  <a:pt x="71194" y="71199"/>
                </a:lnTo>
                <a:lnTo>
                  <a:pt x="41513" y="107174"/>
                </a:lnTo>
                <a:lnTo>
                  <a:pt x="19101" y="148464"/>
                </a:lnTo>
                <a:lnTo>
                  <a:pt x="4938" y="194091"/>
                </a:lnTo>
                <a:lnTo>
                  <a:pt x="0" y="243078"/>
                </a:lnTo>
                <a:lnTo>
                  <a:pt x="0" y="1215390"/>
                </a:lnTo>
                <a:lnTo>
                  <a:pt x="4938" y="1264376"/>
                </a:lnTo>
                <a:lnTo>
                  <a:pt x="19101" y="1310003"/>
                </a:lnTo>
                <a:lnTo>
                  <a:pt x="41513" y="1351293"/>
                </a:lnTo>
                <a:lnTo>
                  <a:pt x="71194" y="1387268"/>
                </a:lnTo>
                <a:lnTo>
                  <a:pt x="107169" y="1416951"/>
                </a:lnTo>
                <a:lnTo>
                  <a:pt x="148459" y="1439364"/>
                </a:lnTo>
                <a:lnTo>
                  <a:pt x="194088" y="1453529"/>
                </a:lnTo>
                <a:lnTo>
                  <a:pt x="243078" y="1458468"/>
                </a:lnTo>
                <a:lnTo>
                  <a:pt x="2719578" y="1458468"/>
                </a:lnTo>
                <a:lnTo>
                  <a:pt x="2768564" y="1453529"/>
                </a:lnTo>
                <a:lnTo>
                  <a:pt x="2814191" y="1439364"/>
                </a:lnTo>
                <a:lnTo>
                  <a:pt x="2855481" y="1416951"/>
                </a:lnTo>
                <a:lnTo>
                  <a:pt x="2891456" y="1387268"/>
                </a:lnTo>
                <a:lnTo>
                  <a:pt x="2921139" y="1351293"/>
                </a:lnTo>
                <a:lnTo>
                  <a:pt x="2943552" y="1310003"/>
                </a:lnTo>
                <a:lnTo>
                  <a:pt x="2957717" y="1264376"/>
                </a:lnTo>
                <a:lnTo>
                  <a:pt x="2962655" y="1215390"/>
                </a:lnTo>
                <a:lnTo>
                  <a:pt x="2962655" y="243078"/>
                </a:lnTo>
                <a:lnTo>
                  <a:pt x="2957717" y="194091"/>
                </a:lnTo>
                <a:lnTo>
                  <a:pt x="2943552" y="148464"/>
                </a:lnTo>
                <a:lnTo>
                  <a:pt x="2921139" y="107174"/>
                </a:lnTo>
                <a:lnTo>
                  <a:pt x="2891456" y="71199"/>
                </a:lnTo>
                <a:lnTo>
                  <a:pt x="2855481" y="41516"/>
                </a:lnTo>
                <a:lnTo>
                  <a:pt x="2814191" y="19103"/>
                </a:lnTo>
                <a:lnTo>
                  <a:pt x="2768564" y="4938"/>
                </a:lnTo>
                <a:lnTo>
                  <a:pt x="2719578" y="0"/>
                </a:lnTo>
                <a:close/>
              </a:path>
            </a:pathLst>
          </a:custGeom>
          <a:solidFill>
            <a:srgbClr val="E68421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57962" y="3134105"/>
            <a:ext cx="2962910" cy="1458595"/>
          </a:xfrm>
          <a:custGeom>
            <a:avLst/>
            <a:gdLst/>
            <a:ahLst/>
            <a:cxnLst/>
            <a:rect l="l" t="t" r="r" b="b"/>
            <a:pathLst>
              <a:path w="2962910" h="1458595">
                <a:moveTo>
                  <a:pt x="0" y="243078"/>
                </a:moveTo>
                <a:lnTo>
                  <a:pt x="4938" y="194091"/>
                </a:lnTo>
                <a:lnTo>
                  <a:pt x="19101" y="148464"/>
                </a:lnTo>
                <a:lnTo>
                  <a:pt x="41513" y="107174"/>
                </a:lnTo>
                <a:lnTo>
                  <a:pt x="71194" y="71199"/>
                </a:lnTo>
                <a:lnTo>
                  <a:pt x="107169" y="41516"/>
                </a:lnTo>
                <a:lnTo>
                  <a:pt x="148459" y="19103"/>
                </a:lnTo>
                <a:lnTo>
                  <a:pt x="194088" y="4938"/>
                </a:lnTo>
                <a:lnTo>
                  <a:pt x="243078" y="0"/>
                </a:lnTo>
                <a:lnTo>
                  <a:pt x="2719578" y="0"/>
                </a:lnTo>
                <a:lnTo>
                  <a:pt x="2768564" y="4938"/>
                </a:lnTo>
                <a:lnTo>
                  <a:pt x="2814191" y="19103"/>
                </a:lnTo>
                <a:lnTo>
                  <a:pt x="2855481" y="41516"/>
                </a:lnTo>
                <a:lnTo>
                  <a:pt x="2891456" y="71199"/>
                </a:lnTo>
                <a:lnTo>
                  <a:pt x="2921139" y="107174"/>
                </a:lnTo>
                <a:lnTo>
                  <a:pt x="2943552" y="148464"/>
                </a:lnTo>
                <a:lnTo>
                  <a:pt x="2957717" y="194091"/>
                </a:lnTo>
                <a:lnTo>
                  <a:pt x="2962655" y="243078"/>
                </a:lnTo>
                <a:lnTo>
                  <a:pt x="2962655" y="1215390"/>
                </a:lnTo>
                <a:lnTo>
                  <a:pt x="2957717" y="1264376"/>
                </a:lnTo>
                <a:lnTo>
                  <a:pt x="2943552" y="1310003"/>
                </a:lnTo>
                <a:lnTo>
                  <a:pt x="2921139" y="1351293"/>
                </a:lnTo>
                <a:lnTo>
                  <a:pt x="2891456" y="1387268"/>
                </a:lnTo>
                <a:lnTo>
                  <a:pt x="2855481" y="1416951"/>
                </a:lnTo>
                <a:lnTo>
                  <a:pt x="2814191" y="1439364"/>
                </a:lnTo>
                <a:lnTo>
                  <a:pt x="2768564" y="1453529"/>
                </a:lnTo>
                <a:lnTo>
                  <a:pt x="2719578" y="1458468"/>
                </a:lnTo>
                <a:lnTo>
                  <a:pt x="243078" y="1458468"/>
                </a:lnTo>
                <a:lnTo>
                  <a:pt x="194088" y="1453529"/>
                </a:lnTo>
                <a:lnTo>
                  <a:pt x="148459" y="1439364"/>
                </a:lnTo>
                <a:lnTo>
                  <a:pt x="107169" y="1416951"/>
                </a:lnTo>
                <a:lnTo>
                  <a:pt x="71194" y="1387268"/>
                </a:lnTo>
                <a:lnTo>
                  <a:pt x="41513" y="1351293"/>
                </a:lnTo>
                <a:lnTo>
                  <a:pt x="19101" y="1310003"/>
                </a:lnTo>
                <a:lnTo>
                  <a:pt x="4938" y="1264376"/>
                </a:lnTo>
                <a:lnTo>
                  <a:pt x="0" y="1215390"/>
                </a:lnTo>
                <a:lnTo>
                  <a:pt x="0" y="243078"/>
                </a:lnTo>
                <a:close/>
              </a:path>
            </a:pathLst>
          </a:custGeom>
          <a:ln w="2895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426591" y="3561969"/>
            <a:ext cx="102552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b="1" spc="130" dirty="0">
                <a:solidFill>
                  <a:srgbClr val="FFFFFF"/>
                </a:solidFill>
                <a:latin typeface="Times New Roman"/>
                <a:cs typeface="Times New Roman"/>
              </a:rPr>
              <a:t>Body</a:t>
            </a:r>
            <a:endParaRPr sz="33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420617" y="4812029"/>
            <a:ext cx="5267325" cy="1167765"/>
          </a:xfrm>
          <a:custGeom>
            <a:avLst/>
            <a:gdLst/>
            <a:ahLst/>
            <a:cxnLst/>
            <a:rect l="l" t="t" r="r" b="b"/>
            <a:pathLst>
              <a:path w="5267325" h="1167764">
                <a:moveTo>
                  <a:pt x="5072380" y="0"/>
                </a:moveTo>
                <a:lnTo>
                  <a:pt x="0" y="0"/>
                </a:lnTo>
                <a:lnTo>
                  <a:pt x="0" y="1167384"/>
                </a:lnTo>
                <a:lnTo>
                  <a:pt x="5072380" y="1167384"/>
                </a:lnTo>
                <a:lnTo>
                  <a:pt x="5116987" y="1162245"/>
                </a:lnTo>
                <a:lnTo>
                  <a:pt x="5157938" y="1147608"/>
                </a:lnTo>
                <a:lnTo>
                  <a:pt x="5194064" y="1124640"/>
                </a:lnTo>
                <a:lnTo>
                  <a:pt x="5224196" y="1094509"/>
                </a:lnTo>
                <a:lnTo>
                  <a:pt x="5247166" y="1058384"/>
                </a:lnTo>
                <a:lnTo>
                  <a:pt x="5261804" y="1017431"/>
                </a:lnTo>
                <a:lnTo>
                  <a:pt x="5266944" y="972820"/>
                </a:lnTo>
                <a:lnTo>
                  <a:pt x="5266944" y="194564"/>
                </a:lnTo>
                <a:lnTo>
                  <a:pt x="5261804" y="149956"/>
                </a:lnTo>
                <a:lnTo>
                  <a:pt x="5247166" y="109005"/>
                </a:lnTo>
                <a:lnTo>
                  <a:pt x="5224196" y="72879"/>
                </a:lnTo>
                <a:lnTo>
                  <a:pt x="5194064" y="42747"/>
                </a:lnTo>
                <a:lnTo>
                  <a:pt x="5157938" y="19777"/>
                </a:lnTo>
                <a:lnTo>
                  <a:pt x="5116987" y="5139"/>
                </a:lnTo>
                <a:lnTo>
                  <a:pt x="5072380" y="0"/>
                </a:lnTo>
                <a:close/>
              </a:path>
            </a:pathLst>
          </a:custGeom>
          <a:solidFill>
            <a:srgbClr val="F5D9CC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420617" y="4812029"/>
            <a:ext cx="5267325" cy="1167765"/>
          </a:xfrm>
          <a:custGeom>
            <a:avLst/>
            <a:gdLst/>
            <a:ahLst/>
            <a:cxnLst/>
            <a:rect l="l" t="t" r="r" b="b"/>
            <a:pathLst>
              <a:path w="5267325" h="1167764">
                <a:moveTo>
                  <a:pt x="5266944" y="194564"/>
                </a:moveTo>
                <a:lnTo>
                  <a:pt x="5266944" y="972820"/>
                </a:lnTo>
                <a:lnTo>
                  <a:pt x="5261804" y="1017431"/>
                </a:lnTo>
                <a:lnTo>
                  <a:pt x="5247166" y="1058384"/>
                </a:lnTo>
                <a:lnTo>
                  <a:pt x="5224196" y="1094509"/>
                </a:lnTo>
                <a:lnTo>
                  <a:pt x="5194064" y="1124640"/>
                </a:lnTo>
                <a:lnTo>
                  <a:pt x="5157938" y="1147608"/>
                </a:lnTo>
                <a:lnTo>
                  <a:pt x="5116987" y="1162245"/>
                </a:lnTo>
                <a:lnTo>
                  <a:pt x="5072380" y="1167384"/>
                </a:lnTo>
                <a:lnTo>
                  <a:pt x="0" y="1167384"/>
                </a:lnTo>
                <a:lnTo>
                  <a:pt x="0" y="0"/>
                </a:lnTo>
                <a:lnTo>
                  <a:pt x="5072380" y="0"/>
                </a:lnTo>
                <a:lnTo>
                  <a:pt x="5116987" y="5139"/>
                </a:lnTo>
                <a:lnTo>
                  <a:pt x="5157938" y="19777"/>
                </a:lnTo>
                <a:lnTo>
                  <a:pt x="5194064" y="42747"/>
                </a:lnTo>
                <a:lnTo>
                  <a:pt x="5224196" y="72879"/>
                </a:lnTo>
                <a:lnTo>
                  <a:pt x="5247166" y="109005"/>
                </a:lnTo>
                <a:lnTo>
                  <a:pt x="5261804" y="149956"/>
                </a:lnTo>
                <a:lnTo>
                  <a:pt x="5266944" y="194564"/>
                </a:lnTo>
                <a:close/>
              </a:path>
            </a:pathLst>
          </a:custGeom>
          <a:ln w="28956">
            <a:solidFill>
              <a:srgbClr val="F5D9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476371" y="5012588"/>
            <a:ext cx="2426970" cy="675005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84785" indent="-172085">
              <a:lnSpc>
                <a:spcPct val="100000"/>
              </a:lnSpc>
              <a:spcBef>
                <a:spcPts val="495"/>
              </a:spcBef>
              <a:buChar char="•"/>
              <a:tabLst>
                <a:tab pos="185420" algn="l"/>
              </a:tabLst>
            </a:pPr>
            <a:r>
              <a:rPr sz="1800" spc="110" dirty="0">
                <a:latin typeface="Times New Roman"/>
                <a:cs typeface="Times New Roman"/>
              </a:rPr>
              <a:t>Summary</a:t>
            </a:r>
            <a:endParaRPr sz="1800" dirty="0">
              <a:latin typeface="Times New Roman"/>
              <a:cs typeface="Times New Roman"/>
            </a:endParaRPr>
          </a:p>
          <a:p>
            <a:pPr marL="184785" indent="-172085">
              <a:lnSpc>
                <a:spcPct val="100000"/>
              </a:lnSpc>
              <a:spcBef>
                <a:spcPts val="395"/>
              </a:spcBef>
              <a:buChar char="•"/>
              <a:tabLst>
                <a:tab pos="185420" algn="l"/>
              </a:tabLst>
            </a:pPr>
            <a:r>
              <a:rPr lang="en-US" sz="1800" spc="90" dirty="0" err="1" smtClean="0">
                <a:latin typeface="Times New Roman"/>
                <a:cs typeface="Times New Roman"/>
              </a:rPr>
              <a:t>Reccomendations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57962" y="4665726"/>
            <a:ext cx="2962910" cy="1458595"/>
          </a:xfrm>
          <a:custGeom>
            <a:avLst/>
            <a:gdLst/>
            <a:ahLst/>
            <a:cxnLst/>
            <a:rect l="l" t="t" r="r" b="b"/>
            <a:pathLst>
              <a:path w="2962910" h="1458595">
                <a:moveTo>
                  <a:pt x="2719578" y="0"/>
                </a:moveTo>
                <a:lnTo>
                  <a:pt x="243078" y="0"/>
                </a:lnTo>
                <a:lnTo>
                  <a:pt x="194088" y="4938"/>
                </a:lnTo>
                <a:lnTo>
                  <a:pt x="148459" y="19103"/>
                </a:lnTo>
                <a:lnTo>
                  <a:pt x="107169" y="41516"/>
                </a:lnTo>
                <a:lnTo>
                  <a:pt x="71194" y="71199"/>
                </a:lnTo>
                <a:lnTo>
                  <a:pt x="41513" y="107174"/>
                </a:lnTo>
                <a:lnTo>
                  <a:pt x="19101" y="148464"/>
                </a:lnTo>
                <a:lnTo>
                  <a:pt x="4938" y="194091"/>
                </a:lnTo>
                <a:lnTo>
                  <a:pt x="0" y="243078"/>
                </a:lnTo>
                <a:lnTo>
                  <a:pt x="0" y="1215377"/>
                </a:lnTo>
                <a:lnTo>
                  <a:pt x="4938" y="1264367"/>
                </a:lnTo>
                <a:lnTo>
                  <a:pt x="19101" y="1309997"/>
                </a:lnTo>
                <a:lnTo>
                  <a:pt x="41513" y="1351290"/>
                </a:lnTo>
                <a:lnTo>
                  <a:pt x="71194" y="1387267"/>
                </a:lnTo>
                <a:lnTo>
                  <a:pt x="107169" y="1416950"/>
                </a:lnTo>
                <a:lnTo>
                  <a:pt x="148459" y="1439364"/>
                </a:lnTo>
                <a:lnTo>
                  <a:pt x="194088" y="1453529"/>
                </a:lnTo>
                <a:lnTo>
                  <a:pt x="243078" y="1458468"/>
                </a:lnTo>
                <a:lnTo>
                  <a:pt x="2719578" y="1458468"/>
                </a:lnTo>
                <a:lnTo>
                  <a:pt x="2768564" y="1453529"/>
                </a:lnTo>
                <a:lnTo>
                  <a:pt x="2814191" y="1439364"/>
                </a:lnTo>
                <a:lnTo>
                  <a:pt x="2855481" y="1416950"/>
                </a:lnTo>
                <a:lnTo>
                  <a:pt x="2891456" y="1387267"/>
                </a:lnTo>
                <a:lnTo>
                  <a:pt x="2921139" y="1351290"/>
                </a:lnTo>
                <a:lnTo>
                  <a:pt x="2943552" y="1309997"/>
                </a:lnTo>
                <a:lnTo>
                  <a:pt x="2957717" y="1264367"/>
                </a:lnTo>
                <a:lnTo>
                  <a:pt x="2962655" y="1215377"/>
                </a:lnTo>
                <a:lnTo>
                  <a:pt x="2962655" y="243078"/>
                </a:lnTo>
                <a:lnTo>
                  <a:pt x="2957717" y="194091"/>
                </a:lnTo>
                <a:lnTo>
                  <a:pt x="2943552" y="148464"/>
                </a:lnTo>
                <a:lnTo>
                  <a:pt x="2921139" y="107174"/>
                </a:lnTo>
                <a:lnTo>
                  <a:pt x="2891456" y="71199"/>
                </a:lnTo>
                <a:lnTo>
                  <a:pt x="2855481" y="41516"/>
                </a:lnTo>
                <a:lnTo>
                  <a:pt x="2814191" y="19103"/>
                </a:lnTo>
                <a:lnTo>
                  <a:pt x="2768564" y="4938"/>
                </a:lnTo>
                <a:lnTo>
                  <a:pt x="2719578" y="0"/>
                </a:lnTo>
                <a:close/>
              </a:path>
            </a:pathLst>
          </a:custGeom>
          <a:solidFill>
            <a:srgbClr val="E68421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57962" y="4665726"/>
            <a:ext cx="2962910" cy="1458595"/>
          </a:xfrm>
          <a:custGeom>
            <a:avLst/>
            <a:gdLst/>
            <a:ahLst/>
            <a:cxnLst/>
            <a:rect l="l" t="t" r="r" b="b"/>
            <a:pathLst>
              <a:path w="2962910" h="1458595">
                <a:moveTo>
                  <a:pt x="0" y="243078"/>
                </a:moveTo>
                <a:lnTo>
                  <a:pt x="4938" y="194091"/>
                </a:lnTo>
                <a:lnTo>
                  <a:pt x="19101" y="148464"/>
                </a:lnTo>
                <a:lnTo>
                  <a:pt x="41513" y="107174"/>
                </a:lnTo>
                <a:lnTo>
                  <a:pt x="71194" y="71199"/>
                </a:lnTo>
                <a:lnTo>
                  <a:pt x="107169" y="41516"/>
                </a:lnTo>
                <a:lnTo>
                  <a:pt x="148459" y="19103"/>
                </a:lnTo>
                <a:lnTo>
                  <a:pt x="194088" y="4938"/>
                </a:lnTo>
                <a:lnTo>
                  <a:pt x="243078" y="0"/>
                </a:lnTo>
                <a:lnTo>
                  <a:pt x="2719578" y="0"/>
                </a:lnTo>
                <a:lnTo>
                  <a:pt x="2768564" y="4938"/>
                </a:lnTo>
                <a:lnTo>
                  <a:pt x="2814191" y="19103"/>
                </a:lnTo>
                <a:lnTo>
                  <a:pt x="2855481" y="41516"/>
                </a:lnTo>
                <a:lnTo>
                  <a:pt x="2891456" y="71199"/>
                </a:lnTo>
                <a:lnTo>
                  <a:pt x="2921139" y="107174"/>
                </a:lnTo>
                <a:lnTo>
                  <a:pt x="2943552" y="148464"/>
                </a:lnTo>
                <a:lnTo>
                  <a:pt x="2957717" y="194091"/>
                </a:lnTo>
                <a:lnTo>
                  <a:pt x="2962655" y="243078"/>
                </a:lnTo>
                <a:lnTo>
                  <a:pt x="2962655" y="1215377"/>
                </a:lnTo>
                <a:lnTo>
                  <a:pt x="2957717" y="1264367"/>
                </a:lnTo>
                <a:lnTo>
                  <a:pt x="2943552" y="1309997"/>
                </a:lnTo>
                <a:lnTo>
                  <a:pt x="2921139" y="1351290"/>
                </a:lnTo>
                <a:lnTo>
                  <a:pt x="2891456" y="1387267"/>
                </a:lnTo>
                <a:lnTo>
                  <a:pt x="2855481" y="1416950"/>
                </a:lnTo>
                <a:lnTo>
                  <a:pt x="2814191" y="1439364"/>
                </a:lnTo>
                <a:lnTo>
                  <a:pt x="2768564" y="1453529"/>
                </a:lnTo>
                <a:lnTo>
                  <a:pt x="2719578" y="1458468"/>
                </a:lnTo>
                <a:lnTo>
                  <a:pt x="243078" y="1458468"/>
                </a:lnTo>
                <a:lnTo>
                  <a:pt x="194088" y="1453529"/>
                </a:lnTo>
                <a:lnTo>
                  <a:pt x="148459" y="1439364"/>
                </a:lnTo>
                <a:lnTo>
                  <a:pt x="107169" y="1416950"/>
                </a:lnTo>
                <a:lnTo>
                  <a:pt x="71194" y="1387267"/>
                </a:lnTo>
                <a:lnTo>
                  <a:pt x="41513" y="1351290"/>
                </a:lnTo>
                <a:lnTo>
                  <a:pt x="19101" y="1309997"/>
                </a:lnTo>
                <a:lnTo>
                  <a:pt x="4938" y="1264367"/>
                </a:lnTo>
                <a:lnTo>
                  <a:pt x="0" y="1215377"/>
                </a:lnTo>
                <a:lnTo>
                  <a:pt x="0" y="243078"/>
                </a:lnTo>
                <a:close/>
              </a:path>
            </a:pathLst>
          </a:custGeom>
          <a:ln w="2895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830681" y="5093970"/>
            <a:ext cx="221424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b="1" spc="140" dirty="0">
                <a:solidFill>
                  <a:srgbClr val="FFFFFF"/>
                </a:solidFill>
                <a:latin typeface="Times New Roman"/>
                <a:cs typeface="Times New Roman"/>
              </a:rPr>
              <a:t>Conclusion</a:t>
            </a:r>
            <a:endParaRPr sz="3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399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430</Words>
  <Application>Microsoft Office PowerPoint</Application>
  <PresentationFormat>On-screen Show (4:3)</PresentationFormat>
  <Paragraphs>107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ＭＳ Ｐゴシック</vt:lpstr>
      <vt:lpstr>Arial</vt:lpstr>
      <vt:lpstr>Calibri</vt:lpstr>
      <vt:lpstr>Georgia</vt:lpstr>
      <vt:lpstr>Times New Roman</vt:lpstr>
      <vt:lpstr>Verdana</vt:lpstr>
      <vt:lpstr>Wingdings</vt:lpstr>
      <vt:lpstr>Office Theme</vt:lpstr>
      <vt:lpstr>Presentation  Skills</vt:lpstr>
      <vt:lpstr>Content</vt:lpstr>
      <vt:lpstr>Objectives</vt:lpstr>
      <vt:lpstr>Presentation</vt:lpstr>
      <vt:lpstr>Types of presentations</vt:lpstr>
      <vt:lpstr>Rehearsal for Presentations  1 minute Talk</vt:lpstr>
      <vt:lpstr>Key steps</vt:lpstr>
      <vt:lpstr>How prepared are you?</vt:lpstr>
      <vt:lpstr>Presentation structure</vt:lpstr>
      <vt:lpstr>Tips for effective  presentation</vt:lpstr>
      <vt:lpstr>Tips for effective  presentation(Cont.)</vt:lpstr>
      <vt:lpstr>Tips on PowerPoint</vt:lpstr>
      <vt:lpstr>PowerPoint Presentation</vt:lpstr>
      <vt:lpstr>Keep it simple</vt:lpstr>
      <vt:lpstr>Rehearse your talk</vt:lpstr>
      <vt:lpstr>Evaluation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Debate &amp; Critical Thinking</dc:title>
  <dc:creator>Dr.Samera</dc:creator>
  <cp:lastModifiedBy>M-Store</cp:lastModifiedBy>
  <cp:revision>11</cp:revision>
  <dcterms:created xsi:type="dcterms:W3CDTF">2019-01-06T19:01:32Z</dcterms:created>
  <dcterms:modified xsi:type="dcterms:W3CDTF">2019-01-27T08:03:00Z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2017-12-05T00:00:00Z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2019-01-06T00:00:00Z</vt:filetime>
  </property>
</Properties>
</file>