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2"/>
  </p:notesMasterIdLst>
  <p:sldIdLst>
    <p:sldId id="354" r:id="rId3"/>
    <p:sldId id="355" r:id="rId4"/>
    <p:sldId id="357" r:id="rId5"/>
    <p:sldId id="358" r:id="rId6"/>
    <p:sldId id="359" r:id="rId7"/>
    <p:sldId id="360" r:id="rId8"/>
    <p:sldId id="361" r:id="rId9"/>
    <p:sldId id="362" r:id="rId10"/>
    <p:sldId id="356"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99FF"/>
    <a:srgbClr val="000000"/>
    <a:srgbClr val="66FF33"/>
    <a:srgbClr val="3366FF"/>
    <a:srgbClr val="FFCCCC"/>
    <a:srgbClr val="FF99FF"/>
    <a:srgbClr val="66FFFF"/>
    <a:srgbClr val="99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81" autoAdjust="0"/>
  </p:normalViewPr>
  <p:slideViewPr>
    <p:cSldViewPr>
      <p:cViewPr varScale="1">
        <p:scale>
          <a:sx n="69" d="100"/>
          <a:sy n="69" d="100"/>
        </p:scale>
        <p:origin x="1410" y="90"/>
      </p:cViewPr>
      <p:guideLst>
        <p:guide orient="horz" pos="2160"/>
        <p:guide pos="2880"/>
      </p:guideLst>
    </p:cSldViewPr>
  </p:slideViewPr>
  <p:outlineViewPr>
    <p:cViewPr>
      <p:scale>
        <a:sx n="33" d="100"/>
        <a:sy n="33" d="100"/>
      </p:scale>
      <p:origin x="0" y="14184"/>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16430-6224-42C7-BEE2-256CCF329FF9}" type="datetimeFigureOut">
              <a:rPr lang="en-US" smtClean="0"/>
              <a:t>7/24/2018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E7FA7-FF59-4860-BBFF-429B0E3CDD41}" type="slidenum">
              <a:rPr lang="en-US" smtClean="0"/>
              <a:t>‹#›</a:t>
            </a:fld>
            <a:endParaRPr lang="en-US"/>
          </a:p>
        </p:txBody>
      </p:sp>
    </p:spTree>
    <p:extLst>
      <p:ext uri="{BB962C8B-B14F-4D97-AF65-F5344CB8AC3E}">
        <p14:creationId xmlns:p14="http://schemas.microsoft.com/office/powerpoint/2010/main" val="2164565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CADC1E-EEF7-49DA-A8D3-FD3331845698}" type="slidenum">
              <a:rPr lang="en-US" altLang="en-US" smtClean="0">
                <a:latin typeface="Calibri" panose="020F0502020204030204" pitchFamily="34" charset="0"/>
              </a:rPr>
              <a:pPr/>
              <a:t>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110987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A70935-531D-4681-A16D-135724CBD734}" type="slidenum">
              <a:rPr lang="en-US" altLang="en-US" smtClean="0">
                <a:latin typeface="Calibri" panose="020F0502020204030204" pitchFamily="34" charset="0"/>
              </a:rPr>
              <a:pPr/>
              <a:t>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24555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4ED642D-3537-4793-9AF1-E63A0D199AFE}" type="datetime1">
              <a:rPr lang="zh-TW" altLang="en-US" smtClean="0"/>
              <a:t>2018/7/24</a:t>
            </a:fld>
            <a:endParaRPr lang="zh-TW" altLang="en-US"/>
          </a:p>
        </p:txBody>
      </p:sp>
      <p:sp>
        <p:nvSpPr>
          <p:cNvPr id="5" name="頁尾版面配置區 4"/>
          <p:cNvSpPr>
            <a:spLocks noGrp="1"/>
          </p:cNvSpPr>
          <p:nvPr>
            <p:ph type="ftr" sz="quarter" idx="11"/>
          </p:nvPr>
        </p:nvSpPr>
        <p:spPr/>
        <p:txBody>
          <a:bodyPr/>
          <a:lstStyle/>
          <a:p>
            <a:r>
              <a:rPr lang="en-US" altLang="zh-TW" smtClean="0"/>
              <a:t>AMM WEEK 4</a:t>
            </a:r>
            <a:endParaRPr lang="zh-TW" altLang="en-US"/>
          </a:p>
        </p:txBody>
      </p:sp>
      <p:sp>
        <p:nvSpPr>
          <p:cNvPr id="6" name="投影片編號版面配置區 5"/>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308724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4729C9F-37C4-46B6-9683-F3E37403960F}" type="datetime1">
              <a:rPr lang="zh-TW" altLang="en-US" smtClean="0"/>
              <a:t>2018/7/24</a:t>
            </a:fld>
            <a:endParaRPr lang="zh-TW" altLang="en-US"/>
          </a:p>
        </p:txBody>
      </p:sp>
      <p:sp>
        <p:nvSpPr>
          <p:cNvPr id="5" name="頁尾版面配置區 4"/>
          <p:cNvSpPr>
            <a:spLocks noGrp="1"/>
          </p:cNvSpPr>
          <p:nvPr>
            <p:ph type="ftr" sz="quarter" idx="11"/>
          </p:nvPr>
        </p:nvSpPr>
        <p:spPr/>
        <p:txBody>
          <a:bodyPr/>
          <a:lstStyle/>
          <a:p>
            <a:r>
              <a:rPr lang="en-US" altLang="zh-TW" smtClean="0"/>
              <a:t>AMM WEEK 4</a:t>
            </a:r>
            <a:endParaRPr lang="zh-TW" altLang="en-US"/>
          </a:p>
        </p:txBody>
      </p:sp>
      <p:sp>
        <p:nvSpPr>
          <p:cNvPr id="6" name="投影片編號版面配置區 5"/>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304053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C1913F4-D4CC-4F0A-9790-6B19967435A4}" type="datetime1">
              <a:rPr lang="zh-TW" altLang="en-US" smtClean="0"/>
              <a:t>2018/7/24</a:t>
            </a:fld>
            <a:endParaRPr lang="zh-TW" altLang="en-US"/>
          </a:p>
        </p:txBody>
      </p:sp>
      <p:sp>
        <p:nvSpPr>
          <p:cNvPr id="5" name="頁尾版面配置區 4"/>
          <p:cNvSpPr>
            <a:spLocks noGrp="1"/>
          </p:cNvSpPr>
          <p:nvPr>
            <p:ph type="ftr" sz="quarter" idx="11"/>
          </p:nvPr>
        </p:nvSpPr>
        <p:spPr/>
        <p:txBody>
          <a:bodyPr/>
          <a:lstStyle/>
          <a:p>
            <a:r>
              <a:rPr lang="en-US" altLang="zh-TW" smtClean="0"/>
              <a:t>AMM WEEK 4</a:t>
            </a:r>
            <a:endParaRPr lang="zh-TW" altLang="en-US"/>
          </a:p>
        </p:txBody>
      </p:sp>
      <p:sp>
        <p:nvSpPr>
          <p:cNvPr id="6" name="投影片編號版面配置區 5"/>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4215319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3"/>
          <p:cNvGrpSpPr>
            <a:grpSpLocks/>
          </p:cNvGrpSpPr>
          <p:nvPr userDrawn="1"/>
        </p:nvGrpSpPr>
        <p:grpSpPr bwMode="auto">
          <a:xfrm>
            <a:off x="9001125" y="0"/>
            <a:ext cx="142875" cy="6858000"/>
            <a:chOff x="9001124" y="0"/>
            <a:chExt cx="142876" cy="6858000"/>
          </a:xfrm>
        </p:grpSpPr>
        <p:sp>
          <p:nvSpPr>
            <p:cNvPr id="5" name="Rectangle 8"/>
            <p:cNvSpPr/>
            <p:nvPr/>
          </p:nvSpPr>
          <p:spPr>
            <a:xfrm>
              <a:off x="9001124" y="4846638"/>
              <a:ext cx="142876"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Rectangle 9"/>
            <p:cNvSpPr/>
            <p:nvPr/>
          </p:nvSpPr>
          <p:spPr>
            <a:xfrm>
              <a:off x="9001124" y="0"/>
              <a:ext cx="142876"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12" name="群組 22"/>
          <p:cNvGrpSpPr>
            <a:grpSpLocks/>
          </p:cNvGrpSpPr>
          <p:nvPr userDrawn="1"/>
        </p:nvGrpSpPr>
        <p:grpSpPr bwMode="auto">
          <a:xfrm>
            <a:off x="0" y="0"/>
            <a:ext cx="142875" cy="6872288"/>
            <a:chOff x="9001124" y="0"/>
            <a:chExt cx="142876" cy="6858000"/>
          </a:xfrm>
        </p:grpSpPr>
        <p:sp>
          <p:nvSpPr>
            <p:cNvPr id="13" name="Rectangle 6"/>
            <p:cNvSpPr/>
            <p:nvPr/>
          </p:nvSpPr>
          <p:spPr>
            <a:xfrm>
              <a:off x="9001124" y="0"/>
              <a:ext cx="142876" cy="13719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4" name="Rectangle 7"/>
            <p:cNvSpPr/>
            <p:nvPr/>
          </p:nvSpPr>
          <p:spPr>
            <a:xfrm>
              <a:off x="9001124" y="1371917"/>
              <a:ext cx="142876" cy="54860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15" name="群組 25"/>
          <p:cNvGrpSpPr>
            <a:grpSpLocks/>
          </p:cNvGrpSpPr>
          <p:nvPr userDrawn="1"/>
        </p:nvGrpSpPr>
        <p:grpSpPr bwMode="auto">
          <a:xfrm rot="5400000">
            <a:off x="4500562" y="2371726"/>
            <a:ext cx="142875" cy="8858250"/>
            <a:chOff x="9001124" y="0"/>
            <a:chExt cx="142876" cy="6858000"/>
          </a:xfrm>
        </p:grpSpPr>
        <p:sp>
          <p:nvSpPr>
            <p:cNvPr id="16"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18" name="群組 32"/>
          <p:cNvGrpSpPr>
            <a:grpSpLocks/>
          </p:cNvGrpSpPr>
          <p:nvPr userDrawn="1"/>
        </p:nvGrpSpPr>
        <p:grpSpPr bwMode="auto">
          <a:xfrm rot="16200000" flipH="1">
            <a:off x="4464844" y="-4393406"/>
            <a:ext cx="142875" cy="8929687"/>
            <a:chOff x="9001124" y="0"/>
            <a:chExt cx="142876" cy="6858000"/>
          </a:xfrm>
        </p:grpSpPr>
        <p:sp>
          <p:nvSpPr>
            <p:cNvPr id="19" name="Rectangle 6"/>
            <p:cNvSpPr/>
            <p:nvPr/>
          </p:nvSpPr>
          <p:spPr>
            <a:xfrm>
              <a:off x="8999536" y="1219"/>
              <a:ext cx="142877"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0" name="Rectangle 7"/>
            <p:cNvSpPr/>
            <p:nvPr/>
          </p:nvSpPr>
          <p:spPr>
            <a:xfrm>
              <a:off x="9001125" y="1371599"/>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 name="Title 1"/>
          <p:cNvSpPr>
            <a:spLocks noGrp="1"/>
          </p:cNvSpPr>
          <p:nvPr>
            <p:ph type="ctrTitle"/>
          </p:nvPr>
        </p:nvSpPr>
        <p:spPr>
          <a:xfrm>
            <a:off x="683568" y="2852936"/>
            <a:ext cx="3240360" cy="1296144"/>
          </a:xfrm>
        </p:spPr>
        <p:txBody>
          <a:bodyPr anchor="ctr">
            <a:noAutofit/>
          </a:bodyPr>
          <a:lstStyle>
            <a:lvl1pPr>
              <a:lnSpc>
                <a:spcPct val="100000"/>
              </a:lnSpc>
              <a:defRPr sz="4800" b="0" cap="none" spc="-80" baseline="0">
                <a:solidFill>
                  <a:schemeClr val="tx1"/>
                </a:solidFill>
                <a:effectLst>
                  <a:outerShdw blurRad="38100" dist="38100" dir="2700000" algn="tl">
                    <a:srgbClr val="000000">
                      <a:alpha val="43137"/>
                    </a:srgbClr>
                  </a:outerShdw>
                </a:effectLst>
                <a:latin typeface="Calibri" pitchFamily="34" charset="0"/>
                <a:cs typeface="Calibri" pitchFamily="34" charset="0"/>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99592" y="4509120"/>
            <a:ext cx="7704856" cy="914400"/>
          </a:xfrm>
        </p:spPr>
        <p:txBody>
          <a:bodyPr>
            <a:noAutofit/>
          </a:bodyPr>
          <a:lstStyle>
            <a:lvl1pPr marL="0" indent="0" algn="l">
              <a:buNone/>
              <a:defRPr sz="4000" b="0" cap="all" spc="120" baseline="0">
                <a:solidFill>
                  <a:schemeClr val="tx2"/>
                </a:solidFill>
                <a:effectLst>
                  <a:outerShdw blurRad="38100" dist="38100" dir="2700000" algn="tl">
                    <a:srgbClr val="000000">
                      <a:alpha val="43137"/>
                    </a:srgbClr>
                  </a:outerShdw>
                </a:effectLst>
                <a:latin typeface="+mn-ea"/>
                <a:ea typeface="+mn-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1" name="Date Placeholder 3"/>
          <p:cNvSpPr>
            <a:spLocks noGrp="1"/>
          </p:cNvSpPr>
          <p:nvPr>
            <p:ph type="dt" sz="half" idx="10"/>
          </p:nvPr>
        </p:nvSpPr>
        <p:spPr>
          <a:xfrm>
            <a:off x="5167313" y="6165850"/>
            <a:ext cx="3429000" cy="304800"/>
          </a:xfrm>
        </p:spPr>
        <p:txBody>
          <a:bodyPr/>
          <a:lstStyle>
            <a:lvl1pPr>
              <a:defRPr/>
            </a:lvl1pPr>
          </a:lstStyle>
          <a:p>
            <a:pPr>
              <a:defRPr/>
            </a:pPr>
            <a:fld id="{9A0B3264-757A-4932-A3C9-4DE4799766B3}" type="datetime1">
              <a:rPr lang="zh-TW" altLang="en-US" smtClean="0">
                <a:solidFill>
                  <a:srgbClr val="292934"/>
                </a:solidFill>
              </a:rPr>
              <a:t>2018/7/24</a:t>
            </a:fld>
            <a:endParaRPr lang="zh-TW" altLang="en-US">
              <a:solidFill>
                <a:srgbClr val="292934"/>
              </a:solidFill>
            </a:endParaRPr>
          </a:p>
        </p:txBody>
      </p:sp>
      <p:sp>
        <p:nvSpPr>
          <p:cNvPr id="22" name="Slide Number Placeholder 5"/>
          <p:cNvSpPr>
            <a:spLocks noGrp="1"/>
          </p:cNvSpPr>
          <p:nvPr>
            <p:ph type="sldNum" sz="quarter" idx="11"/>
          </p:nvPr>
        </p:nvSpPr>
        <p:spPr/>
        <p:txBody>
          <a:bodyPr/>
          <a:lstStyle>
            <a:lvl1pPr>
              <a:defRPr smtClean="0">
                <a:solidFill>
                  <a:schemeClr val="tx1"/>
                </a:solidFill>
              </a:defRPr>
            </a:lvl1pPr>
          </a:lstStyle>
          <a:p>
            <a:pPr>
              <a:defRPr/>
            </a:pPr>
            <a:fld id="{0964809B-6E33-4F8A-805F-F2E7664E32F7}" type="slidenum">
              <a:rPr lang="zh-TW" altLang="en-US">
                <a:solidFill>
                  <a:srgbClr val="292934"/>
                </a:solidFill>
              </a:rPr>
              <a:pPr>
                <a:defRPr/>
              </a:pPr>
              <a:t>‹#›</a:t>
            </a:fld>
            <a:endParaRPr lang="zh-TW" altLang="en-US">
              <a:solidFill>
                <a:srgbClr val="292934"/>
              </a:solidFill>
            </a:endParaRPr>
          </a:p>
        </p:txBody>
      </p:sp>
    </p:spTree>
    <p:extLst>
      <p:ext uri="{BB962C8B-B14F-4D97-AF65-F5344CB8AC3E}">
        <p14:creationId xmlns:p14="http://schemas.microsoft.com/office/powerpoint/2010/main" val="24668225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95120" cy="828010"/>
          </a:xfrm>
        </p:spPr>
        <p:txBody>
          <a:bodyPr>
            <a:noAutofit/>
          </a:bodyPr>
          <a:lstStyle>
            <a:lvl1pPr algn="l">
              <a:defRPr sz="3600"/>
            </a:lvl1p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lstStyle>
            <a:lvl1pPr marL="342900" indent="-342900">
              <a:buClr>
                <a:schemeClr val="tx2"/>
              </a:buClr>
              <a:buFont typeface="Wingdings" pitchFamily="2" charset="2"/>
              <a:buChar char="l"/>
              <a:defRPr b="0"/>
            </a:lvl1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lvl1pPr>
              <a:defRPr/>
            </a:lvl1p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lvl1pPr>
              <a:defRPr/>
            </a:lvl1pPr>
          </a:lstStyle>
          <a:p>
            <a:pPr>
              <a:defRPr/>
            </a:pPr>
            <a:fld id="{F6C18152-A7AF-4353-A28B-5D4E07F4265E}"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32527888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A32935FC-9D92-49CD-AD2D-FAE471A7D91F}"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lvl1pPr>
              <a:defRPr/>
            </a:lvl1pPr>
          </a:lstStyle>
          <a:p>
            <a:pPr>
              <a:defRPr/>
            </a:pPr>
            <a:fld id="{1B770159-72D8-4AAE-8BC3-D59DA55BCAE5}"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204242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3"/>
          <p:cNvSpPr>
            <a:spLocks noGrp="1"/>
          </p:cNvSpPr>
          <p:nvPr>
            <p:ph type="dt" sz="half" idx="10"/>
          </p:nvPr>
        </p:nvSpPr>
        <p:spPr/>
        <p:txBody>
          <a:bodyPr/>
          <a:lstStyle>
            <a:lvl1pPr>
              <a:defRPr/>
            </a:lvl1pPr>
          </a:lstStyle>
          <a:p>
            <a:pPr>
              <a:defRPr/>
            </a:pPr>
            <a:fld id="{43431FE0-FA24-464F-AE1D-8C6DFCB73785}" type="datetime1">
              <a:rPr lang="zh-TW" altLang="en-US" smtClean="0">
                <a:solidFill>
                  <a:srgbClr val="292934"/>
                </a:solidFill>
              </a:rPr>
              <a:t>2018/7/24</a:t>
            </a:fld>
            <a:endParaRPr lang="zh-TW" altLang="en-US">
              <a:solidFill>
                <a:srgbClr val="292934"/>
              </a:solidFill>
            </a:endParaRPr>
          </a:p>
        </p:txBody>
      </p:sp>
      <p:sp>
        <p:nvSpPr>
          <p:cNvPr id="6"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7" name="Slide Number Placeholder 5"/>
          <p:cNvSpPr>
            <a:spLocks noGrp="1"/>
          </p:cNvSpPr>
          <p:nvPr>
            <p:ph type="sldNum" sz="quarter" idx="12"/>
          </p:nvPr>
        </p:nvSpPr>
        <p:spPr/>
        <p:txBody>
          <a:bodyPr/>
          <a:lstStyle>
            <a:lvl1pPr>
              <a:defRPr/>
            </a:lvl1pPr>
          </a:lstStyle>
          <a:p>
            <a:pPr>
              <a:defRPr/>
            </a:pPr>
            <a:fld id="{23D46191-B55C-4F4D-AF1E-6784D6E2D16D}"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264636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24CBB1AA-B070-41A2-A3B0-7250883C48FD}" type="datetime1">
              <a:rPr lang="zh-TW" altLang="en-US" smtClean="0">
                <a:solidFill>
                  <a:srgbClr val="292934"/>
                </a:solidFill>
              </a:rPr>
              <a:t>2018/7/24</a:t>
            </a:fld>
            <a:endParaRPr lang="zh-TW" altLang="en-US">
              <a:solidFill>
                <a:srgbClr val="292934"/>
              </a:solidFill>
            </a:endParaRPr>
          </a:p>
        </p:txBody>
      </p:sp>
      <p:sp>
        <p:nvSpPr>
          <p:cNvPr id="8"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9" name="Slide Number Placeholder 5"/>
          <p:cNvSpPr>
            <a:spLocks noGrp="1"/>
          </p:cNvSpPr>
          <p:nvPr>
            <p:ph type="sldNum" sz="quarter" idx="12"/>
          </p:nvPr>
        </p:nvSpPr>
        <p:spPr/>
        <p:txBody>
          <a:bodyPr/>
          <a:lstStyle>
            <a:lvl1pPr>
              <a:defRPr/>
            </a:lvl1pPr>
          </a:lstStyle>
          <a:p>
            <a:pPr>
              <a:defRPr/>
            </a:pPr>
            <a:fld id="{3CD66F56-D682-462D-BBB2-8EC767EB2272}"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3563257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fld id="{F3185AED-3AE9-4559-835F-C782146A1CB5}" type="datetime1">
              <a:rPr lang="zh-TW" altLang="en-US" smtClean="0">
                <a:solidFill>
                  <a:srgbClr val="292934"/>
                </a:solidFill>
              </a:rPr>
              <a:t>2018/7/24</a:t>
            </a:fld>
            <a:endParaRPr lang="zh-TW" altLang="en-US">
              <a:solidFill>
                <a:srgbClr val="292934"/>
              </a:solidFill>
            </a:endParaRPr>
          </a:p>
        </p:txBody>
      </p:sp>
      <p:sp>
        <p:nvSpPr>
          <p:cNvPr id="4"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5" name="Slide Number Placeholder 5"/>
          <p:cNvSpPr>
            <a:spLocks noGrp="1"/>
          </p:cNvSpPr>
          <p:nvPr>
            <p:ph type="sldNum" sz="quarter" idx="12"/>
          </p:nvPr>
        </p:nvSpPr>
        <p:spPr/>
        <p:txBody>
          <a:bodyPr/>
          <a:lstStyle>
            <a:lvl1pPr>
              <a:defRPr/>
            </a:lvl1pPr>
          </a:lstStyle>
          <a:p>
            <a:pPr>
              <a:defRPr/>
            </a:pPr>
            <a:fld id="{76A0A593-B95F-40D6-9E7F-6D5D9DCB118C}"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3030771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43856C-A286-4FA2-924C-711BA3701623}" type="datetime1">
              <a:rPr lang="zh-TW" altLang="en-US" smtClean="0">
                <a:solidFill>
                  <a:srgbClr val="292934"/>
                </a:solidFill>
              </a:rPr>
              <a:t>2018/7/24</a:t>
            </a:fld>
            <a:endParaRPr lang="zh-TW" altLang="en-US">
              <a:solidFill>
                <a:srgbClr val="292934"/>
              </a:solidFill>
            </a:endParaRPr>
          </a:p>
        </p:txBody>
      </p:sp>
      <p:sp>
        <p:nvSpPr>
          <p:cNvPr id="3"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4" name="Slide Number Placeholder 5"/>
          <p:cNvSpPr>
            <a:spLocks noGrp="1"/>
          </p:cNvSpPr>
          <p:nvPr>
            <p:ph type="sldNum" sz="quarter" idx="12"/>
          </p:nvPr>
        </p:nvSpPr>
        <p:spPr/>
        <p:txBody>
          <a:bodyPr/>
          <a:lstStyle>
            <a:lvl1pPr>
              <a:defRPr/>
            </a:lvl1pPr>
          </a:lstStyle>
          <a:p>
            <a:pPr>
              <a:defRPr/>
            </a:pPr>
            <a:fld id="{EBFD5F69-A037-4D72-A678-99703CF98008}"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1372125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5" name="Date Placeholder 3"/>
          <p:cNvSpPr>
            <a:spLocks noGrp="1"/>
          </p:cNvSpPr>
          <p:nvPr>
            <p:ph type="dt" sz="half" idx="10"/>
          </p:nvPr>
        </p:nvSpPr>
        <p:spPr/>
        <p:txBody>
          <a:bodyPr/>
          <a:lstStyle>
            <a:lvl1pPr>
              <a:defRPr/>
            </a:lvl1pPr>
          </a:lstStyle>
          <a:p>
            <a:pPr>
              <a:defRPr/>
            </a:pPr>
            <a:fld id="{7EAC632F-2785-4CC8-941A-FD22AE2B9A98}" type="datetime1">
              <a:rPr lang="zh-TW" altLang="en-US" smtClean="0">
                <a:solidFill>
                  <a:srgbClr val="292934"/>
                </a:solidFill>
              </a:rPr>
              <a:t>2018/7/24</a:t>
            </a:fld>
            <a:endParaRPr lang="zh-TW" altLang="en-US">
              <a:solidFill>
                <a:srgbClr val="292934"/>
              </a:solidFill>
            </a:endParaRPr>
          </a:p>
        </p:txBody>
      </p:sp>
      <p:sp>
        <p:nvSpPr>
          <p:cNvPr id="6"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7" name="Slide Number Placeholder 5"/>
          <p:cNvSpPr>
            <a:spLocks noGrp="1"/>
          </p:cNvSpPr>
          <p:nvPr>
            <p:ph type="sldNum" sz="quarter" idx="12"/>
          </p:nvPr>
        </p:nvSpPr>
        <p:spPr/>
        <p:txBody>
          <a:bodyPr/>
          <a:lstStyle>
            <a:lvl1pPr>
              <a:defRPr/>
            </a:lvl1pPr>
          </a:lstStyle>
          <a:p>
            <a:pPr>
              <a:defRPr/>
            </a:pPr>
            <a:fld id="{CA2D3F40-1FC5-459F-AB0C-004149FD5365}"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404275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4C7A42B-3125-4A7B-A3F7-B1BB88D73281}" type="datetime1">
              <a:rPr lang="zh-TW" altLang="en-US" smtClean="0"/>
              <a:t>2018/7/24</a:t>
            </a:fld>
            <a:endParaRPr lang="zh-TW" altLang="en-US"/>
          </a:p>
        </p:txBody>
      </p:sp>
      <p:sp>
        <p:nvSpPr>
          <p:cNvPr id="5" name="頁尾版面配置區 4"/>
          <p:cNvSpPr>
            <a:spLocks noGrp="1"/>
          </p:cNvSpPr>
          <p:nvPr>
            <p:ph type="ftr" sz="quarter" idx="11"/>
          </p:nvPr>
        </p:nvSpPr>
        <p:spPr/>
        <p:txBody>
          <a:bodyPr/>
          <a:lstStyle/>
          <a:p>
            <a:r>
              <a:rPr lang="en-US" altLang="zh-TW" smtClean="0"/>
              <a:t>AMM WEEK 4</a:t>
            </a:r>
            <a:endParaRPr lang="zh-TW" altLang="en-US"/>
          </a:p>
        </p:txBody>
      </p:sp>
      <p:sp>
        <p:nvSpPr>
          <p:cNvPr id="6" name="投影片編號版面配置區 5"/>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4179215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zh-TW" altLang="en-US" smtClean="0"/>
              <a:t>按一下以編輯母片標題樣式</a:t>
            </a:r>
            <a:endParaRPr lang="en-US" dirty="0"/>
          </a:p>
        </p:txBody>
      </p:sp>
      <p:sp>
        <p:nvSpPr>
          <p:cNvPr id="7" name="Date Placeholder 4"/>
          <p:cNvSpPr>
            <a:spLocks noGrp="1"/>
          </p:cNvSpPr>
          <p:nvPr>
            <p:ph type="dt" sz="half" idx="10"/>
          </p:nvPr>
        </p:nvSpPr>
        <p:spPr/>
        <p:txBody>
          <a:bodyPr/>
          <a:lstStyle>
            <a:lvl1pPr>
              <a:defRPr/>
            </a:lvl1pPr>
          </a:lstStyle>
          <a:p>
            <a:pPr>
              <a:defRPr/>
            </a:pPr>
            <a:fld id="{6639FF54-534D-49DB-AB45-A047CF178097}" type="datetime1">
              <a:rPr lang="zh-TW" altLang="en-US" smtClean="0">
                <a:solidFill>
                  <a:srgbClr val="292934"/>
                </a:solidFill>
              </a:rPr>
              <a:t>2018/7/24</a:t>
            </a:fld>
            <a:endParaRPr lang="zh-TW" altLang="en-US">
              <a:solidFill>
                <a:srgbClr val="292934"/>
              </a:solidFill>
            </a:endParaRPr>
          </a:p>
        </p:txBody>
      </p:sp>
      <p:sp>
        <p:nvSpPr>
          <p:cNvPr id="9" name="Footer Placeholder 5"/>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5524549F-3E04-4D90-864E-27BC2CA15DA9}" type="slidenum">
              <a:rPr lang="zh-TW" altLang="en-US">
                <a:solidFill>
                  <a:srgbClr val="292934"/>
                </a:solidFill>
              </a:rPr>
              <a:pPr>
                <a:defRPr/>
              </a:pPr>
              <a:t>‹#›</a:t>
            </a:fld>
            <a:endParaRPr lang="zh-TW" altLang="en-US">
              <a:solidFill>
                <a:srgbClr val="292934"/>
              </a:solidFill>
            </a:endParaRPr>
          </a:p>
        </p:txBody>
      </p:sp>
    </p:spTree>
    <p:extLst>
      <p:ext uri="{BB962C8B-B14F-4D97-AF65-F5344CB8AC3E}">
        <p14:creationId xmlns:p14="http://schemas.microsoft.com/office/powerpoint/2010/main" val="123904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037061BE-4097-49C2-A7C8-737151E099ED}"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lvl1pPr>
              <a:defRPr/>
            </a:lvl1pPr>
          </a:lstStyle>
          <a:p>
            <a:pPr>
              <a:defRPr/>
            </a:pPr>
            <a:fld id="{0DFD03BE-D60F-4240-BAF4-2A4AED169AF5}"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92332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FD1B404F-C28A-431D-920F-EFF245F0E823}"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lvl1pPr>
              <a:defRPr/>
            </a:lvl1pPr>
          </a:lstStyle>
          <a:p>
            <a:pPr>
              <a:defRPr/>
            </a:pPr>
            <a:fld id="{83EEACD4-E637-416D-88D5-DF9A3D1701A3}" type="slidenum">
              <a:rPr lang="zh-TW" altLang="en-US">
                <a:solidFill>
                  <a:srgbClr val="D2533C"/>
                </a:solidFill>
              </a:rPr>
              <a:pPr>
                <a:defRPr/>
              </a:pPr>
              <a:t>‹#›</a:t>
            </a:fld>
            <a:endParaRPr lang="zh-TW" altLang="en-US">
              <a:solidFill>
                <a:srgbClr val="D2533C"/>
              </a:solidFill>
            </a:endParaRPr>
          </a:p>
        </p:txBody>
      </p:sp>
    </p:spTree>
    <p:extLst>
      <p:ext uri="{BB962C8B-B14F-4D97-AF65-F5344CB8AC3E}">
        <p14:creationId xmlns:p14="http://schemas.microsoft.com/office/powerpoint/2010/main" val="38157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73A147D-2A1C-4235-8886-65CD6FEA6B9B}" type="datetime1">
              <a:rPr lang="zh-TW" altLang="en-US" smtClean="0"/>
              <a:t>2018/7/24</a:t>
            </a:fld>
            <a:endParaRPr lang="zh-TW" altLang="en-US"/>
          </a:p>
        </p:txBody>
      </p:sp>
      <p:sp>
        <p:nvSpPr>
          <p:cNvPr id="5" name="頁尾版面配置區 4"/>
          <p:cNvSpPr>
            <a:spLocks noGrp="1"/>
          </p:cNvSpPr>
          <p:nvPr>
            <p:ph type="ftr" sz="quarter" idx="11"/>
          </p:nvPr>
        </p:nvSpPr>
        <p:spPr/>
        <p:txBody>
          <a:bodyPr/>
          <a:lstStyle/>
          <a:p>
            <a:r>
              <a:rPr lang="en-US" altLang="zh-TW" smtClean="0"/>
              <a:t>AMM WEEK 4</a:t>
            </a:r>
            <a:endParaRPr lang="zh-TW" altLang="en-US"/>
          </a:p>
        </p:txBody>
      </p:sp>
      <p:sp>
        <p:nvSpPr>
          <p:cNvPr id="6" name="投影片編號版面配置區 5"/>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3009169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599BA43-44A1-4574-A7CD-28B355F4BD94}" type="datetime1">
              <a:rPr lang="zh-TW" altLang="en-US" smtClean="0"/>
              <a:t>2018/7/24</a:t>
            </a:fld>
            <a:endParaRPr lang="zh-TW" altLang="en-US"/>
          </a:p>
        </p:txBody>
      </p:sp>
      <p:sp>
        <p:nvSpPr>
          <p:cNvPr id="6" name="頁尾版面配置區 5"/>
          <p:cNvSpPr>
            <a:spLocks noGrp="1"/>
          </p:cNvSpPr>
          <p:nvPr>
            <p:ph type="ftr" sz="quarter" idx="11"/>
          </p:nvPr>
        </p:nvSpPr>
        <p:spPr/>
        <p:txBody>
          <a:bodyPr/>
          <a:lstStyle/>
          <a:p>
            <a:r>
              <a:rPr lang="en-US" altLang="zh-TW" smtClean="0"/>
              <a:t>AMM WEEK 4</a:t>
            </a:r>
            <a:endParaRPr lang="zh-TW" altLang="en-US"/>
          </a:p>
        </p:txBody>
      </p:sp>
      <p:sp>
        <p:nvSpPr>
          <p:cNvPr id="7" name="投影片編號版面配置區 6"/>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324515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B7A7DEE-3B70-46DD-8569-CC30C81777CE}" type="datetime1">
              <a:rPr lang="zh-TW" altLang="en-US" smtClean="0"/>
              <a:t>2018/7/24</a:t>
            </a:fld>
            <a:endParaRPr lang="zh-TW" altLang="en-US"/>
          </a:p>
        </p:txBody>
      </p:sp>
      <p:sp>
        <p:nvSpPr>
          <p:cNvPr id="8" name="頁尾版面配置區 7"/>
          <p:cNvSpPr>
            <a:spLocks noGrp="1"/>
          </p:cNvSpPr>
          <p:nvPr>
            <p:ph type="ftr" sz="quarter" idx="11"/>
          </p:nvPr>
        </p:nvSpPr>
        <p:spPr/>
        <p:txBody>
          <a:bodyPr/>
          <a:lstStyle/>
          <a:p>
            <a:r>
              <a:rPr lang="en-US" altLang="zh-TW" smtClean="0"/>
              <a:t>AMM WEEK 4</a:t>
            </a:r>
            <a:endParaRPr lang="zh-TW" altLang="en-US"/>
          </a:p>
        </p:txBody>
      </p:sp>
      <p:sp>
        <p:nvSpPr>
          <p:cNvPr id="9" name="投影片編號版面配置區 8"/>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189869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7588C301-60D6-46E5-9682-F37A99EE1E4A}" type="datetime1">
              <a:rPr lang="zh-TW" altLang="en-US" smtClean="0"/>
              <a:t>2018/7/24</a:t>
            </a:fld>
            <a:endParaRPr lang="zh-TW" altLang="en-US"/>
          </a:p>
        </p:txBody>
      </p:sp>
      <p:sp>
        <p:nvSpPr>
          <p:cNvPr id="4" name="頁尾版面配置區 3"/>
          <p:cNvSpPr>
            <a:spLocks noGrp="1"/>
          </p:cNvSpPr>
          <p:nvPr>
            <p:ph type="ftr" sz="quarter" idx="11"/>
          </p:nvPr>
        </p:nvSpPr>
        <p:spPr/>
        <p:txBody>
          <a:bodyPr/>
          <a:lstStyle/>
          <a:p>
            <a:r>
              <a:rPr lang="en-US" altLang="zh-TW" smtClean="0"/>
              <a:t>AMM WEEK 4</a:t>
            </a:r>
            <a:endParaRPr lang="zh-TW" altLang="en-US"/>
          </a:p>
        </p:txBody>
      </p:sp>
      <p:sp>
        <p:nvSpPr>
          <p:cNvPr id="5" name="投影片編號版面配置區 4"/>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287693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C6856F0-C274-4BD4-A9B0-266C377D7723}" type="datetime1">
              <a:rPr lang="zh-TW" altLang="en-US" smtClean="0"/>
              <a:t>2018/7/24</a:t>
            </a:fld>
            <a:endParaRPr lang="zh-TW" altLang="en-US"/>
          </a:p>
        </p:txBody>
      </p:sp>
      <p:sp>
        <p:nvSpPr>
          <p:cNvPr id="3" name="頁尾版面配置區 2"/>
          <p:cNvSpPr>
            <a:spLocks noGrp="1"/>
          </p:cNvSpPr>
          <p:nvPr>
            <p:ph type="ftr" sz="quarter" idx="11"/>
          </p:nvPr>
        </p:nvSpPr>
        <p:spPr/>
        <p:txBody>
          <a:bodyPr/>
          <a:lstStyle/>
          <a:p>
            <a:r>
              <a:rPr lang="en-US" altLang="zh-TW" smtClean="0"/>
              <a:t>AMM WEEK 4</a:t>
            </a:r>
            <a:endParaRPr lang="zh-TW" altLang="en-US"/>
          </a:p>
        </p:txBody>
      </p:sp>
      <p:sp>
        <p:nvSpPr>
          <p:cNvPr id="4" name="投影片編號版面配置區 3"/>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368404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1A11F3C-E1AB-4976-B205-8451B3255C01}" type="datetime1">
              <a:rPr lang="zh-TW" altLang="en-US" smtClean="0"/>
              <a:t>2018/7/24</a:t>
            </a:fld>
            <a:endParaRPr lang="zh-TW" altLang="en-US"/>
          </a:p>
        </p:txBody>
      </p:sp>
      <p:sp>
        <p:nvSpPr>
          <p:cNvPr id="6" name="頁尾版面配置區 5"/>
          <p:cNvSpPr>
            <a:spLocks noGrp="1"/>
          </p:cNvSpPr>
          <p:nvPr>
            <p:ph type="ftr" sz="quarter" idx="11"/>
          </p:nvPr>
        </p:nvSpPr>
        <p:spPr/>
        <p:txBody>
          <a:bodyPr/>
          <a:lstStyle/>
          <a:p>
            <a:r>
              <a:rPr lang="en-US" altLang="zh-TW" smtClean="0"/>
              <a:t>AMM WEEK 4</a:t>
            </a:r>
            <a:endParaRPr lang="zh-TW" altLang="en-US"/>
          </a:p>
        </p:txBody>
      </p:sp>
      <p:sp>
        <p:nvSpPr>
          <p:cNvPr id="7" name="投影片編號版面配置區 6"/>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180813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ED1C037-8D54-4432-889A-20285FB18C5C}" type="datetime1">
              <a:rPr lang="zh-TW" altLang="en-US" smtClean="0"/>
              <a:t>2018/7/24</a:t>
            </a:fld>
            <a:endParaRPr lang="zh-TW" altLang="en-US"/>
          </a:p>
        </p:txBody>
      </p:sp>
      <p:sp>
        <p:nvSpPr>
          <p:cNvPr id="6" name="頁尾版面配置區 5"/>
          <p:cNvSpPr>
            <a:spLocks noGrp="1"/>
          </p:cNvSpPr>
          <p:nvPr>
            <p:ph type="ftr" sz="quarter" idx="11"/>
          </p:nvPr>
        </p:nvSpPr>
        <p:spPr/>
        <p:txBody>
          <a:bodyPr/>
          <a:lstStyle/>
          <a:p>
            <a:r>
              <a:rPr lang="en-US" altLang="zh-TW" smtClean="0"/>
              <a:t>AMM WEEK 4</a:t>
            </a:r>
            <a:endParaRPr lang="zh-TW" altLang="en-US"/>
          </a:p>
        </p:txBody>
      </p:sp>
      <p:sp>
        <p:nvSpPr>
          <p:cNvPr id="7" name="投影片編號版面配置區 6"/>
          <p:cNvSpPr>
            <a:spLocks noGrp="1"/>
          </p:cNvSpPr>
          <p:nvPr>
            <p:ph type="sldNum" sz="quarter" idx="12"/>
          </p:nvPr>
        </p:nvSpPr>
        <p:spPr/>
        <p:txBody>
          <a:body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265677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EB94B-E3E7-4916-9457-CC511EA528DC}" type="datetime1">
              <a:rPr lang="zh-TW" altLang="en-US" smtClean="0"/>
              <a:t>2018/7/24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TW" smtClean="0"/>
              <a:t>AMM WEEK 4</a:t>
            </a: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CBEAB-AA0E-4252-B87A-E9ED6AB960E5}" type="slidenum">
              <a:rPr lang="zh-TW" altLang="en-US" smtClean="0"/>
              <a:t>‹#›</a:t>
            </a:fld>
            <a:endParaRPr lang="zh-TW" altLang="en-US"/>
          </a:p>
        </p:txBody>
      </p:sp>
    </p:spTree>
    <p:extLst>
      <p:ext uri="{BB962C8B-B14F-4D97-AF65-F5344CB8AC3E}">
        <p14:creationId xmlns:p14="http://schemas.microsoft.com/office/powerpoint/2010/main" val="208134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828675"/>
          </a:xfrm>
          <a:prstGeom prst="rect">
            <a:avLst/>
          </a:prstGeom>
        </p:spPr>
        <p:txBody>
          <a:bodyPr vert="horz" lIns="91440" tIns="45720" rIns="91440" bIns="45720" rtlCol="0" anchor="b">
            <a:normAutofit/>
          </a:bodyPr>
          <a:lstStyle/>
          <a:p>
            <a:r>
              <a:rPr lang="zh-TW" altLang="en-US" dirty="0" smtClean="0"/>
              <a:t>按一下以編輯母片標題樣式</a:t>
            </a:r>
            <a:endParaRPr lang="en-US" dirty="0"/>
          </a:p>
        </p:txBody>
      </p:sp>
      <p:sp>
        <p:nvSpPr>
          <p:cNvPr id="1027" name="Text Placeholder 2"/>
          <p:cNvSpPr>
            <a:spLocks noGrp="1"/>
          </p:cNvSpPr>
          <p:nvPr>
            <p:ph type="body" idx="1"/>
          </p:nvPr>
        </p:nvSpPr>
        <p:spPr bwMode="auto">
          <a:xfrm>
            <a:off x="457200" y="1371600"/>
            <a:ext cx="76200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kumimoji="0" sz="1000" smtClean="0">
                <a:solidFill>
                  <a:schemeClr val="tx1"/>
                </a:solidFill>
                <a:latin typeface="+mn-lt"/>
                <a:ea typeface="+mn-ea"/>
              </a:defRPr>
            </a:lvl1pPr>
          </a:lstStyle>
          <a:p>
            <a:pPr>
              <a:defRPr/>
            </a:pPr>
            <a:fld id="{3420B5A2-90DA-4B05-9513-8D1D7BB6353B}"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kumimoji="0" sz="1000">
                <a:solidFill>
                  <a:schemeClr val="tx1"/>
                </a:solidFill>
                <a:latin typeface="+mn-lt"/>
                <a:ea typeface="+mn-ea"/>
              </a:defRPr>
            </a:lvl1p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kumimoji="0" sz="2400" b="1" smtClean="0">
                <a:solidFill>
                  <a:schemeClr val="tx2"/>
                </a:solidFill>
                <a:latin typeface="+mn-lt"/>
                <a:ea typeface="+mn-ea"/>
              </a:defRPr>
            </a:lvl1pPr>
          </a:lstStyle>
          <a:p>
            <a:pPr>
              <a:defRPr/>
            </a:pPr>
            <a:fld id="{5800F016-AC5B-4B6D-8F84-1ED3A7853385}" type="slidenum">
              <a:rPr lang="zh-TW" altLang="en-US">
                <a:solidFill>
                  <a:srgbClr val="D2533C"/>
                </a:solidFill>
              </a:rPr>
              <a:pPr>
                <a:defRPr/>
              </a:pPr>
              <a:t>‹#›</a:t>
            </a:fld>
            <a:endParaRPr lang="zh-TW" altLang="en-US">
              <a:solidFill>
                <a:srgbClr val="D2533C"/>
              </a:solidFill>
            </a:endParaRPr>
          </a:p>
        </p:txBody>
      </p:sp>
      <p:grpSp>
        <p:nvGrpSpPr>
          <p:cNvPr id="1031" name="群組 14"/>
          <p:cNvGrpSpPr>
            <a:grpSpLocks/>
          </p:cNvGrpSpPr>
          <p:nvPr userDrawn="1"/>
        </p:nvGrpSpPr>
        <p:grpSpPr bwMode="auto">
          <a:xfrm>
            <a:off x="9001125" y="0"/>
            <a:ext cx="142875" cy="6858000"/>
            <a:chOff x="9001124" y="0"/>
            <a:chExt cx="142876" cy="6858000"/>
          </a:xfrm>
        </p:grpSpPr>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1032" name="群組 26"/>
          <p:cNvGrpSpPr>
            <a:grpSpLocks/>
          </p:cNvGrpSpPr>
          <p:nvPr userDrawn="1"/>
        </p:nvGrpSpPr>
        <p:grpSpPr bwMode="auto">
          <a:xfrm>
            <a:off x="0" y="0"/>
            <a:ext cx="142875" cy="6858000"/>
            <a:chOff x="9001124" y="0"/>
            <a:chExt cx="142876" cy="6858000"/>
          </a:xfrm>
        </p:grpSpPr>
        <p:sp>
          <p:nvSpPr>
            <p:cNvPr id="28" name="Rectangle 8"/>
            <p:cNvSpPr/>
            <p:nvPr/>
          </p:nvSpPr>
          <p:spPr>
            <a:xfrm>
              <a:off x="9001124" y="4846638"/>
              <a:ext cx="142876"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9" name="Rectangle 9"/>
            <p:cNvSpPr/>
            <p:nvPr/>
          </p:nvSpPr>
          <p:spPr>
            <a:xfrm>
              <a:off x="9001124" y="0"/>
              <a:ext cx="142876"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Tree>
    <p:extLst>
      <p:ext uri="{BB962C8B-B14F-4D97-AF65-F5344CB8AC3E}">
        <p14:creationId xmlns:p14="http://schemas.microsoft.com/office/powerpoint/2010/main" val="2632981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rtl="0" fontAlgn="base">
        <a:spcBef>
          <a:spcPct val="0"/>
        </a:spcBef>
        <a:spcAft>
          <a:spcPct val="0"/>
        </a:spcAft>
        <a:defRPr sz="3600" b="1" kern="1200" cap="none" spc="-60">
          <a:solidFill>
            <a:schemeClr val="tx2"/>
          </a:solidFill>
          <a:effectLst>
            <a:outerShdw blurRad="38100" dist="38100" dir="2700000" algn="tl">
              <a:srgbClr val="000000">
                <a:alpha val="43137"/>
              </a:srgbClr>
            </a:outerShdw>
          </a:effectLst>
          <a:latin typeface="+mj-lt"/>
          <a:ea typeface="+mj-ea"/>
          <a:cs typeface="+mj-cs"/>
        </a:defRPr>
      </a:lvl1pPr>
      <a:lvl2pPr algn="l" rtl="0" fontAlgn="base">
        <a:spcBef>
          <a:spcPct val="0"/>
        </a:spcBef>
        <a:spcAft>
          <a:spcPct val="0"/>
        </a:spcAft>
        <a:defRPr sz="3600">
          <a:solidFill>
            <a:schemeClr val="tx2"/>
          </a:solidFill>
          <a:latin typeface="Arial Black" pitchFamily="34" charset="0"/>
          <a:ea typeface="微軟正黑體" pitchFamily="34" charset="-120"/>
        </a:defRPr>
      </a:lvl2pPr>
      <a:lvl3pPr algn="l" rtl="0" fontAlgn="base">
        <a:spcBef>
          <a:spcPct val="0"/>
        </a:spcBef>
        <a:spcAft>
          <a:spcPct val="0"/>
        </a:spcAft>
        <a:defRPr sz="3600">
          <a:solidFill>
            <a:schemeClr val="tx2"/>
          </a:solidFill>
          <a:latin typeface="Arial Black" pitchFamily="34" charset="0"/>
          <a:ea typeface="微軟正黑體" pitchFamily="34" charset="-120"/>
        </a:defRPr>
      </a:lvl3pPr>
      <a:lvl4pPr algn="l" rtl="0" fontAlgn="base">
        <a:spcBef>
          <a:spcPct val="0"/>
        </a:spcBef>
        <a:spcAft>
          <a:spcPct val="0"/>
        </a:spcAft>
        <a:defRPr sz="3600">
          <a:solidFill>
            <a:schemeClr val="tx2"/>
          </a:solidFill>
          <a:latin typeface="Arial Black" pitchFamily="34" charset="0"/>
          <a:ea typeface="微軟正黑體" pitchFamily="34" charset="-120"/>
        </a:defRPr>
      </a:lvl4pPr>
      <a:lvl5pPr algn="l" rtl="0" fontAlgn="base">
        <a:spcBef>
          <a:spcPct val="0"/>
        </a:spcBef>
        <a:spcAft>
          <a:spcPct val="0"/>
        </a:spcAft>
        <a:defRPr sz="3600">
          <a:solidFill>
            <a:schemeClr val="tx2"/>
          </a:solidFill>
          <a:latin typeface="Arial Black" pitchFamily="34" charset="0"/>
          <a:ea typeface="微軟正黑體" pitchFamily="34" charset="-120"/>
        </a:defRPr>
      </a:lvl5pPr>
      <a:lvl6pPr marL="457200" algn="l" rtl="0" fontAlgn="base">
        <a:spcBef>
          <a:spcPct val="0"/>
        </a:spcBef>
        <a:spcAft>
          <a:spcPct val="0"/>
        </a:spcAft>
        <a:defRPr sz="3600">
          <a:solidFill>
            <a:schemeClr val="tx2"/>
          </a:solidFill>
          <a:latin typeface="Arial Black" pitchFamily="34" charset="0"/>
          <a:ea typeface="微軟正黑體" pitchFamily="34" charset="-120"/>
        </a:defRPr>
      </a:lvl6pPr>
      <a:lvl7pPr marL="914400" algn="l" rtl="0" fontAlgn="base">
        <a:spcBef>
          <a:spcPct val="0"/>
        </a:spcBef>
        <a:spcAft>
          <a:spcPct val="0"/>
        </a:spcAft>
        <a:defRPr sz="3600">
          <a:solidFill>
            <a:schemeClr val="tx2"/>
          </a:solidFill>
          <a:latin typeface="Arial Black" pitchFamily="34" charset="0"/>
          <a:ea typeface="微軟正黑體" pitchFamily="34" charset="-120"/>
        </a:defRPr>
      </a:lvl7pPr>
      <a:lvl8pPr marL="1371600" algn="l" rtl="0" fontAlgn="base">
        <a:spcBef>
          <a:spcPct val="0"/>
        </a:spcBef>
        <a:spcAft>
          <a:spcPct val="0"/>
        </a:spcAft>
        <a:defRPr sz="3600">
          <a:solidFill>
            <a:schemeClr val="tx2"/>
          </a:solidFill>
          <a:latin typeface="Arial Black" pitchFamily="34" charset="0"/>
          <a:ea typeface="微軟正黑體" pitchFamily="34" charset="-120"/>
        </a:defRPr>
      </a:lvl8pPr>
      <a:lvl9pPr marL="1828800" algn="l" rtl="0" fontAlgn="base">
        <a:spcBef>
          <a:spcPct val="0"/>
        </a:spcBef>
        <a:spcAft>
          <a:spcPct val="0"/>
        </a:spcAft>
        <a:defRPr sz="3600">
          <a:solidFill>
            <a:schemeClr val="tx2"/>
          </a:solidFill>
          <a:latin typeface="Arial Black" pitchFamily="34" charset="0"/>
          <a:ea typeface="微軟正黑體" pitchFamily="34" charset="-120"/>
        </a:defRPr>
      </a:lvl9pPr>
    </p:titleStyle>
    <p:bodyStyle>
      <a:lvl1pPr algn="l" rtl="0" fontAlgn="base">
        <a:spcBef>
          <a:spcPct val="20000"/>
        </a:spcBef>
        <a:spcAft>
          <a:spcPts val="600"/>
        </a:spcAft>
        <a:buFont typeface="Arial" pitchFamily="34" charset="0"/>
        <a:defRPr sz="2800" b="1" kern="1200">
          <a:solidFill>
            <a:schemeClr val="tx1"/>
          </a:solidFill>
          <a:latin typeface="+mn-lt"/>
          <a:ea typeface="+mn-ea"/>
          <a:cs typeface="+mn-cs"/>
        </a:defRPr>
      </a:lvl1pPr>
      <a:lvl2pPr marL="457200" indent="-182563" algn="l" rtl="0" fontAlgn="base">
        <a:spcBef>
          <a:spcPct val="20000"/>
        </a:spcBef>
        <a:spcAft>
          <a:spcPct val="0"/>
        </a:spcAft>
        <a:buClr>
          <a:schemeClr val="tx2"/>
        </a:buClr>
        <a:buFont typeface="Arial"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2"/>
        </a:buClr>
        <a:buFont typeface="Arial" pitchFamily="34" charset="0"/>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tx2"/>
        </a:buClr>
        <a:buFont typeface="Arial" pitchFamily="34" charset="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amazon.com/Competitive-Advantage-Creating-Sustaining-Performance/dp/0684841460/ref=pd_bbs_sr_1?ie=UTF8&amp;s=books&amp;qid=1226480657&amp;sr=8-1"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3068960"/>
            <a:ext cx="8534400" cy="3124200"/>
          </a:xfrm>
        </p:spPr>
        <p:txBody>
          <a:bodyPr>
            <a:normAutofit/>
          </a:bodyPr>
          <a:lstStyle/>
          <a:p>
            <a:pPr algn="ctr" eaLnBrk="1" fontAlgn="auto" hangingPunct="1">
              <a:spcAft>
                <a:spcPts val="0"/>
              </a:spcAft>
              <a:defRPr/>
            </a:pPr>
            <a:r>
              <a:rPr lang="en-US" sz="2800" b="1" dirty="0">
                <a:solidFill>
                  <a:srgbClr val="00B050"/>
                </a:solidFill>
                <a:effectLst/>
              </a:rPr>
              <a:t>Porter's Value </a:t>
            </a:r>
            <a:r>
              <a:rPr lang="en-US" sz="2800" b="1" dirty="0" smtClean="0">
                <a:solidFill>
                  <a:srgbClr val="00B050"/>
                </a:solidFill>
                <a:effectLst/>
              </a:rPr>
              <a:t>Chain</a:t>
            </a:r>
          </a:p>
          <a:p>
            <a:pPr algn="ctr" eaLnBrk="1" fontAlgn="auto" hangingPunct="1">
              <a:spcAft>
                <a:spcPts val="0"/>
              </a:spcAft>
              <a:defRPr/>
            </a:pPr>
            <a:endParaRPr lang="en-US" sz="1800" dirty="0" smtClean="0">
              <a:solidFill>
                <a:srgbClr val="002060"/>
              </a:solidFill>
              <a:latin typeface="Times New Roman" pitchFamily="18" charset="0"/>
              <a:cs typeface="Times New Roman" pitchFamily="18" charset="0"/>
            </a:endParaRPr>
          </a:p>
          <a:p>
            <a:pPr eaLnBrk="1" fontAlgn="auto" hangingPunct="1">
              <a:spcAft>
                <a:spcPts val="0"/>
              </a:spcAft>
              <a:buFont typeface="Wingdings 2"/>
              <a:buNone/>
              <a:defRPr/>
            </a:pPr>
            <a:r>
              <a:rPr lang="en-US" sz="1800" dirty="0" smtClean="0">
                <a:solidFill>
                  <a:srgbClr val="002060"/>
                </a:solidFill>
                <a:latin typeface="Times New Roman" pitchFamily="18" charset="0"/>
                <a:cs typeface="Times New Roman" pitchFamily="18" charset="0"/>
              </a:rPr>
              <a:t>Presented By</a:t>
            </a:r>
          </a:p>
          <a:p>
            <a:pPr eaLnBrk="1" fontAlgn="auto" hangingPunct="1">
              <a:spcAft>
                <a:spcPts val="0"/>
              </a:spcAft>
              <a:buFont typeface="Wingdings 2"/>
              <a:buNone/>
              <a:defRPr/>
            </a:pPr>
            <a:r>
              <a:rPr lang="en-US" sz="1800" dirty="0" smtClean="0">
                <a:solidFill>
                  <a:srgbClr val="002060"/>
                </a:solidFill>
                <a:latin typeface="Times New Roman" pitchFamily="18" charset="0"/>
                <a:cs typeface="Times New Roman" pitchFamily="18" charset="0"/>
              </a:rPr>
              <a:t>Dr. Uma Shankar Singh</a:t>
            </a:r>
          </a:p>
          <a:p>
            <a:pPr eaLnBrk="1" fontAlgn="auto" hangingPunct="1">
              <a:spcAft>
                <a:spcPts val="0"/>
              </a:spcAft>
              <a:buFont typeface="Wingdings 2"/>
              <a:buNone/>
              <a:defRPr/>
            </a:pPr>
            <a:r>
              <a:rPr lang="en-US" sz="1800" dirty="0" smtClean="0">
                <a:solidFill>
                  <a:srgbClr val="002060"/>
                </a:solidFill>
                <a:latin typeface="Times New Roman" pitchFamily="18" charset="0"/>
                <a:cs typeface="Times New Roman" pitchFamily="18" charset="0"/>
              </a:rPr>
              <a:t>Faculty of administrative science and economics</a:t>
            </a:r>
          </a:p>
          <a:p>
            <a:pPr eaLnBrk="1" fontAlgn="auto" hangingPunct="1">
              <a:spcAft>
                <a:spcPts val="0"/>
              </a:spcAft>
              <a:buFont typeface="Wingdings 2"/>
              <a:buNone/>
              <a:defRPr/>
            </a:pPr>
            <a:r>
              <a:rPr lang="en-US" sz="1800" dirty="0" smtClean="0">
                <a:solidFill>
                  <a:srgbClr val="002060"/>
                </a:solidFill>
                <a:latin typeface="Times New Roman" pitchFamily="18" charset="0"/>
                <a:cs typeface="Times New Roman" pitchFamily="18" charset="0"/>
              </a:rPr>
              <a:t>ISHIK University</a:t>
            </a:r>
            <a:endParaRPr lang="en-US" sz="1800" dirty="0">
              <a:solidFill>
                <a:srgbClr val="002060"/>
              </a:solidFill>
              <a:latin typeface="Times New Roman" pitchFamily="18" charset="0"/>
              <a:cs typeface="Times New Roman" pitchFamily="18" charset="0"/>
            </a:endParaRPr>
          </a:p>
        </p:txBody>
      </p:sp>
      <p:sp>
        <p:nvSpPr>
          <p:cNvPr id="14339" name="Title 1"/>
          <p:cNvSpPr>
            <a:spLocks noGrp="1"/>
          </p:cNvSpPr>
          <p:nvPr>
            <p:ph type="ctrTitle"/>
          </p:nvPr>
        </p:nvSpPr>
        <p:spPr>
          <a:xfrm>
            <a:off x="971600" y="-180020"/>
            <a:ext cx="6732240" cy="360040"/>
          </a:xfrm>
        </p:spPr>
        <p:txBody>
          <a:bodyPr/>
          <a:lstStyle/>
          <a:p>
            <a:pPr algn="ctr" eaLnBrk="1" hangingPunct="1"/>
            <a:r>
              <a:rPr lang="en-US" altLang="en-US" sz="4800" b="1" dirty="0" smtClean="0">
                <a:solidFill>
                  <a:srgbClr val="0070C0"/>
                </a:solidFill>
                <a:latin typeface="Times New Roman" panose="02020603050405020304" pitchFamily="18" charset="0"/>
                <a:cs typeface="Times New Roman" panose="02020603050405020304" pitchFamily="18" charset="0"/>
              </a:rPr>
              <a:t> </a:t>
            </a:r>
            <a:br>
              <a:rPr lang="en-US" altLang="en-US" sz="4800" b="1" dirty="0" smtClean="0">
                <a:solidFill>
                  <a:srgbClr val="0070C0"/>
                </a:solidFill>
                <a:latin typeface="Times New Roman" panose="02020603050405020304" pitchFamily="18" charset="0"/>
                <a:cs typeface="Times New Roman" panose="02020603050405020304" pitchFamily="18" charset="0"/>
              </a:rPr>
            </a:br>
            <a:r>
              <a:rPr lang="en-US" altLang="en-US" sz="4800" b="1" dirty="0" smtClean="0">
                <a:solidFill>
                  <a:srgbClr val="0070C0"/>
                </a:solidFill>
                <a:latin typeface="Times New Roman" panose="02020603050405020304" pitchFamily="18" charset="0"/>
                <a:cs typeface="Times New Roman" panose="02020603050405020304" pitchFamily="18" charset="0"/>
              </a:rPr>
              <a:t/>
            </a:r>
            <a:br>
              <a:rPr lang="en-US" altLang="en-US" sz="4800" b="1" dirty="0" smtClean="0">
                <a:solidFill>
                  <a:srgbClr val="0070C0"/>
                </a:solidFill>
                <a:latin typeface="Times New Roman" panose="02020603050405020304" pitchFamily="18" charset="0"/>
                <a:cs typeface="Times New Roman" panose="02020603050405020304" pitchFamily="18" charset="0"/>
              </a:rPr>
            </a:br>
            <a:r>
              <a:rPr lang="en-US" altLang="en-US" sz="4800" b="1" dirty="0" smtClean="0">
                <a:solidFill>
                  <a:srgbClr val="0070C0"/>
                </a:solidFill>
                <a:latin typeface="Times New Roman" panose="02020603050405020304" pitchFamily="18" charset="0"/>
                <a:cs typeface="Times New Roman" panose="02020603050405020304" pitchFamily="18" charset="0"/>
              </a:rPr>
              <a:t/>
            </a:r>
            <a:br>
              <a:rPr lang="en-US" altLang="en-US" sz="4800" b="1" dirty="0" smtClean="0">
                <a:solidFill>
                  <a:srgbClr val="0070C0"/>
                </a:solidFill>
                <a:latin typeface="Times New Roman" panose="02020603050405020304" pitchFamily="18" charset="0"/>
                <a:cs typeface="Times New Roman" panose="02020603050405020304" pitchFamily="18" charset="0"/>
              </a:rPr>
            </a:br>
            <a:r>
              <a:rPr lang="en-US" altLang="en-US" sz="4800" b="1" dirty="0" smtClean="0">
                <a:solidFill>
                  <a:srgbClr val="0070C0"/>
                </a:solidFill>
                <a:latin typeface="Times New Roman" panose="02020603050405020304" pitchFamily="18" charset="0"/>
                <a:cs typeface="Times New Roman" panose="02020603050405020304" pitchFamily="18" charset="0"/>
              </a:rPr>
              <a:t/>
            </a:r>
            <a:br>
              <a:rPr lang="en-US" altLang="en-US" sz="4800" b="1" dirty="0" smtClean="0">
                <a:solidFill>
                  <a:srgbClr val="0070C0"/>
                </a:solidFill>
                <a:latin typeface="Times New Roman" panose="02020603050405020304" pitchFamily="18" charset="0"/>
                <a:cs typeface="Times New Roman" panose="02020603050405020304" pitchFamily="18" charset="0"/>
              </a:rPr>
            </a:br>
            <a:r>
              <a:rPr lang="en-US" altLang="en-US" sz="4800" b="1" dirty="0" smtClean="0">
                <a:solidFill>
                  <a:srgbClr val="0070C0"/>
                </a:solidFill>
                <a:latin typeface="Times New Roman" panose="02020603050405020304" pitchFamily="18" charset="0"/>
                <a:cs typeface="Times New Roman" panose="02020603050405020304" pitchFamily="18" charset="0"/>
              </a:rPr>
              <a:t/>
            </a:r>
            <a:br>
              <a:rPr lang="en-US" altLang="en-US" sz="4800" b="1" dirty="0" smtClean="0">
                <a:solidFill>
                  <a:srgbClr val="0070C0"/>
                </a:solidFill>
                <a:latin typeface="Times New Roman" panose="02020603050405020304" pitchFamily="18" charset="0"/>
                <a:cs typeface="Times New Roman" panose="02020603050405020304" pitchFamily="18" charset="0"/>
              </a:rPr>
            </a:br>
            <a:r>
              <a:rPr lang="en-US" altLang="en-US" sz="5400" b="1" dirty="0" smtClean="0">
                <a:solidFill>
                  <a:srgbClr val="00B050"/>
                </a:solidFill>
                <a:latin typeface="Times New Roman" panose="02020603050405020304" pitchFamily="18" charset="0"/>
                <a:cs typeface="Times New Roman" panose="02020603050405020304" pitchFamily="18" charset="0"/>
              </a:rPr>
              <a:t>ADV</a:t>
            </a:r>
            <a:r>
              <a:rPr lang="en-US" altLang="en-US" sz="5400" b="1" dirty="0" smtClean="0">
                <a:solidFill>
                  <a:srgbClr val="FFC000"/>
                </a:solidFill>
                <a:latin typeface="Times New Roman" panose="02020603050405020304" pitchFamily="18" charset="0"/>
                <a:cs typeface="Times New Roman" panose="02020603050405020304" pitchFamily="18" charset="0"/>
              </a:rPr>
              <a:t>AN</a:t>
            </a:r>
            <a:r>
              <a:rPr lang="en-US" altLang="en-US" sz="5400" b="1" dirty="0" smtClean="0">
                <a:solidFill>
                  <a:srgbClr val="7030A0"/>
                </a:solidFill>
                <a:latin typeface="Times New Roman" panose="02020603050405020304" pitchFamily="18" charset="0"/>
                <a:cs typeface="Times New Roman" panose="02020603050405020304" pitchFamily="18" charset="0"/>
              </a:rPr>
              <a:t>CED</a:t>
            </a:r>
            <a:br>
              <a:rPr lang="en-US" altLang="en-US" sz="5400" b="1" dirty="0" smtClean="0">
                <a:solidFill>
                  <a:srgbClr val="7030A0"/>
                </a:solidFill>
                <a:latin typeface="Times New Roman" panose="02020603050405020304" pitchFamily="18" charset="0"/>
                <a:cs typeface="Times New Roman" panose="02020603050405020304" pitchFamily="18" charset="0"/>
              </a:rPr>
            </a:br>
            <a:r>
              <a:rPr lang="en-US" altLang="en-US" sz="5400" b="1" dirty="0" smtClean="0">
                <a:solidFill>
                  <a:srgbClr val="00B050"/>
                </a:solidFill>
                <a:latin typeface="Times New Roman" panose="02020603050405020304" pitchFamily="18" charset="0"/>
                <a:cs typeface="Times New Roman" panose="02020603050405020304" pitchFamily="18" charset="0"/>
              </a:rPr>
              <a:t>MAR</a:t>
            </a:r>
            <a:r>
              <a:rPr lang="en-US" altLang="en-US" sz="5400" b="1" dirty="0" smtClean="0">
                <a:solidFill>
                  <a:srgbClr val="FFC000"/>
                </a:solidFill>
                <a:latin typeface="Times New Roman" panose="02020603050405020304" pitchFamily="18" charset="0"/>
                <a:cs typeface="Times New Roman" panose="02020603050405020304" pitchFamily="18" charset="0"/>
              </a:rPr>
              <a:t>KE</a:t>
            </a:r>
            <a:r>
              <a:rPr lang="en-US" altLang="en-US" sz="5400" b="1" dirty="0" smtClean="0">
                <a:solidFill>
                  <a:srgbClr val="7030A0"/>
                </a:solidFill>
                <a:latin typeface="Times New Roman" panose="02020603050405020304" pitchFamily="18" charset="0"/>
                <a:cs typeface="Times New Roman" panose="02020603050405020304" pitchFamily="18" charset="0"/>
              </a:rPr>
              <a:t>TING</a:t>
            </a:r>
            <a:r>
              <a:rPr lang="en-US" altLang="en-US" sz="5400" b="1" dirty="0" smtClean="0">
                <a:solidFill>
                  <a:srgbClr val="00B050"/>
                </a:solidFill>
                <a:latin typeface="Times New Roman" panose="02020603050405020304" pitchFamily="18" charset="0"/>
                <a:cs typeface="Times New Roman" panose="02020603050405020304" pitchFamily="18" charset="0"/>
              </a:rPr>
              <a:t> MAN</a:t>
            </a:r>
            <a:r>
              <a:rPr lang="en-US" altLang="en-US" sz="5400" b="1" dirty="0" smtClean="0">
                <a:solidFill>
                  <a:srgbClr val="FFC000"/>
                </a:solidFill>
                <a:latin typeface="Times New Roman" panose="02020603050405020304" pitchFamily="18" charset="0"/>
                <a:cs typeface="Times New Roman" panose="02020603050405020304" pitchFamily="18" charset="0"/>
              </a:rPr>
              <a:t>AGE</a:t>
            </a:r>
            <a:r>
              <a:rPr lang="en-US" altLang="en-US" sz="5400" b="1" dirty="0" smtClean="0">
                <a:solidFill>
                  <a:srgbClr val="7030A0"/>
                </a:solidFill>
                <a:latin typeface="Times New Roman" panose="02020603050405020304" pitchFamily="18" charset="0"/>
                <a:cs typeface="Times New Roman" panose="02020603050405020304" pitchFamily="18" charset="0"/>
              </a:rPr>
              <a:t>MENT</a:t>
            </a:r>
            <a:r>
              <a:rPr lang="en-US" altLang="en-US" sz="8000" b="1" dirty="0" smtClean="0">
                <a:solidFill>
                  <a:srgbClr val="FF0000"/>
                </a:solidFill>
                <a:latin typeface="Times New Roman" panose="02020603050405020304" pitchFamily="18" charset="0"/>
                <a:cs typeface="Times New Roman" panose="02020603050405020304" pitchFamily="18" charset="0"/>
              </a:rPr>
              <a:t/>
            </a:r>
            <a:br>
              <a:rPr lang="en-US" altLang="en-US" sz="8000" b="1" dirty="0" smtClean="0">
                <a:solidFill>
                  <a:srgbClr val="FF0000"/>
                </a:solidFill>
                <a:latin typeface="Times New Roman" panose="02020603050405020304" pitchFamily="18" charset="0"/>
                <a:cs typeface="Times New Roman" panose="02020603050405020304" pitchFamily="18" charset="0"/>
              </a:rPr>
            </a:br>
            <a:endParaRPr lang="en-US" altLang="en-US" sz="4800" b="1" dirty="0" smtClean="0">
              <a:solidFill>
                <a:srgbClr val="0070C0"/>
              </a:solidFill>
              <a:latin typeface="Times New Roman" panose="02020603050405020304" pitchFamily="18" charset="0"/>
              <a:cs typeface="Times New Roman" panose="02020603050405020304" pitchFamily="18" charset="0"/>
            </a:endParaRPr>
          </a:p>
        </p:txBody>
      </p:sp>
      <p:pic>
        <p:nvPicPr>
          <p:cNvPr id="14340" name="Picture 4" descr="C:\Users\Uma\Desktop\ISHIK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953000"/>
            <a:ext cx="2667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89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b="1" dirty="0" smtClean="0">
                <a:solidFill>
                  <a:srgbClr val="0070C0"/>
                </a:solidFill>
                <a:latin typeface="Times New Roman" panose="02020603050405020304" pitchFamily="18" charset="0"/>
                <a:cs typeface="Times New Roman" panose="02020603050405020304" pitchFamily="18" charset="0"/>
              </a:rPr>
              <a:t>Instructions</a:t>
            </a:r>
          </a:p>
        </p:txBody>
      </p:sp>
      <p:sp>
        <p:nvSpPr>
          <p:cNvPr id="14339" name="Content Placeholder 2"/>
          <p:cNvSpPr>
            <a:spLocks noGrp="1"/>
          </p:cNvSpPr>
          <p:nvPr>
            <p:ph sz="quarter" idx="1"/>
          </p:nvPr>
        </p:nvSpPr>
        <p:spPr>
          <a:xfrm>
            <a:off x="228600" y="1527175"/>
            <a:ext cx="8915400" cy="5330825"/>
          </a:xfrm>
        </p:spPr>
        <p:txBody>
          <a:bodyPr/>
          <a:lstStyle/>
          <a:p>
            <a:pPr algn="just">
              <a:buFont typeface="Arial" charset="0"/>
              <a:buChar char="•"/>
              <a:defRPr/>
            </a:pPr>
            <a:r>
              <a:rPr lang="en-US" sz="2800" dirty="0" smtClean="0">
                <a:latin typeface="Times New Roman" pitchFamily="18" charset="0"/>
                <a:cs typeface="Times New Roman" pitchFamily="18" charset="0"/>
              </a:rPr>
              <a:t>Objective: To know the differentiation and positioning in </a:t>
            </a:r>
          </a:p>
          <a:p>
            <a:pPr marL="0" indent="0" algn="just">
              <a:buFont typeface="Wingdings 2" panose="05020102010507070707" pitchFamily="18" charset="2"/>
              <a:buNone/>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marketing </a:t>
            </a:r>
            <a:r>
              <a:rPr lang="en-US" sz="2800" dirty="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a:buFont typeface="Wingdings 2" panose="05020102010507070707" pitchFamily="18" charset="2"/>
              <a:buNone/>
              <a:defRPr/>
            </a:pPr>
            <a:endParaRPr lang="en-US" sz="2800" dirty="0" smtClean="0">
              <a:latin typeface="Times New Roman" pitchFamily="18" charset="0"/>
              <a:cs typeface="Times New Roman" pitchFamily="18" charset="0"/>
            </a:endParaRPr>
          </a:p>
          <a:p>
            <a:pPr algn="just">
              <a:buFont typeface="Arial" charset="0"/>
              <a:buChar char="•"/>
              <a:defRPr/>
            </a:pPr>
            <a:r>
              <a:rPr lang="en-US" sz="2800" dirty="0" smtClean="0">
                <a:solidFill>
                  <a:srgbClr val="00B050"/>
                </a:solidFill>
                <a:latin typeface="Times New Roman" pitchFamily="18" charset="0"/>
                <a:cs typeface="Times New Roman" pitchFamily="18" charset="0"/>
              </a:rPr>
              <a:t>Dos	: Ask questions.</a:t>
            </a:r>
          </a:p>
          <a:p>
            <a:pPr algn="just">
              <a:buFont typeface="Wingdings 2" panose="05020102010507070707" pitchFamily="18" charset="2"/>
              <a:buNone/>
              <a:defRPr/>
            </a:pPr>
            <a:r>
              <a:rPr lang="en-US" sz="2800" dirty="0" smtClean="0">
                <a:solidFill>
                  <a:srgbClr val="00B050"/>
                </a:solidFill>
                <a:latin typeface="Times New Roman" pitchFamily="18" charset="0"/>
                <a:cs typeface="Times New Roman" pitchFamily="18" charset="0"/>
              </a:rPr>
              <a:t>                      Supplement or complement with learning.</a:t>
            </a:r>
          </a:p>
          <a:p>
            <a:pPr algn="just">
              <a:buFont typeface="Wingdings 2" panose="05020102010507070707" pitchFamily="18" charset="2"/>
              <a:buNone/>
              <a:defRPr/>
            </a:pPr>
            <a:endParaRPr lang="en-US" sz="2800" dirty="0" smtClean="0">
              <a:latin typeface="Times New Roman" pitchFamily="18" charset="0"/>
              <a:cs typeface="Times New Roman" pitchFamily="18" charset="0"/>
            </a:endParaRPr>
          </a:p>
          <a:p>
            <a:pPr algn="just">
              <a:buFont typeface="Arial" charset="0"/>
              <a:buChar char="•"/>
              <a:defRPr/>
            </a:pPr>
            <a:r>
              <a:rPr lang="en-US" sz="2800" dirty="0" smtClean="0">
                <a:solidFill>
                  <a:srgbClr val="FF0000"/>
                </a:solidFill>
                <a:latin typeface="Times New Roman" pitchFamily="18" charset="0"/>
                <a:cs typeface="Times New Roman" pitchFamily="18" charset="0"/>
              </a:rPr>
              <a:t>Don’ts	: Break silence and discipline.</a:t>
            </a:r>
          </a:p>
          <a:p>
            <a:pPr algn="just">
              <a:buFont typeface="Wingdings 2" panose="05020102010507070707" pitchFamily="18" charset="2"/>
              <a:buNone/>
              <a:defRPr/>
            </a:pPr>
            <a:r>
              <a:rPr lang="en-US" sz="2800" dirty="0" smtClean="0">
                <a:solidFill>
                  <a:srgbClr val="FF0000"/>
                </a:solidFill>
                <a:latin typeface="Times New Roman" pitchFamily="18" charset="0"/>
                <a:cs typeface="Times New Roman" pitchFamily="18" charset="0"/>
              </a:rPr>
              <a:t>			  Ring phones.</a:t>
            </a:r>
          </a:p>
          <a:p>
            <a:pPr algn="just">
              <a:buFont typeface="Wingdings 2" panose="05020102010507070707" pitchFamily="18" charset="2"/>
              <a:buNone/>
              <a:defRPr/>
            </a:pPr>
            <a:r>
              <a:rPr lang="en-US" sz="2800" dirty="0" smtClean="0">
                <a:solidFill>
                  <a:srgbClr val="FF0000"/>
                </a:solidFill>
                <a:latin typeface="Times New Roman" pitchFamily="18" charset="0"/>
                <a:cs typeface="Times New Roman" pitchFamily="18" charset="0"/>
              </a:rPr>
              <a:t>                      Talk friends.</a:t>
            </a:r>
          </a:p>
          <a:p>
            <a:pPr>
              <a:buFont typeface="Arial" charset="0"/>
              <a:buChar char="•"/>
              <a:defRPr/>
            </a:pPr>
            <a:endParaRPr lang="en-US" sz="2800" dirty="0" smtClean="0">
              <a:latin typeface="Times New Roman" pitchFamily="18" charset="0"/>
              <a:cs typeface="Times New Roman" pitchFamily="18" charset="0"/>
            </a:endParaRPr>
          </a:p>
          <a:p>
            <a:pPr>
              <a:buFont typeface="Wingdings 2" panose="05020102010507070707" pitchFamily="18" charset="2"/>
              <a:buNone/>
              <a:defRPr/>
            </a:pPr>
            <a:r>
              <a:rPr lang="en-US" sz="2800" dirty="0" smtClean="0">
                <a:latin typeface="Times New Roman" pitchFamily="18" charset="0"/>
                <a:cs typeface="Times New Roman" pitchFamily="18" charset="0"/>
              </a:rPr>
              <a:t>     		   </a:t>
            </a:r>
          </a:p>
        </p:txBody>
      </p:sp>
      <p:sp>
        <p:nvSpPr>
          <p:cNvPr id="4" name="Date Placeholder 3"/>
          <p:cNvSpPr>
            <a:spLocks noGrp="1"/>
          </p:cNvSpPr>
          <p:nvPr>
            <p:ph type="dt" sz="quarter" idx="10"/>
          </p:nvPr>
        </p:nvSpPr>
        <p:spPr/>
        <p:txBody>
          <a:bodyPr/>
          <a:lstStyle/>
          <a:p>
            <a:pPr>
              <a:defRPr/>
            </a:pPr>
            <a:fld id="{E18CABDC-29F1-44C5-BC8F-C48B95C9E551}" type="datetime1">
              <a:rPr lang="zh-TW" altLang="en-US" smtClean="0"/>
              <a:t>2018/7/24</a:t>
            </a:fld>
            <a:endParaRPr lang="en-US"/>
          </a:p>
        </p:txBody>
      </p:sp>
      <p:sp>
        <p:nvSpPr>
          <p:cNvPr id="163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3CC6907D-6667-4406-89E6-34CC9E6B165F}" type="slidenum">
              <a:rPr lang="en-US" altLang="en-US" sz="1600" smtClean="0">
                <a:solidFill>
                  <a:srgbClr val="7B9899"/>
                </a:solidFill>
              </a:rPr>
              <a:pPr>
                <a:spcBef>
                  <a:spcPct val="0"/>
                </a:spcBef>
                <a:buClrTx/>
                <a:buSzTx/>
                <a:buFontTx/>
                <a:buNone/>
              </a:pPr>
              <a:t>2</a:t>
            </a:fld>
            <a:endParaRPr lang="en-US" altLang="en-US" sz="1600" smtClean="0">
              <a:solidFill>
                <a:srgbClr val="7B9899"/>
              </a:solidFill>
            </a:endParaRPr>
          </a:p>
        </p:txBody>
      </p:sp>
      <p:sp>
        <p:nvSpPr>
          <p:cNvPr id="2" name="Footer Placeholder 1"/>
          <p:cNvSpPr>
            <a:spLocks noGrp="1"/>
          </p:cNvSpPr>
          <p:nvPr>
            <p:ph type="ftr" sz="quarter" idx="11"/>
          </p:nvPr>
        </p:nvSpPr>
        <p:spPr/>
        <p:txBody>
          <a:bodyPr/>
          <a:lstStyle/>
          <a:p>
            <a:pPr>
              <a:defRPr/>
            </a:pPr>
            <a:r>
              <a:rPr lang="en-US" smtClean="0"/>
              <a:t>AMM WEEK 4</a:t>
            </a:r>
            <a:endParaRPr lang="en-US"/>
          </a:p>
        </p:txBody>
      </p:sp>
    </p:spTree>
    <p:extLst>
      <p:ext uri="{BB962C8B-B14F-4D97-AF65-F5344CB8AC3E}">
        <p14:creationId xmlns:p14="http://schemas.microsoft.com/office/powerpoint/2010/main" val="1673863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59" y="908720"/>
            <a:ext cx="8091115" cy="4032448"/>
          </a:xfrm>
        </p:spPr>
        <p:txBody>
          <a:bodyPr/>
          <a:lstStyle/>
          <a:p>
            <a:pPr algn="ctr"/>
            <a:r>
              <a:rPr lang="en-US" sz="5400" dirty="0">
                <a:solidFill>
                  <a:srgbClr val="003399"/>
                </a:solidFill>
                <a:effectLst/>
              </a:rPr>
              <a:t>Porter's Value </a:t>
            </a:r>
            <a:r>
              <a:rPr lang="en-US" sz="5400" dirty="0" smtClean="0">
                <a:solidFill>
                  <a:srgbClr val="003399"/>
                </a:solidFill>
                <a:effectLst/>
              </a:rPr>
              <a:t>Chain</a:t>
            </a:r>
            <a:r>
              <a:rPr lang="en-US" dirty="0" smtClean="0">
                <a:effectLst/>
              </a:rPr>
              <a:t/>
            </a:r>
            <a:br>
              <a:rPr lang="en-US" dirty="0" smtClean="0">
                <a:effectLst/>
              </a:rPr>
            </a:br>
            <a:r>
              <a:rPr lang="en-US" dirty="0">
                <a:effectLst/>
              </a:rPr>
              <a:t/>
            </a:r>
            <a:br>
              <a:rPr lang="en-US" dirty="0">
                <a:effectLst/>
              </a:rPr>
            </a:br>
            <a:r>
              <a:rPr lang="en-US" dirty="0">
                <a:effectLst/>
              </a:rPr>
              <a:t/>
            </a:r>
            <a:br>
              <a:rPr lang="en-US" dirty="0">
                <a:effectLst/>
              </a:rPr>
            </a:br>
            <a:r>
              <a:rPr lang="en-US" dirty="0">
                <a:effectLst/>
              </a:rPr>
              <a:t>Understanding How Value Is Created Within </a:t>
            </a:r>
            <a:r>
              <a:rPr lang="en-US" dirty="0" smtClean="0">
                <a:effectLst/>
              </a:rPr>
              <a:t>Organizations?</a:t>
            </a:r>
            <a:r>
              <a:rPr lang="en-US" dirty="0">
                <a:effectLst/>
              </a:rPr>
              <a:t/>
            </a:r>
            <a:br>
              <a:rPr lang="en-US" dirty="0">
                <a:effectLst/>
              </a:rPr>
            </a:br>
            <a:endParaRPr lang="en-US"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3</a:t>
            </a:fld>
            <a:endParaRPr lang="zh-TW" altLang="en-US">
              <a:solidFill>
                <a:srgbClr val="D2533C"/>
              </a:solidFill>
            </a:endParaRPr>
          </a:p>
        </p:txBody>
      </p:sp>
    </p:spTree>
    <p:extLst>
      <p:ext uri="{BB962C8B-B14F-4D97-AF65-F5344CB8AC3E}">
        <p14:creationId xmlns:p14="http://schemas.microsoft.com/office/powerpoint/2010/main" val="188367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683994"/>
          </a:xfrm>
        </p:spPr>
        <p:txBody>
          <a:bodyPr/>
          <a:lstStyle/>
          <a:p>
            <a:r>
              <a:rPr lang="en-US" b="0" dirty="0">
                <a:effectLst/>
              </a:rPr>
              <a:t>How does your organization create value?</a:t>
            </a:r>
            <a:endParaRPr lang="en-US" dirty="0"/>
          </a:p>
        </p:txBody>
      </p:sp>
      <p:sp>
        <p:nvSpPr>
          <p:cNvPr id="3" name="Content Placeholder 2"/>
          <p:cNvSpPr>
            <a:spLocks noGrp="1"/>
          </p:cNvSpPr>
          <p:nvPr>
            <p:ph idx="1"/>
          </p:nvPr>
        </p:nvSpPr>
        <p:spPr>
          <a:xfrm>
            <a:off x="457200" y="1052736"/>
            <a:ext cx="7931224" cy="5673502"/>
          </a:xfrm>
        </p:spPr>
        <p:txBody>
          <a:bodyPr/>
          <a:lstStyle/>
          <a:p>
            <a:pPr algn="just"/>
            <a:r>
              <a:rPr lang="en-US" sz="2200" dirty="0"/>
              <a:t>How do you change business inputs into business outputs in such a way that they have a greater value than the original cost of creating those outputs?</a:t>
            </a:r>
          </a:p>
          <a:p>
            <a:pPr algn="just"/>
            <a:r>
              <a:rPr lang="en-US" sz="2200" dirty="0"/>
              <a:t>This isn't just a dry question: it's a matter of fundamental importance to companies, because it addresses the economic logic of why the organization exists in the first place</a:t>
            </a:r>
            <a:r>
              <a:rPr lang="en-US" sz="2200" dirty="0" smtClean="0"/>
              <a:t>.</a:t>
            </a:r>
          </a:p>
          <a:p>
            <a:pPr algn="just"/>
            <a:r>
              <a:rPr lang="en-US" sz="2200" dirty="0"/>
              <a:t>Manufacturing companies create value by acquiring raw materials and using them to produce something useful. Retailers bring together a range of products and present them in a way that's convenient to customers, sometimes supported by services such as fitting rooms or personal shopper advice. And insurance companies offer policies to customers that are underwritten by larger re-insurance policies. Here, they're packaging these larger policies in a customer-friendly way, and distributing them to a mass audience.</a:t>
            </a:r>
          </a:p>
          <a:p>
            <a:endParaRPr lang="en-US"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4</a:t>
            </a:fld>
            <a:endParaRPr lang="zh-TW" altLang="en-US">
              <a:solidFill>
                <a:srgbClr val="D2533C"/>
              </a:solidFill>
            </a:endParaRPr>
          </a:p>
        </p:txBody>
      </p:sp>
    </p:spTree>
    <p:extLst>
      <p:ext uri="{BB962C8B-B14F-4D97-AF65-F5344CB8AC3E}">
        <p14:creationId xmlns:p14="http://schemas.microsoft.com/office/powerpoint/2010/main" val="279310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0"/>
            <a:ext cx="8451154" cy="8685584"/>
          </a:xfrm>
        </p:spPr>
        <p:txBody>
          <a:bodyPr/>
          <a:lstStyle/>
          <a:p>
            <a:pPr algn="just"/>
            <a:r>
              <a:rPr lang="en-US" sz="2200" dirty="0"/>
              <a:t>The value that's created and captured by a company is the profit margin:</a:t>
            </a:r>
          </a:p>
          <a:p>
            <a:pPr algn="just"/>
            <a:r>
              <a:rPr lang="en-US" sz="2200" dirty="0"/>
              <a:t>Value Created and Captured – Cost of Creating that Value = Margin</a:t>
            </a:r>
          </a:p>
          <a:p>
            <a:pPr algn="just"/>
            <a:r>
              <a:rPr lang="en-US" sz="2200" dirty="0"/>
              <a:t>The more value an organization creates, the more profitable it is likely to be. And when you provide more value to your customers, you build competitive advantage.</a:t>
            </a:r>
          </a:p>
          <a:p>
            <a:pPr algn="just"/>
            <a:r>
              <a:rPr lang="en-US" sz="2200" dirty="0"/>
              <a:t>Understanding how your company creates value, and looking for ways to add more value, are critical elements in developing a competitive strategy. Michael Porter discussed this in his influential 1985 book "</a:t>
            </a:r>
            <a:r>
              <a:rPr lang="en-US" sz="2200" b="1" dirty="0">
                <a:hlinkClick r:id="rId2"/>
              </a:rPr>
              <a:t>Competitive Advantage</a:t>
            </a:r>
            <a:r>
              <a:rPr lang="en-US" sz="2200" dirty="0"/>
              <a:t>," in which he first introduced the concept of the value chain</a:t>
            </a:r>
            <a:r>
              <a:rPr lang="en-US" sz="2200" dirty="0" smtClean="0"/>
              <a:t>.</a:t>
            </a:r>
          </a:p>
          <a:p>
            <a:pPr algn="just"/>
            <a:r>
              <a:rPr lang="en-US" sz="2200" dirty="0"/>
              <a:t>A value chain is a set of activities that an organization carries out to create value for its customers. Porter proposed a general-purpose value chain that companies can use to examine all of their activities, and see how they're connected. The way in which value chain activities are performed determines costs and affects profits, so this tool can help you understand the sources of value for your organization.</a:t>
            </a:r>
          </a:p>
          <a:p>
            <a:endParaRPr lang="en-US" sz="2200"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5</a:t>
            </a:fld>
            <a:endParaRPr lang="zh-TW" altLang="en-US">
              <a:solidFill>
                <a:srgbClr val="D2533C"/>
              </a:solidFill>
            </a:endParaRPr>
          </a:p>
        </p:txBody>
      </p:sp>
    </p:spTree>
    <p:extLst>
      <p:ext uri="{BB962C8B-B14F-4D97-AF65-F5344CB8AC3E}">
        <p14:creationId xmlns:p14="http://schemas.microsoft.com/office/powerpoint/2010/main" val="337955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3399"/>
                </a:solidFill>
                <a:effectLst/>
              </a:rPr>
              <a:t>Porter's Value Chain</a:t>
            </a:r>
            <a:endParaRPr lang="en-US"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6</a:t>
            </a:fld>
            <a:endParaRPr lang="zh-TW" altLang="en-US">
              <a:solidFill>
                <a:srgbClr val="D2533C"/>
              </a:solidFill>
            </a:endParaRPr>
          </a:p>
        </p:txBody>
      </p:sp>
      <p:pic>
        <p:nvPicPr>
          <p:cNvPr id="1026" name="Picture 2" descr="Image result for porter value chain in market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294" y="996603"/>
            <a:ext cx="8496944" cy="505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30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097"/>
            <a:ext cx="6995120" cy="852170"/>
          </a:xfrm>
        </p:spPr>
        <p:txBody>
          <a:bodyPr/>
          <a:lstStyle/>
          <a:p>
            <a:r>
              <a:rPr lang="en-US" dirty="0"/>
              <a:t>Primary Activities</a:t>
            </a:r>
            <a:br>
              <a:rPr lang="en-US" dirty="0"/>
            </a:br>
            <a:endParaRPr lang="en-US" dirty="0"/>
          </a:p>
        </p:txBody>
      </p:sp>
      <p:sp>
        <p:nvSpPr>
          <p:cNvPr id="3" name="Content Placeholder 2"/>
          <p:cNvSpPr>
            <a:spLocks noGrp="1"/>
          </p:cNvSpPr>
          <p:nvPr>
            <p:ph idx="1"/>
          </p:nvPr>
        </p:nvSpPr>
        <p:spPr>
          <a:xfrm>
            <a:off x="244278" y="780182"/>
            <a:ext cx="8640960" cy="5721499"/>
          </a:xfrm>
        </p:spPr>
        <p:txBody>
          <a:bodyPr/>
          <a:lstStyle/>
          <a:p>
            <a:pPr algn="just"/>
            <a:r>
              <a:rPr lang="en-US" sz="2000" dirty="0" smtClean="0"/>
              <a:t>Primary </a:t>
            </a:r>
            <a:r>
              <a:rPr lang="en-US" sz="2000" dirty="0"/>
              <a:t>activities relate directly to the physical creation, sale, maintenance and support of a product or service. They consist of the following:</a:t>
            </a:r>
          </a:p>
          <a:p>
            <a:pPr algn="just"/>
            <a:r>
              <a:rPr lang="en-US" sz="2000" b="1" dirty="0"/>
              <a:t>Inbound logistics</a:t>
            </a:r>
            <a:r>
              <a:rPr lang="en-US" sz="2000" dirty="0"/>
              <a:t> – These are all the processes related to receiving, storing, and distributing inputs internally. Your supplier relationships are a key factor in creating value here.</a:t>
            </a:r>
          </a:p>
          <a:p>
            <a:pPr algn="just"/>
            <a:r>
              <a:rPr lang="en-US" sz="2000" b="1" dirty="0"/>
              <a:t>Operations</a:t>
            </a:r>
            <a:r>
              <a:rPr lang="en-US" sz="2000" dirty="0"/>
              <a:t> – These are the transformation activities that change inputs into outputs that are sold to customers. Here, your operational systems create value.</a:t>
            </a:r>
          </a:p>
          <a:p>
            <a:pPr algn="just"/>
            <a:r>
              <a:rPr lang="en-US" sz="2000" b="1" dirty="0"/>
              <a:t>Outbound logistics</a:t>
            </a:r>
            <a:r>
              <a:rPr lang="en-US" sz="2000" dirty="0"/>
              <a:t> – These activities deliver your product or service to your customer. These are things like collection, storage, and distribution systems, and they may be internal or external to your organization.</a:t>
            </a:r>
          </a:p>
          <a:p>
            <a:pPr algn="just"/>
            <a:r>
              <a:rPr lang="en-US" sz="2000" b="1" dirty="0"/>
              <a:t>Marketing and sales</a:t>
            </a:r>
            <a:r>
              <a:rPr lang="en-US" sz="2000" dirty="0"/>
              <a:t> – These are the processes you use to persuade clients to purchase from you instead of your competitors. The benefits you offer, and how well you communicate them, are sources of value here.</a:t>
            </a:r>
          </a:p>
          <a:p>
            <a:pPr algn="just"/>
            <a:r>
              <a:rPr lang="en-US" sz="2000" b="1" dirty="0"/>
              <a:t>Service</a:t>
            </a:r>
            <a:r>
              <a:rPr lang="en-US" sz="2000" dirty="0"/>
              <a:t> – These are the activities related to maintaining the value of your product or service to your customers, once it's been purchased.</a:t>
            </a:r>
          </a:p>
          <a:p>
            <a:pPr algn="just"/>
            <a:endParaRPr lang="en-US" sz="2000"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7</a:t>
            </a:fld>
            <a:endParaRPr lang="zh-TW" altLang="en-US">
              <a:solidFill>
                <a:srgbClr val="D2533C"/>
              </a:solidFill>
            </a:endParaRPr>
          </a:p>
        </p:txBody>
      </p:sp>
    </p:spTree>
    <p:extLst>
      <p:ext uri="{BB962C8B-B14F-4D97-AF65-F5344CB8AC3E}">
        <p14:creationId xmlns:p14="http://schemas.microsoft.com/office/powerpoint/2010/main" val="28516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40" y="188640"/>
            <a:ext cx="6995120" cy="966936"/>
          </a:xfrm>
        </p:spPr>
        <p:txBody>
          <a:bodyPr/>
          <a:lstStyle/>
          <a:p>
            <a:r>
              <a:rPr lang="en-US" dirty="0"/>
              <a:t>Support Activities</a:t>
            </a:r>
            <a:br>
              <a:rPr lang="en-US" dirty="0"/>
            </a:br>
            <a:endParaRPr lang="en-US" dirty="0"/>
          </a:p>
        </p:txBody>
      </p:sp>
      <p:sp>
        <p:nvSpPr>
          <p:cNvPr id="3" name="Content Placeholder 2"/>
          <p:cNvSpPr>
            <a:spLocks noGrp="1"/>
          </p:cNvSpPr>
          <p:nvPr>
            <p:ph idx="1"/>
          </p:nvPr>
        </p:nvSpPr>
        <p:spPr>
          <a:xfrm>
            <a:off x="179512" y="548680"/>
            <a:ext cx="8712967" cy="4877991"/>
          </a:xfrm>
        </p:spPr>
        <p:txBody>
          <a:bodyPr/>
          <a:lstStyle/>
          <a:p>
            <a:pPr algn="just"/>
            <a:r>
              <a:rPr lang="en-US" sz="2000" dirty="0" smtClean="0"/>
              <a:t>These </a:t>
            </a:r>
            <a:r>
              <a:rPr lang="en-US" sz="2000" dirty="0"/>
              <a:t>activities support the primary functions above. In our diagram, the dotted lines show that each support, or secondary, activity can play a role in each primary activity. For example, procurement supports operations with certain activities, but it also supports marketing and sales with other activities.</a:t>
            </a:r>
          </a:p>
          <a:p>
            <a:pPr algn="just"/>
            <a:r>
              <a:rPr lang="en-US" sz="2000" b="1" dirty="0"/>
              <a:t>Procurement (purchasing)</a:t>
            </a:r>
            <a:r>
              <a:rPr lang="en-US" sz="2000" dirty="0"/>
              <a:t> – This is what the organization does to get the resources it needs to operate. This includes finding vendors and negotiating best prices.</a:t>
            </a:r>
          </a:p>
          <a:p>
            <a:pPr algn="just"/>
            <a:r>
              <a:rPr lang="en-US" sz="2000" b="1" dirty="0"/>
              <a:t>Human resource management</a:t>
            </a:r>
            <a:r>
              <a:rPr lang="en-US" sz="2000" dirty="0"/>
              <a:t> – This is how well a company recruits, hires, trains, motivates, rewards, and retains its workers. People are a significant source of value, so businesses can create a clear advantage with good HR practices.</a:t>
            </a:r>
          </a:p>
          <a:p>
            <a:pPr algn="just"/>
            <a:r>
              <a:rPr lang="en-US" sz="2000" b="1" dirty="0"/>
              <a:t>Technological development</a:t>
            </a:r>
            <a:r>
              <a:rPr lang="en-US" sz="2000" dirty="0"/>
              <a:t> – These activities relate to managing and processing information, as well as protecting a company's knowledge base. Minimizing information technology costs, staying current with technological advances, and maintaining technical excellence are sources of value creation.</a:t>
            </a:r>
          </a:p>
          <a:p>
            <a:pPr algn="just"/>
            <a:r>
              <a:rPr lang="en-US" sz="2000" b="1" dirty="0"/>
              <a:t>Infrastructure</a:t>
            </a:r>
            <a:r>
              <a:rPr lang="en-US" sz="2000" dirty="0"/>
              <a:t> – These are a company's support systems, and the functions that allow it to maintain daily operations. Accounting, legal, administrative, and general management are examples of necessary infrastructure that businesses can use to their advantage.</a:t>
            </a:r>
          </a:p>
          <a:p>
            <a:pPr algn="just"/>
            <a:endParaRPr lang="en-US" sz="2000" dirty="0"/>
          </a:p>
        </p:txBody>
      </p:sp>
      <p:sp>
        <p:nvSpPr>
          <p:cNvPr id="4" name="Date Placeholder 3"/>
          <p:cNvSpPr>
            <a:spLocks noGrp="1"/>
          </p:cNvSpPr>
          <p:nvPr>
            <p:ph type="dt" sz="half" idx="10"/>
          </p:nvPr>
        </p:nvSpPr>
        <p:spPr/>
        <p:txBody>
          <a:bodyPr/>
          <a:lstStyle/>
          <a:p>
            <a:pPr>
              <a:defRPr/>
            </a:pPr>
            <a:fld id="{A946C6DB-17F3-4050-A20C-07282E39B439}" type="datetime1">
              <a:rPr lang="zh-TW" altLang="en-US" smtClean="0">
                <a:solidFill>
                  <a:srgbClr val="292934"/>
                </a:solidFill>
              </a:rPr>
              <a:t>2018/7/24</a:t>
            </a:fld>
            <a:endParaRPr lang="zh-TW" altLang="en-US">
              <a:solidFill>
                <a:srgbClr val="292934"/>
              </a:solidFill>
            </a:endParaRPr>
          </a:p>
        </p:txBody>
      </p:sp>
      <p:sp>
        <p:nvSpPr>
          <p:cNvPr id="5" name="Footer Placeholder 4"/>
          <p:cNvSpPr>
            <a:spLocks noGrp="1"/>
          </p:cNvSpPr>
          <p:nvPr>
            <p:ph type="ftr" sz="quarter" idx="11"/>
          </p:nvPr>
        </p:nvSpPr>
        <p:spPr/>
        <p:txBody>
          <a:bodyPr/>
          <a:lstStyle/>
          <a:p>
            <a:pPr>
              <a:defRPr/>
            </a:pPr>
            <a:r>
              <a:rPr lang="en-US" altLang="zh-TW" smtClean="0">
                <a:solidFill>
                  <a:srgbClr val="292934"/>
                </a:solidFill>
              </a:rPr>
              <a:t>AMM WEEK 4</a:t>
            </a:r>
            <a:endParaRPr lang="zh-TW" altLang="en-US">
              <a:solidFill>
                <a:srgbClr val="292934"/>
              </a:solidFill>
            </a:endParaRPr>
          </a:p>
        </p:txBody>
      </p:sp>
      <p:sp>
        <p:nvSpPr>
          <p:cNvPr id="6" name="Slide Number Placeholder 5"/>
          <p:cNvSpPr>
            <a:spLocks noGrp="1"/>
          </p:cNvSpPr>
          <p:nvPr>
            <p:ph type="sldNum" sz="quarter" idx="12"/>
          </p:nvPr>
        </p:nvSpPr>
        <p:spPr/>
        <p:txBody>
          <a:bodyPr/>
          <a:lstStyle/>
          <a:p>
            <a:pPr>
              <a:defRPr/>
            </a:pPr>
            <a:fld id="{F6C18152-A7AF-4353-A28B-5D4E07F4265E}" type="slidenum">
              <a:rPr lang="zh-TW" altLang="en-US" smtClean="0">
                <a:solidFill>
                  <a:srgbClr val="D2533C"/>
                </a:solidFill>
              </a:rPr>
              <a:pPr>
                <a:defRPr/>
              </a:pPr>
              <a:t>8</a:t>
            </a:fld>
            <a:endParaRPr lang="zh-TW" altLang="en-US">
              <a:solidFill>
                <a:srgbClr val="D2533C"/>
              </a:solidFill>
            </a:endParaRPr>
          </a:p>
        </p:txBody>
      </p:sp>
    </p:spTree>
    <p:extLst>
      <p:ext uri="{BB962C8B-B14F-4D97-AF65-F5344CB8AC3E}">
        <p14:creationId xmlns:p14="http://schemas.microsoft.com/office/powerpoint/2010/main" val="94993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sz="quarter" idx="1"/>
          </p:nvPr>
        </p:nvSpPr>
        <p:spPr>
          <a:xfrm>
            <a:off x="301625" y="1527175"/>
            <a:ext cx="8504238" cy="4572000"/>
          </a:xfrm>
        </p:spPr>
        <p:txBody>
          <a:bodyPr/>
          <a:lstStyle/>
          <a:p>
            <a:pPr eaLnBrk="1" hangingPunct="1">
              <a:buFont typeface="Wingdings 2" panose="05020102010507070707" pitchFamily="18" charset="2"/>
              <a:buNone/>
            </a:pPr>
            <a:endParaRPr lang="en-US" altLang="en-US" sz="2000" dirty="0" smtClean="0"/>
          </a:p>
          <a:p>
            <a:pPr algn="ctr" eaLnBrk="1" hangingPunct="1">
              <a:buFont typeface="Wingdings 2" panose="05020102010507070707" pitchFamily="18"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Please Ask Questions !</a:t>
            </a:r>
          </a:p>
          <a:p>
            <a:pPr algn="ctr" eaLnBrk="1" hangingPunct="1">
              <a:buFont typeface="Wingdings 2" panose="05020102010507070707" pitchFamily="18" charset="2"/>
              <a:buNone/>
            </a:pPr>
            <a:endParaRPr lang="en-US" altLang="en-US" sz="2000" b="1" dirty="0" smtClean="0">
              <a:solidFill>
                <a:srgbClr val="00B050"/>
              </a:solidFill>
              <a:latin typeface="Times New Roman" panose="02020603050405020304" pitchFamily="18" charset="0"/>
              <a:cs typeface="Times New Roman" panose="02020603050405020304" pitchFamily="18" charset="0"/>
            </a:endParaRPr>
          </a:p>
          <a:p>
            <a:pPr eaLnBrk="1" hangingPunct="1">
              <a:buFont typeface="Wingdings 2" panose="05020102010507070707" pitchFamily="18" charset="2"/>
              <a:buNone/>
            </a:pPr>
            <a:r>
              <a:rPr lang="en-US" altLang="en-US" sz="2000" b="1" dirty="0" smtClean="0">
                <a:solidFill>
                  <a:srgbClr val="00B050"/>
                </a:solidFill>
                <a:latin typeface="Times New Roman" panose="02020603050405020304" pitchFamily="18" charset="0"/>
                <a:cs typeface="Times New Roman" panose="02020603050405020304" pitchFamily="18" charset="0"/>
              </a:rPr>
              <a:t>				</a:t>
            </a:r>
            <a:r>
              <a:rPr lang="en-US" altLang="en-US" sz="2400" b="1" dirty="0" smtClean="0">
                <a:solidFill>
                  <a:srgbClr val="002060"/>
                </a:solidFill>
                <a:latin typeface="Times New Roman" panose="02020603050405020304" pitchFamily="18" charset="0"/>
                <a:cs typeface="Times New Roman" panose="02020603050405020304" pitchFamily="18" charset="0"/>
              </a:rPr>
              <a:t>Contact: Room No. 417</a:t>
            </a:r>
          </a:p>
          <a:p>
            <a:pPr eaLnBrk="1" hangingPunct="1">
              <a:buFont typeface="Wingdings 2" panose="05020102010507070707" pitchFamily="18" charset="2"/>
              <a:buNone/>
            </a:pPr>
            <a:r>
              <a:rPr lang="en-US" altLang="en-US" sz="2400" b="1" dirty="0" smtClean="0">
                <a:solidFill>
                  <a:srgbClr val="002060"/>
                </a:solidFill>
                <a:latin typeface="Times New Roman" panose="02020603050405020304" pitchFamily="18" charset="0"/>
                <a:cs typeface="Times New Roman" panose="02020603050405020304" pitchFamily="18" charset="0"/>
              </a:rPr>
              <a:t>				Mail: umashankar.singh@ishik.edu.iq</a:t>
            </a:r>
          </a:p>
          <a:p>
            <a:pPr eaLnBrk="1" hangingPunct="1">
              <a:buFont typeface="Wingdings 2" panose="05020102010507070707" pitchFamily="18" charset="2"/>
              <a:buNone/>
            </a:pPr>
            <a:r>
              <a:rPr lang="en-US" altLang="en-US" sz="2400" b="1" dirty="0" smtClean="0">
                <a:solidFill>
                  <a:srgbClr val="002060"/>
                </a:solidFill>
                <a:latin typeface="Times New Roman" panose="02020603050405020304" pitchFamily="18" charset="0"/>
                <a:cs typeface="Times New Roman" panose="02020603050405020304" pitchFamily="18" charset="0"/>
              </a:rPr>
              <a:t>                                              umabrain@gmail.com</a:t>
            </a:r>
          </a:p>
          <a:p>
            <a:pPr algn="ctr" eaLnBrk="1" hangingPunct="1">
              <a:buFont typeface="Wingdings 2" panose="05020102010507070707" pitchFamily="18" charset="2"/>
              <a:buNone/>
            </a:pPr>
            <a:endParaRPr lang="en-US" altLang="en-US" sz="2000" b="1" dirty="0" smtClean="0">
              <a:solidFill>
                <a:srgbClr val="00B050"/>
              </a:solidFill>
              <a:latin typeface="Times New Roman" panose="02020603050405020304" pitchFamily="18" charset="0"/>
              <a:cs typeface="Times New Roman" panose="02020603050405020304" pitchFamily="18" charset="0"/>
            </a:endParaRPr>
          </a:p>
          <a:p>
            <a:pPr algn="ctr" eaLnBrk="1" hangingPunct="1">
              <a:buFont typeface="Wingdings 2" panose="05020102010507070707" pitchFamily="18" charset="2"/>
              <a:buNone/>
            </a:pPr>
            <a:r>
              <a:rPr lang="en-US" altLang="en-US" sz="6000" b="1" dirty="0" smtClean="0">
                <a:solidFill>
                  <a:srgbClr val="00B050"/>
                </a:solidFill>
                <a:latin typeface="Times New Roman" panose="02020603050405020304" pitchFamily="18" charset="0"/>
                <a:cs typeface="Times New Roman" panose="02020603050405020304" pitchFamily="18" charset="0"/>
              </a:rPr>
              <a:t>…….Thank You…….</a:t>
            </a:r>
          </a:p>
        </p:txBody>
      </p:sp>
      <p:sp>
        <p:nvSpPr>
          <p:cNvPr id="3" name="Date Placeholder 2"/>
          <p:cNvSpPr>
            <a:spLocks noGrp="1"/>
          </p:cNvSpPr>
          <p:nvPr>
            <p:ph type="dt" sz="quarter" idx="10"/>
          </p:nvPr>
        </p:nvSpPr>
        <p:spPr/>
        <p:txBody>
          <a:bodyPr/>
          <a:lstStyle/>
          <a:p>
            <a:pPr>
              <a:defRPr/>
            </a:pPr>
            <a:fld id="{AAE686E7-A80A-49F2-9E76-9C9BB5791237}" type="datetime1">
              <a:rPr lang="zh-TW" altLang="en-US" smtClean="0"/>
              <a:t>2018/7/24</a:t>
            </a:fld>
            <a:endParaRPr lang="en-US"/>
          </a:p>
        </p:txBody>
      </p:sp>
      <p:sp>
        <p:nvSpPr>
          <p:cNvPr id="911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5EC086-FD29-4D25-8420-01F60F1062F0}" type="slidenum">
              <a:rPr lang="en-US" altLang="en-US" smtClean="0">
                <a:solidFill>
                  <a:srgbClr val="7B9899"/>
                </a:solidFill>
                <a:latin typeface="Georgia" panose="02040502050405020303" pitchFamily="18" charset="0"/>
              </a:rPr>
              <a:pPr/>
              <a:t>9</a:t>
            </a:fld>
            <a:endParaRPr lang="en-US" altLang="en-US" smtClean="0">
              <a:solidFill>
                <a:srgbClr val="7B9899"/>
              </a:solidFill>
              <a:latin typeface="Georgia" panose="02040502050405020303" pitchFamily="18" charset="0"/>
            </a:endParaRPr>
          </a:p>
        </p:txBody>
      </p:sp>
      <p:sp>
        <p:nvSpPr>
          <p:cNvPr id="2" name="Footer Placeholder 1"/>
          <p:cNvSpPr>
            <a:spLocks noGrp="1"/>
          </p:cNvSpPr>
          <p:nvPr>
            <p:ph type="ftr" sz="quarter" idx="11"/>
          </p:nvPr>
        </p:nvSpPr>
        <p:spPr/>
        <p:txBody>
          <a:bodyPr/>
          <a:lstStyle/>
          <a:p>
            <a:pPr>
              <a:defRPr/>
            </a:pPr>
            <a:r>
              <a:rPr lang="en-US" smtClean="0"/>
              <a:t>AMM WEEK 4</a:t>
            </a:r>
            <a:endParaRPr lang="en-US"/>
          </a:p>
        </p:txBody>
      </p:sp>
    </p:spTree>
    <p:extLst>
      <p:ext uri="{BB962C8B-B14F-4D97-AF65-F5344CB8AC3E}">
        <p14:creationId xmlns:p14="http://schemas.microsoft.com/office/powerpoint/2010/main" val="228636803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基本">
  <a:themeElements>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PPT字型">
      <a:majorFont>
        <a:latin typeface="Times New Roman"/>
        <a:ea typeface="標楷體"/>
        <a:cs typeface=""/>
      </a:majorFont>
      <a:minorFont>
        <a:latin typeface="Times New Roman"/>
        <a:ea typeface="標楷體"/>
        <a:cs typeface=""/>
      </a:minorFont>
    </a:fontScheme>
    <a:fmtScheme name="基本">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504</Words>
  <Application>Microsoft Office PowerPoint</Application>
  <PresentationFormat>On-screen Show (4:3)</PresentationFormat>
  <Paragraphs>77</Paragraphs>
  <Slides>9</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微軟正黑體</vt:lpstr>
      <vt:lpstr>Arial</vt:lpstr>
      <vt:lpstr>Arial Black</vt:lpstr>
      <vt:lpstr>Calibri</vt:lpstr>
      <vt:lpstr>標楷體</vt:lpstr>
      <vt:lpstr>Georgia</vt:lpstr>
      <vt:lpstr>新細明體</vt:lpstr>
      <vt:lpstr>Times New Roman</vt:lpstr>
      <vt:lpstr>Wingdings</vt:lpstr>
      <vt:lpstr>Wingdings 2</vt:lpstr>
      <vt:lpstr>Office 佈景主題</vt:lpstr>
      <vt:lpstr>基本</vt:lpstr>
      <vt:lpstr>      ADVANCED MARKETING MANAGEMENT </vt:lpstr>
      <vt:lpstr>Instructions</vt:lpstr>
      <vt:lpstr>Porter's Value Chain   Understanding How Value Is Created Within Organizations? </vt:lpstr>
      <vt:lpstr>How does your organization create value?</vt:lpstr>
      <vt:lpstr>PowerPoint Presentation</vt:lpstr>
      <vt:lpstr>Porter's Value Chain</vt:lpstr>
      <vt:lpstr>Primary Activities </vt:lpstr>
      <vt:lpstr>Support Activities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Austin</dc:creator>
  <cp:lastModifiedBy>Uma Shankar Singh</cp:lastModifiedBy>
  <cp:revision>66</cp:revision>
  <dcterms:created xsi:type="dcterms:W3CDTF">2013-10-30T01:27:56Z</dcterms:created>
  <dcterms:modified xsi:type="dcterms:W3CDTF">2018-07-24T06:37:47Z</dcterms:modified>
</cp:coreProperties>
</file>