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40"/>
  </p:notes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D77E1-C7A4-41B3-B764-F534C02CB4EB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DC277-4D6C-4277-9240-7F6653C841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D58BB6D-0DDB-4E7C-A4FB-B7983C01FDAB}" type="datetime1">
              <a:rPr lang="en-US" smtClean="0"/>
              <a:pPr>
                <a:defRPr/>
              </a:pPr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Week - 4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BDA142-B7D2-499C-AE46-F53DBDA91369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F0DA8BB-0D18-469F-8022-DD923457DE3A}" type="datetimeFigureOut">
              <a:rPr lang="nl-BE" smtClean="0"/>
              <a:pPr/>
              <a:t>19/12/2018</a:t>
            </a:fld>
            <a:endParaRPr lang="nl-B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pPr/>
              <a:t>19/12/2018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F0DA8BB-0D18-469F-8022-DD923457DE3A}" type="datetimeFigureOut">
              <a:rPr lang="nl-BE" smtClean="0"/>
              <a:pPr/>
              <a:t>19/12/2018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pPr/>
              <a:t>19/12/2018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pPr/>
              <a:t>19/12/2018</a:t>
            </a:fld>
            <a:endParaRPr lang="nl-B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F0DA8BB-0D18-469F-8022-DD923457DE3A}" type="datetimeFigureOut">
              <a:rPr lang="nl-BE" smtClean="0"/>
              <a:pPr/>
              <a:t>19/12/2018</a:t>
            </a:fld>
            <a:endParaRPr lang="nl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F0DA8BB-0D18-469F-8022-DD923457DE3A}" type="datetimeFigureOut">
              <a:rPr lang="nl-BE" smtClean="0"/>
              <a:pPr/>
              <a:t>19/12/2018</a:t>
            </a:fld>
            <a:endParaRPr lang="nl-B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B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pPr/>
              <a:t>19/12/2018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pPr/>
              <a:t>19/12/2018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pPr/>
              <a:t>19/12/2018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F0DA8BB-0D18-469F-8022-DD923457DE3A}" type="datetimeFigureOut">
              <a:rPr lang="nl-BE" smtClean="0"/>
              <a:pPr/>
              <a:t>19/12/2018</a:t>
            </a:fld>
            <a:endParaRPr lang="nl-B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5274F97-0F13-42E5-9A1D-07478243785D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430DBB-9FD5-43E7-88F1-55A569E9525E}" type="datetimeFigureOut">
              <a:rPr lang="nl-BE" smtClean="0"/>
              <a:pPr/>
              <a:t>19/12/2018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336665-E7E9-4861-9ADF-F11A47CBAD79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5775" y="6172200"/>
            <a:ext cx="137268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Week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-12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9200" y="6167438"/>
            <a:ext cx="64262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Prepared by: Dr Waqar Ahmad,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Asstt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Prof.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C000"/>
                </a:solidFill>
              </a:rPr>
              <a:t>National Income Concept </a:t>
            </a:r>
          </a:p>
          <a:p>
            <a:pPr algn="ctr"/>
            <a:r>
              <a:rPr lang="en-US" sz="4800" b="1" dirty="0" smtClean="0">
                <a:solidFill>
                  <a:srgbClr val="FFC000"/>
                </a:solidFill>
              </a:rPr>
              <a:t>and </a:t>
            </a:r>
          </a:p>
          <a:p>
            <a:pPr algn="ctr"/>
            <a:r>
              <a:rPr lang="en-US" sz="4800" b="1" dirty="0" smtClean="0">
                <a:solidFill>
                  <a:srgbClr val="FFC000"/>
                </a:solidFill>
              </a:rPr>
              <a:t>Measurement</a:t>
            </a:r>
          </a:p>
        </p:txBody>
      </p:sp>
      <p:pic>
        <p:nvPicPr>
          <p:cNvPr id="12293" name="Picture 2" descr="C:\Users\user\Desktop\ishik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286000"/>
            <a:ext cx="6400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ishik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19652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28800" y="4267200"/>
            <a:ext cx="55987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Thank you</a:t>
            </a:r>
            <a:endParaRPr lang="en-US" sz="9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989"/>
          <a:ext cx="9144000" cy="6866989"/>
          <a:chOff x="0" y="8989"/>
          <a:chExt cx="9144000" cy="686698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9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ishik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5331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</TotalTime>
  <Words>26</Words>
  <Application>Microsoft Office PowerPoint</Application>
  <PresentationFormat>On-screen Show (4:3)</PresentationFormat>
  <Paragraphs>9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2</cp:revision>
  <dcterms:created xsi:type="dcterms:W3CDTF">2018-12-18T18:25:34Z</dcterms:created>
  <dcterms:modified xsi:type="dcterms:W3CDTF">2018-12-18T19:10:41Z</dcterms:modified>
  <cp:category/>
</cp:coreProperties>
</file>