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2" r:id="rId1"/>
    <p:sldMasterId id="2147484066" r:id="rId2"/>
    <p:sldMasterId id="2147484079" r:id="rId3"/>
  </p:sldMasterIdLst>
  <p:notesMasterIdLst>
    <p:notesMasterId r:id="rId32"/>
  </p:notesMasterIdLst>
  <p:sldIdLst>
    <p:sldId id="599" r:id="rId4"/>
    <p:sldId id="600" r:id="rId5"/>
    <p:sldId id="385" r:id="rId6"/>
    <p:sldId id="391" r:id="rId7"/>
    <p:sldId id="348" r:id="rId8"/>
    <p:sldId id="420" r:id="rId9"/>
    <p:sldId id="421" r:id="rId10"/>
    <p:sldId id="422" r:id="rId11"/>
    <p:sldId id="347" r:id="rId12"/>
    <p:sldId id="489" r:id="rId13"/>
    <p:sldId id="490" r:id="rId14"/>
    <p:sldId id="612" r:id="rId15"/>
    <p:sldId id="613" r:id="rId16"/>
    <p:sldId id="615" r:id="rId17"/>
    <p:sldId id="616" r:id="rId18"/>
    <p:sldId id="617" r:id="rId19"/>
    <p:sldId id="618" r:id="rId20"/>
    <p:sldId id="619" r:id="rId21"/>
    <p:sldId id="620" r:id="rId22"/>
    <p:sldId id="621" r:id="rId23"/>
    <p:sldId id="622" r:id="rId24"/>
    <p:sldId id="623" r:id="rId25"/>
    <p:sldId id="624" r:id="rId26"/>
    <p:sldId id="626" r:id="rId27"/>
    <p:sldId id="628" r:id="rId28"/>
    <p:sldId id="629" r:id="rId29"/>
    <p:sldId id="630" r:id="rId30"/>
    <p:sldId id="605"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59A"/>
    <a:srgbClr val="D18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456" autoAdjust="0"/>
    <p:restoredTop sz="94494" autoAdjust="0"/>
  </p:normalViewPr>
  <p:slideViewPr>
    <p:cSldViewPr snapToGrid="0">
      <p:cViewPr varScale="1">
        <p:scale>
          <a:sx n="69" d="100"/>
          <a:sy n="69" d="100"/>
        </p:scale>
        <p:origin x="1578" y="66"/>
      </p:cViewPr>
      <p:guideLst>
        <p:guide orient="horz" pos="2160"/>
        <p:guide pos="2880"/>
      </p:guideLst>
    </p:cSldViewPr>
  </p:slideViewPr>
  <p:notesTextViewPr>
    <p:cViewPr>
      <p:scale>
        <a:sx n="1" d="1"/>
        <a:sy n="1" d="1"/>
      </p:scale>
      <p:origin x="0" y="0"/>
    </p:cViewPr>
  </p:notesTextViewPr>
  <p:sorterViewPr>
    <p:cViewPr>
      <p:scale>
        <a:sx n="100" d="100"/>
        <a:sy n="100" d="100"/>
      </p:scale>
      <p:origin x="0" y="-6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8ED92-24C7-49E7-A59F-F105C4ADF5E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A31B16E9-1E93-4D8F-A764-CABADD9A998C}">
      <dgm:prSet phldrT="[Text]" custT="1"/>
      <dgm:spPr/>
      <dgm:t>
        <a:bodyPr/>
        <a:lstStyle/>
        <a:p>
          <a:r>
            <a:rPr lang="en-GB" sz="2600" dirty="0" smtClean="0"/>
            <a:t>Corporate Brand</a:t>
          </a:r>
          <a:endParaRPr lang="en-GB" sz="2600" dirty="0"/>
        </a:p>
      </dgm:t>
    </dgm:pt>
    <dgm:pt modelId="{92F37A57-19A1-42A1-AC73-0CBF724E88DB}" type="parTrans" cxnId="{5F999FE8-A3B3-4704-A7A1-43B8818AB058}">
      <dgm:prSet/>
      <dgm:spPr/>
      <dgm:t>
        <a:bodyPr/>
        <a:lstStyle/>
        <a:p>
          <a:endParaRPr lang="en-GB" sz="2400"/>
        </a:p>
      </dgm:t>
    </dgm:pt>
    <dgm:pt modelId="{308313A9-B34F-48F3-A65A-49BF26AAA598}" type="sibTrans" cxnId="{5F999FE8-A3B3-4704-A7A1-43B8818AB058}">
      <dgm:prSet/>
      <dgm:spPr/>
      <dgm:t>
        <a:bodyPr/>
        <a:lstStyle/>
        <a:p>
          <a:endParaRPr lang="en-GB" sz="2400"/>
        </a:p>
      </dgm:t>
    </dgm:pt>
    <dgm:pt modelId="{4C46F791-A8F2-4ECA-9EFC-F9317C6CA690}">
      <dgm:prSet phldrT="[Text]" custT="1"/>
      <dgm:spPr/>
      <dgm:t>
        <a:bodyPr/>
        <a:lstStyle/>
        <a:p>
          <a:r>
            <a:rPr lang="en-GB" sz="2600" dirty="0" smtClean="0"/>
            <a:t>Product Brand: Pros/Cons</a:t>
          </a:r>
          <a:endParaRPr lang="en-GB" sz="2600" dirty="0"/>
        </a:p>
      </dgm:t>
    </dgm:pt>
    <dgm:pt modelId="{11BB2619-89F8-4059-A6B5-604FFFEC42EC}" type="parTrans" cxnId="{2BEEC3D8-C0BF-4ECF-90CB-4A96941C0766}">
      <dgm:prSet/>
      <dgm:spPr/>
      <dgm:t>
        <a:bodyPr/>
        <a:lstStyle/>
        <a:p>
          <a:endParaRPr lang="en-GB" sz="2400"/>
        </a:p>
      </dgm:t>
    </dgm:pt>
    <dgm:pt modelId="{C84E93A3-36E1-47C4-9EA3-136DB700DA40}" type="sibTrans" cxnId="{2BEEC3D8-C0BF-4ECF-90CB-4A96941C0766}">
      <dgm:prSet/>
      <dgm:spPr/>
      <dgm:t>
        <a:bodyPr/>
        <a:lstStyle/>
        <a:p>
          <a:endParaRPr lang="en-GB" sz="2400"/>
        </a:p>
      </dgm:t>
    </dgm:pt>
    <dgm:pt modelId="{21167709-816F-4C26-BBEC-72A88C9DF719}">
      <dgm:prSet phldrT="[Text]" custT="1"/>
      <dgm:spPr/>
      <dgm:t>
        <a:bodyPr/>
        <a:lstStyle/>
        <a:p>
          <a:r>
            <a:rPr lang="en-GB" sz="2600" dirty="0" smtClean="0"/>
            <a:t>Family Brand (Umbrella Brand).</a:t>
          </a:r>
          <a:endParaRPr lang="en-GB" sz="2600" dirty="0"/>
        </a:p>
      </dgm:t>
    </dgm:pt>
    <dgm:pt modelId="{A1574EFB-E08D-4D03-B953-251A267AEF87}" type="parTrans" cxnId="{E61F7513-89B9-4919-9608-A5C1C33DC83E}">
      <dgm:prSet/>
      <dgm:spPr/>
      <dgm:t>
        <a:bodyPr/>
        <a:lstStyle/>
        <a:p>
          <a:endParaRPr lang="en-GB" sz="2400"/>
        </a:p>
      </dgm:t>
    </dgm:pt>
    <dgm:pt modelId="{6A1B3FC7-AF80-47F2-B2D5-0B11552B6716}" type="sibTrans" cxnId="{E61F7513-89B9-4919-9608-A5C1C33DC83E}">
      <dgm:prSet/>
      <dgm:spPr/>
      <dgm:t>
        <a:bodyPr/>
        <a:lstStyle/>
        <a:p>
          <a:endParaRPr lang="en-GB" sz="2400"/>
        </a:p>
      </dgm:t>
    </dgm:pt>
    <dgm:pt modelId="{C7C5EB47-F32E-411E-ADAF-E695465A9A32}">
      <dgm:prSet phldrT="[Text]" custT="1"/>
      <dgm:spPr/>
      <dgm:t>
        <a:bodyPr/>
        <a:lstStyle/>
        <a:p>
          <a:endParaRPr lang="en-GB" sz="2600" dirty="0"/>
        </a:p>
      </dgm:t>
    </dgm:pt>
    <dgm:pt modelId="{3AD06E1B-872C-46E3-8A9F-A33C2C79732B}" type="sibTrans" cxnId="{FF4B3308-A874-4E62-9B6E-C79E9FD73137}">
      <dgm:prSet/>
      <dgm:spPr/>
      <dgm:t>
        <a:bodyPr/>
        <a:lstStyle/>
        <a:p>
          <a:endParaRPr lang="en-GB" sz="2400"/>
        </a:p>
      </dgm:t>
    </dgm:pt>
    <dgm:pt modelId="{877DF27D-EDA7-4253-9A1A-000E8E36D8D7}" type="parTrans" cxnId="{FF4B3308-A874-4E62-9B6E-C79E9FD73137}">
      <dgm:prSet/>
      <dgm:spPr/>
      <dgm:t>
        <a:bodyPr/>
        <a:lstStyle/>
        <a:p>
          <a:endParaRPr lang="en-GB" sz="2400"/>
        </a:p>
      </dgm:t>
    </dgm:pt>
    <dgm:pt modelId="{EB436BE2-4627-4BBA-853D-D299756CE225}">
      <dgm:prSet phldrT="[Text]" custT="1"/>
      <dgm:spPr/>
      <dgm:t>
        <a:bodyPr/>
        <a:lstStyle/>
        <a:p>
          <a:r>
            <a:rPr lang="en-GB" sz="2600" dirty="0" smtClean="0"/>
            <a:t>Unilever</a:t>
          </a:r>
          <a:endParaRPr lang="en-GB" sz="2600" dirty="0"/>
        </a:p>
      </dgm:t>
    </dgm:pt>
    <dgm:pt modelId="{7B793C71-58E5-42DE-A0C3-CC3CF38AE176}" type="parTrans" cxnId="{E727E495-1059-4A86-A08F-F0C598629F53}">
      <dgm:prSet/>
      <dgm:spPr/>
      <dgm:t>
        <a:bodyPr/>
        <a:lstStyle/>
        <a:p>
          <a:endParaRPr lang="en-GB" sz="2400"/>
        </a:p>
      </dgm:t>
    </dgm:pt>
    <dgm:pt modelId="{670D3BF1-F227-4772-A612-035514C73C63}" type="sibTrans" cxnId="{E727E495-1059-4A86-A08F-F0C598629F53}">
      <dgm:prSet/>
      <dgm:spPr/>
      <dgm:t>
        <a:bodyPr/>
        <a:lstStyle/>
        <a:p>
          <a:endParaRPr lang="en-GB" sz="2400"/>
        </a:p>
      </dgm:t>
    </dgm:pt>
    <dgm:pt modelId="{50FC117A-42ED-4EF6-9EF8-75E6CCA74BDE}">
      <dgm:prSet custT="1"/>
      <dgm:spPr/>
      <dgm:t>
        <a:bodyPr/>
        <a:lstStyle/>
        <a:p>
          <a:r>
            <a:rPr lang="en-GB" sz="2600" dirty="0" smtClean="0"/>
            <a:t>Vodafone</a:t>
          </a:r>
          <a:endParaRPr lang="en-GB" sz="2600" dirty="0"/>
        </a:p>
      </dgm:t>
    </dgm:pt>
    <dgm:pt modelId="{AA2CBB7E-4106-4182-9400-CAE77964BE9E}" type="parTrans" cxnId="{3575F9EA-6611-4494-BB20-3AEAC96C5A5C}">
      <dgm:prSet/>
      <dgm:spPr/>
      <dgm:t>
        <a:bodyPr/>
        <a:lstStyle/>
        <a:p>
          <a:endParaRPr lang="en-GB" sz="2400"/>
        </a:p>
      </dgm:t>
    </dgm:pt>
    <dgm:pt modelId="{3247BD58-5C86-4CA9-B47B-AB7D6237FA79}" type="sibTrans" cxnId="{3575F9EA-6611-4494-BB20-3AEAC96C5A5C}">
      <dgm:prSet/>
      <dgm:spPr/>
      <dgm:t>
        <a:bodyPr/>
        <a:lstStyle/>
        <a:p>
          <a:endParaRPr lang="en-GB" sz="2400"/>
        </a:p>
      </dgm:t>
    </dgm:pt>
    <dgm:pt modelId="{C4AAF135-5BE1-4FDC-A7A1-B6495AD604A7}">
      <dgm:prSet custT="1"/>
      <dgm:spPr/>
      <dgm:t>
        <a:bodyPr/>
        <a:lstStyle/>
        <a:p>
          <a:r>
            <a:rPr lang="en-GB" sz="2600" dirty="0" smtClean="0"/>
            <a:t>Coca cola</a:t>
          </a:r>
          <a:endParaRPr lang="en-GB" sz="2600" dirty="0"/>
        </a:p>
      </dgm:t>
    </dgm:pt>
    <dgm:pt modelId="{B694C329-4C8E-4B5A-BAC1-61554DD2825B}" type="parTrans" cxnId="{3F58EE4A-C433-40D6-95D8-AA61C0BD4D5A}">
      <dgm:prSet/>
      <dgm:spPr/>
      <dgm:t>
        <a:bodyPr/>
        <a:lstStyle/>
        <a:p>
          <a:endParaRPr lang="en-GB" sz="2400"/>
        </a:p>
      </dgm:t>
    </dgm:pt>
    <dgm:pt modelId="{353CBDE9-A0A3-4321-9B85-F2DFDADE90C3}" type="sibTrans" cxnId="{3F58EE4A-C433-40D6-95D8-AA61C0BD4D5A}">
      <dgm:prSet/>
      <dgm:spPr/>
      <dgm:t>
        <a:bodyPr/>
        <a:lstStyle/>
        <a:p>
          <a:endParaRPr lang="en-GB" sz="2400"/>
        </a:p>
      </dgm:t>
    </dgm:pt>
    <dgm:pt modelId="{935B46B6-A57B-478F-9862-9EECFF0BAD23}">
      <dgm:prSet custT="1"/>
      <dgm:spPr/>
      <dgm:t>
        <a:bodyPr/>
        <a:lstStyle/>
        <a:p>
          <a:r>
            <a:rPr lang="en-GB" sz="2600" dirty="0" smtClean="0"/>
            <a:t>Dove</a:t>
          </a:r>
          <a:endParaRPr lang="en-GB" sz="2600" dirty="0"/>
        </a:p>
      </dgm:t>
    </dgm:pt>
    <dgm:pt modelId="{A45001F6-D40E-4D37-96C3-867ECB995879}" type="parTrans" cxnId="{D28735EF-45C1-4476-99BF-2650FF2EAFE2}">
      <dgm:prSet/>
      <dgm:spPr/>
      <dgm:t>
        <a:bodyPr/>
        <a:lstStyle/>
        <a:p>
          <a:endParaRPr lang="en-GB" sz="2400"/>
        </a:p>
      </dgm:t>
    </dgm:pt>
    <dgm:pt modelId="{7EFCE112-0594-4D96-8E91-ACD6C6AFB402}" type="sibTrans" cxnId="{D28735EF-45C1-4476-99BF-2650FF2EAFE2}">
      <dgm:prSet/>
      <dgm:spPr/>
      <dgm:t>
        <a:bodyPr/>
        <a:lstStyle/>
        <a:p>
          <a:endParaRPr lang="en-GB" sz="2400"/>
        </a:p>
      </dgm:t>
    </dgm:pt>
    <dgm:pt modelId="{E18A3CEE-2440-480B-A56D-A6F1C7FE09CA}">
      <dgm:prSet custT="1"/>
      <dgm:spPr/>
      <dgm:t>
        <a:bodyPr/>
        <a:lstStyle/>
        <a:p>
          <a:r>
            <a:rPr lang="en-GB" sz="2600" dirty="0" smtClean="0"/>
            <a:t>Chipsy</a:t>
          </a:r>
          <a:endParaRPr lang="en-GB" sz="2600" dirty="0"/>
        </a:p>
      </dgm:t>
    </dgm:pt>
    <dgm:pt modelId="{05F2622F-53E2-473F-AC06-E6BEDB03E3F1}" type="parTrans" cxnId="{9BC3B8B7-86FC-4E2C-B0EE-8AB024FA845E}">
      <dgm:prSet/>
      <dgm:spPr/>
      <dgm:t>
        <a:bodyPr/>
        <a:lstStyle/>
        <a:p>
          <a:endParaRPr lang="en-GB" sz="2400"/>
        </a:p>
      </dgm:t>
    </dgm:pt>
    <dgm:pt modelId="{4112C2DD-045A-4755-A930-C751D1CE1AAC}" type="sibTrans" cxnId="{9BC3B8B7-86FC-4E2C-B0EE-8AB024FA845E}">
      <dgm:prSet/>
      <dgm:spPr/>
      <dgm:t>
        <a:bodyPr/>
        <a:lstStyle/>
        <a:p>
          <a:endParaRPr lang="en-GB" sz="2400"/>
        </a:p>
      </dgm:t>
    </dgm:pt>
    <dgm:pt modelId="{F17C8D2D-4D25-4107-9CAA-B481E87F9B02}">
      <dgm:prSet phldrT="[Text]" custT="1"/>
      <dgm:spPr/>
      <dgm:t>
        <a:bodyPr/>
        <a:lstStyle/>
        <a:p>
          <a:r>
            <a:rPr lang="en-GB" sz="2600" dirty="0" smtClean="0"/>
            <a:t>Apple</a:t>
          </a:r>
          <a:endParaRPr lang="en-GB" sz="2600" dirty="0"/>
        </a:p>
      </dgm:t>
    </dgm:pt>
    <dgm:pt modelId="{0EAFE66E-947D-4039-B316-12CCAD71089C}" type="parTrans" cxnId="{BDFE73E2-4FDE-47B6-9181-40509043DEC5}">
      <dgm:prSet/>
      <dgm:spPr/>
      <dgm:t>
        <a:bodyPr/>
        <a:lstStyle/>
        <a:p>
          <a:endParaRPr lang="en-GB" sz="2400"/>
        </a:p>
      </dgm:t>
    </dgm:pt>
    <dgm:pt modelId="{993606BF-B4A6-458E-A214-2F18A6FBDA5E}" type="sibTrans" cxnId="{BDFE73E2-4FDE-47B6-9181-40509043DEC5}">
      <dgm:prSet/>
      <dgm:spPr/>
      <dgm:t>
        <a:bodyPr/>
        <a:lstStyle/>
        <a:p>
          <a:endParaRPr lang="en-GB" sz="2400"/>
        </a:p>
      </dgm:t>
    </dgm:pt>
    <dgm:pt modelId="{3E1689B7-382B-4A9C-A628-5C6ED1EE296B}">
      <dgm:prSet phldrT="[Text]" custT="1"/>
      <dgm:spPr/>
      <dgm:t>
        <a:bodyPr/>
        <a:lstStyle/>
        <a:p>
          <a:r>
            <a:rPr lang="en-GB" sz="2600" dirty="0" smtClean="0"/>
            <a:t>Automotive industry.</a:t>
          </a:r>
          <a:endParaRPr lang="en-GB" sz="2600" dirty="0"/>
        </a:p>
      </dgm:t>
    </dgm:pt>
    <dgm:pt modelId="{D914371A-0C3A-4ABF-8C92-28E8F8E9C56B}" type="parTrans" cxnId="{BE745B69-B915-4506-A9A0-4A59A982C192}">
      <dgm:prSet/>
      <dgm:spPr/>
      <dgm:t>
        <a:bodyPr/>
        <a:lstStyle/>
        <a:p>
          <a:endParaRPr lang="en-GB" sz="2400"/>
        </a:p>
      </dgm:t>
    </dgm:pt>
    <dgm:pt modelId="{9D7B53B4-3D6B-4B04-90FF-4177E8E8965E}" type="sibTrans" cxnId="{BE745B69-B915-4506-A9A0-4A59A982C192}">
      <dgm:prSet/>
      <dgm:spPr/>
      <dgm:t>
        <a:bodyPr/>
        <a:lstStyle/>
        <a:p>
          <a:endParaRPr lang="en-GB" sz="2400"/>
        </a:p>
      </dgm:t>
    </dgm:pt>
    <dgm:pt modelId="{11417AFD-05CC-41F1-9F60-D1517B6D211F}">
      <dgm:prSet custT="1"/>
      <dgm:spPr/>
      <dgm:t>
        <a:bodyPr/>
        <a:lstStyle/>
        <a:p>
          <a:endParaRPr lang="en-GB" sz="2600" dirty="0"/>
        </a:p>
      </dgm:t>
    </dgm:pt>
    <dgm:pt modelId="{E1250839-09D0-4BFB-8D24-9D1BB68CFD60}" type="parTrans" cxnId="{A93466EE-6B18-4569-8949-452CD4CE1046}">
      <dgm:prSet/>
      <dgm:spPr/>
      <dgm:t>
        <a:bodyPr/>
        <a:lstStyle/>
        <a:p>
          <a:endParaRPr lang="en-GB" sz="2400"/>
        </a:p>
      </dgm:t>
    </dgm:pt>
    <dgm:pt modelId="{E4A77D0C-F893-4850-94BD-E97F4B3AF304}" type="sibTrans" cxnId="{A93466EE-6B18-4569-8949-452CD4CE1046}">
      <dgm:prSet/>
      <dgm:spPr/>
      <dgm:t>
        <a:bodyPr/>
        <a:lstStyle/>
        <a:p>
          <a:endParaRPr lang="en-GB" sz="2400"/>
        </a:p>
      </dgm:t>
    </dgm:pt>
    <dgm:pt modelId="{7AD13621-767E-4ACB-B5CB-61B0DD667118}">
      <dgm:prSet custT="1"/>
      <dgm:spPr/>
      <dgm:t>
        <a:bodyPr/>
        <a:lstStyle/>
        <a:p>
          <a:r>
            <a:rPr lang="en-GB" sz="2600" dirty="0" smtClean="0"/>
            <a:t>Lipton</a:t>
          </a:r>
          <a:endParaRPr lang="en-GB" sz="2600" dirty="0"/>
        </a:p>
      </dgm:t>
    </dgm:pt>
    <dgm:pt modelId="{66D596C3-F4E9-489E-AF77-66FED995B831}" type="parTrans" cxnId="{4386FD0A-A70F-44DC-BDC8-78B80314A48A}">
      <dgm:prSet/>
      <dgm:spPr/>
      <dgm:t>
        <a:bodyPr/>
        <a:lstStyle/>
        <a:p>
          <a:endParaRPr lang="en-GB" sz="2400"/>
        </a:p>
      </dgm:t>
    </dgm:pt>
    <dgm:pt modelId="{58FF585F-4699-4068-9588-581E95CAA204}" type="sibTrans" cxnId="{4386FD0A-A70F-44DC-BDC8-78B80314A48A}">
      <dgm:prSet/>
      <dgm:spPr/>
      <dgm:t>
        <a:bodyPr/>
        <a:lstStyle/>
        <a:p>
          <a:endParaRPr lang="en-GB" sz="2400"/>
        </a:p>
      </dgm:t>
    </dgm:pt>
    <dgm:pt modelId="{A9FDE4D0-5C84-4165-B3D7-69005D801A1E}">
      <dgm:prSet custT="1"/>
      <dgm:spPr/>
      <dgm:t>
        <a:bodyPr/>
        <a:lstStyle/>
        <a:p>
          <a:r>
            <a:rPr lang="en-GB" sz="2600" dirty="0" smtClean="0"/>
            <a:t>Johnson &amp; Johnson</a:t>
          </a:r>
          <a:endParaRPr lang="en-GB" sz="2600" dirty="0"/>
        </a:p>
      </dgm:t>
    </dgm:pt>
    <dgm:pt modelId="{EC59FDA5-4748-41C1-B9F3-1931739F5BF9}" type="parTrans" cxnId="{380DE6EC-7D04-4226-93E5-FBC386B3C834}">
      <dgm:prSet/>
      <dgm:spPr/>
      <dgm:t>
        <a:bodyPr/>
        <a:lstStyle/>
        <a:p>
          <a:endParaRPr lang="en-GB" sz="2400"/>
        </a:p>
      </dgm:t>
    </dgm:pt>
    <dgm:pt modelId="{196F48C7-BD00-4449-809F-ED942E99925A}" type="sibTrans" cxnId="{380DE6EC-7D04-4226-93E5-FBC386B3C834}">
      <dgm:prSet/>
      <dgm:spPr/>
      <dgm:t>
        <a:bodyPr/>
        <a:lstStyle/>
        <a:p>
          <a:endParaRPr lang="en-GB" sz="2400"/>
        </a:p>
      </dgm:t>
    </dgm:pt>
    <dgm:pt modelId="{535F919C-C0A2-4ECB-AECF-C6A819441427}">
      <dgm:prSet custT="1"/>
      <dgm:spPr/>
      <dgm:t>
        <a:bodyPr/>
        <a:lstStyle/>
        <a:p>
          <a:r>
            <a:rPr lang="en-GB" sz="2600" dirty="0" smtClean="0"/>
            <a:t>Starbucks</a:t>
          </a:r>
          <a:endParaRPr lang="en-GB" sz="2600" dirty="0"/>
        </a:p>
      </dgm:t>
    </dgm:pt>
    <dgm:pt modelId="{41F57C64-8F8C-42B8-838D-872FEFE60C83}" type="parTrans" cxnId="{87F53C57-58EF-49F0-BF15-12F8216D2096}">
      <dgm:prSet/>
      <dgm:spPr/>
      <dgm:t>
        <a:bodyPr/>
        <a:lstStyle/>
        <a:p>
          <a:endParaRPr lang="en-GB" sz="2400"/>
        </a:p>
      </dgm:t>
    </dgm:pt>
    <dgm:pt modelId="{67007351-4546-4F45-89D8-CDB2237E9CDA}" type="sibTrans" cxnId="{87F53C57-58EF-49F0-BF15-12F8216D2096}">
      <dgm:prSet/>
      <dgm:spPr/>
      <dgm:t>
        <a:bodyPr/>
        <a:lstStyle/>
        <a:p>
          <a:endParaRPr lang="en-GB" sz="2400"/>
        </a:p>
      </dgm:t>
    </dgm:pt>
    <dgm:pt modelId="{32F7FA7F-E935-4A67-889E-8AF2C72B967B}">
      <dgm:prSet custT="1"/>
      <dgm:spPr/>
      <dgm:t>
        <a:bodyPr/>
        <a:lstStyle/>
        <a:p>
          <a:r>
            <a:rPr lang="en-GB" sz="2600" dirty="0" err="1" smtClean="0"/>
            <a:t>Fedx</a:t>
          </a:r>
          <a:endParaRPr lang="en-GB" sz="2600" dirty="0"/>
        </a:p>
      </dgm:t>
    </dgm:pt>
    <dgm:pt modelId="{BC182C71-0551-4A3A-8749-BB88DA0CF6F1}" type="parTrans" cxnId="{9D923442-725C-4B03-A153-B18DE00E154E}">
      <dgm:prSet/>
      <dgm:spPr/>
      <dgm:t>
        <a:bodyPr/>
        <a:lstStyle/>
        <a:p>
          <a:endParaRPr lang="en-GB" sz="2400"/>
        </a:p>
      </dgm:t>
    </dgm:pt>
    <dgm:pt modelId="{05C0EB03-9118-45A8-95D0-73DDD3DE040A}" type="sibTrans" cxnId="{9D923442-725C-4B03-A153-B18DE00E154E}">
      <dgm:prSet/>
      <dgm:spPr/>
      <dgm:t>
        <a:bodyPr/>
        <a:lstStyle/>
        <a:p>
          <a:endParaRPr lang="en-GB" sz="2400"/>
        </a:p>
      </dgm:t>
    </dgm:pt>
    <dgm:pt modelId="{EEED106C-961D-4A29-A494-83BF39026FC6}">
      <dgm:prSet custT="1"/>
      <dgm:spPr/>
      <dgm:t>
        <a:bodyPr/>
        <a:lstStyle/>
        <a:p>
          <a:r>
            <a:rPr lang="en-GB" sz="2600" dirty="0" smtClean="0"/>
            <a:t>Facebook</a:t>
          </a:r>
          <a:endParaRPr lang="en-GB" sz="2600" dirty="0"/>
        </a:p>
      </dgm:t>
    </dgm:pt>
    <dgm:pt modelId="{57A00D1D-02D6-4FB5-A03D-C39842971B5F}" type="parTrans" cxnId="{7A28E043-EE1A-4D2E-A30F-EFFCEA990070}">
      <dgm:prSet/>
      <dgm:spPr/>
      <dgm:t>
        <a:bodyPr/>
        <a:lstStyle/>
        <a:p>
          <a:endParaRPr lang="es-ES" sz="2400"/>
        </a:p>
      </dgm:t>
    </dgm:pt>
    <dgm:pt modelId="{3BD16F3D-2B7C-4318-827B-D22DF8D92088}" type="sibTrans" cxnId="{7A28E043-EE1A-4D2E-A30F-EFFCEA990070}">
      <dgm:prSet/>
      <dgm:spPr/>
      <dgm:t>
        <a:bodyPr/>
        <a:lstStyle/>
        <a:p>
          <a:endParaRPr lang="es-ES" sz="2400"/>
        </a:p>
      </dgm:t>
    </dgm:pt>
    <dgm:pt modelId="{8D3C3032-C7CB-4CA7-BDC2-158B22C9364B}" type="pres">
      <dgm:prSet presAssocID="{BE18ED92-24C7-49E7-A59F-F105C4ADF5E1}" presName="Name0" presStyleCnt="0">
        <dgm:presLayoutVars>
          <dgm:dir/>
          <dgm:animLvl val="lvl"/>
          <dgm:resizeHandles val="exact"/>
        </dgm:presLayoutVars>
      </dgm:prSet>
      <dgm:spPr/>
      <dgm:t>
        <a:bodyPr/>
        <a:lstStyle/>
        <a:p>
          <a:endParaRPr lang="es-ES"/>
        </a:p>
      </dgm:t>
    </dgm:pt>
    <dgm:pt modelId="{A8AEDD93-CA6D-4C97-8254-18075A0FEF50}" type="pres">
      <dgm:prSet presAssocID="{21167709-816F-4C26-BBEC-72A88C9DF719}" presName="composite" presStyleCnt="0"/>
      <dgm:spPr/>
    </dgm:pt>
    <dgm:pt modelId="{0F1CDE48-D6B9-4C36-B057-EAE1A7C6678D}" type="pres">
      <dgm:prSet presAssocID="{21167709-816F-4C26-BBEC-72A88C9DF719}" presName="parTx" presStyleLbl="alignNode1" presStyleIdx="0" presStyleCnt="3" custScaleX="110433" custScaleY="145445">
        <dgm:presLayoutVars>
          <dgm:chMax val="0"/>
          <dgm:chPref val="0"/>
          <dgm:bulletEnabled val="1"/>
        </dgm:presLayoutVars>
      </dgm:prSet>
      <dgm:spPr/>
      <dgm:t>
        <a:bodyPr/>
        <a:lstStyle/>
        <a:p>
          <a:endParaRPr lang="es-ES"/>
        </a:p>
      </dgm:t>
    </dgm:pt>
    <dgm:pt modelId="{75C79D2D-B9B8-4EA8-9547-139BAD0DA0A3}" type="pres">
      <dgm:prSet presAssocID="{21167709-816F-4C26-BBEC-72A88C9DF719}" presName="desTx" presStyleLbl="alignAccFollowNode1" presStyleIdx="0" presStyleCnt="3" custScaleX="110433" custScaleY="89961">
        <dgm:presLayoutVars>
          <dgm:bulletEnabled val="1"/>
        </dgm:presLayoutVars>
      </dgm:prSet>
      <dgm:spPr/>
      <dgm:t>
        <a:bodyPr/>
        <a:lstStyle/>
        <a:p>
          <a:endParaRPr lang="es-ES"/>
        </a:p>
      </dgm:t>
    </dgm:pt>
    <dgm:pt modelId="{75D2F15E-90A3-4B6E-92BD-97811DF79F1C}" type="pres">
      <dgm:prSet presAssocID="{6A1B3FC7-AF80-47F2-B2D5-0B11552B6716}" presName="space" presStyleCnt="0"/>
      <dgm:spPr/>
    </dgm:pt>
    <dgm:pt modelId="{10F2F36A-868B-43C9-A4B7-0D28B54F95FB}" type="pres">
      <dgm:prSet presAssocID="{A31B16E9-1E93-4D8F-A764-CABADD9A998C}" presName="composite" presStyleCnt="0"/>
      <dgm:spPr/>
    </dgm:pt>
    <dgm:pt modelId="{985E9348-1B9D-4C97-B992-A8B7BB45C068}" type="pres">
      <dgm:prSet presAssocID="{A31B16E9-1E93-4D8F-A764-CABADD9A998C}" presName="parTx" presStyleLbl="alignNode1" presStyleIdx="1" presStyleCnt="3">
        <dgm:presLayoutVars>
          <dgm:chMax val="0"/>
          <dgm:chPref val="0"/>
          <dgm:bulletEnabled val="1"/>
        </dgm:presLayoutVars>
      </dgm:prSet>
      <dgm:spPr/>
      <dgm:t>
        <a:bodyPr/>
        <a:lstStyle/>
        <a:p>
          <a:endParaRPr lang="es-ES"/>
        </a:p>
      </dgm:t>
    </dgm:pt>
    <dgm:pt modelId="{29E8F380-21C7-4FC5-9B6C-92F71850BA8C}" type="pres">
      <dgm:prSet presAssocID="{A31B16E9-1E93-4D8F-A764-CABADD9A998C}" presName="desTx" presStyleLbl="alignAccFollowNode1" presStyleIdx="1" presStyleCnt="3">
        <dgm:presLayoutVars>
          <dgm:bulletEnabled val="1"/>
        </dgm:presLayoutVars>
      </dgm:prSet>
      <dgm:spPr/>
      <dgm:t>
        <a:bodyPr/>
        <a:lstStyle/>
        <a:p>
          <a:endParaRPr lang="es-ES"/>
        </a:p>
      </dgm:t>
    </dgm:pt>
    <dgm:pt modelId="{CBB33FED-29A5-45C2-B5D7-4F81483991EA}" type="pres">
      <dgm:prSet presAssocID="{308313A9-B34F-48F3-A65A-49BF26AAA598}" presName="space" presStyleCnt="0"/>
      <dgm:spPr/>
    </dgm:pt>
    <dgm:pt modelId="{97CD1843-187F-4F5B-8607-48F87CCAACF5}" type="pres">
      <dgm:prSet presAssocID="{4C46F791-A8F2-4ECA-9EFC-F9317C6CA690}" presName="composite" presStyleCnt="0"/>
      <dgm:spPr/>
    </dgm:pt>
    <dgm:pt modelId="{8FCE5C83-9905-469E-B86D-DAEE2FF67B28}" type="pres">
      <dgm:prSet presAssocID="{4C46F791-A8F2-4ECA-9EFC-F9317C6CA690}" presName="parTx" presStyleLbl="alignNode1" presStyleIdx="2" presStyleCnt="3">
        <dgm:presLayoutVars>
          <dgm:chMax val="0"/>
          <dgm:chPref val="0"/>
          <dgm:bulletEnabled val="1"/>
        </dgm:presLayoutVars>
      </dgm:prSet>
      <dgm:spPr/>
      <dgm:t>
        <a:bodyPr/>
        <a:lstStyle/>
        <a:p>
          <a:endParaRPr lang="es-ES"/>
        </a:p>
      </dgm:t>
    </dgm:pt>
    <dgm:pt modelId="{5239C6BE-EF15-463E-8422-EC2C6C9E378C}" type="pres">
      <dgm:prSet presAssocID="{4C46F791-A8F2-4ECA-9EFC-F9317C6CA690}" presName="desTx" presStyleLbl="alignAccFollowNode1" presStyleIdx="2" presStyleCnt="3">
        <dgm:presLayoutVars>
          <dgm:bulletEnabled val="1"/>
        </dgm:presLayoutVars>
      </dgm:prSet>
      <dgm:spPr/>
      <dgm:t>
        <a:bodyPr/>
        <a:lstStyle/>
        <a:p>
          <a:endParaRPr lang="es-ES"/>
        </a:p>
      </dgm:t>
    </dgm:pt>
  </dgm:ptLst>
  <dgm:cxnLst>
    <dgm:cxn modelId="{9BC3B8B7-86FC-4E2C-B0EE-8AB024FA845E}" srcId="{4C46F791-A8F2-4ECA-9EFC-F9317C6CA690}" destId="{E18A3CEE-2440-480B-A56D-A6F1C7FE09CA}" srcOrd="1" destOrd="0" parTransId="{05F2622F-53E2-473F-AC06-E6BEDB03E3F1}" sibTransId="{4112C2DD-045A-4755-A930-C751D1CE1AAC}"/>
    <dgm:cxn modelId="{378D22F7-5CD8-4008-9D35-9AE331372598}" type="presOf" srcId="{7AD13621-767E-4ACB-B5CB-61B0DD667118}" destId="{5239C6BE-EF15-463E-8422-EC2C6C9E378C}" srcOrd="0" destOrd="2" presId="urn:microsoft.com/office/officeart/2005/8/layout/hList1"/>
    <dgm:cxn modelId="{139550EB-4DF0-4CBA-8D64-90A269903E8E}" type="presOf" srcId="{EB436BE2-4627-4BBA-853D-D299756CE225}" destId="{75C79D2D-B9B8-4EA8-9547-139BAD0DA0A3}" srcOrd="0" destOrd="1" presId="urn:microsoft.com/office/officeart/2005/8/layout/hList1"/>
    <dgm:cxn modelId="{2BEEC3D8-C0BF-4ECF-90CB-4A96941C0766}" srcId="{BE18ED92-24C7-49E7-A59F-F105C4ADF5E1}" destId="{4C46F791-A8F2-4ECA-9EFC-F9317C6CA690}" srcOrd="2" destOrd="0" parTransId="{11BB2619-89F8-4059-A6B5-604FFFEC42EC}" sibTransId="{C84E93A3-36E1-47C4-9EA3-136DB700DA40}"/>
    <dgm:cxn modelId="{EEF0AC83-ADD8-4DE7-AF19-F815E933FB8C}" type="presOf" srcId="{EEED106C-961D-4A29-A494-83BF39026FC6}" destId="{29E8F380-21C7-4FC5-9B6C-92F71850BA8C}" srcOrd="0" destOrd="5" presId="urn:microsoft.com/office/officeart/2005/8/layout/hList1"/>
    <dgm:cxn modelId="{E61F7513-89B9-4919-9608-A5C1C33DC83E}" srcId="{BE18ED92-24C7-49E7-A59F-F105C4ADF5E1}" destId="{21167709-816F-4C26-BBEC-72A88C9DF719}" srcOrd="0" destOrd="0" parTransId="{A1574EFB-E08D-4D03-B953-251A267AEF87}" sibTransId="{6A1B3FC7-AF80-47F2-B2D5-0B11552B6716}"/>
    <dgm:cxn modelId="{3F58EE4A-C433-40D6-95D8-AA61C0BD4D5A}" srcId="{A31B16E9-1E93-4D8F-A764-CABADD9A998C}" destId="{C4AAF135-5BE1-4FDC-A7A1-B6495AD604A7}" srcOrd="1" destOrd="0" parTransId="{B694C329-4C8E-4B5A-BAC1-61554DD2825B}" sibTransId="{353CBDE9-A0A3-4321-9B85-F2DFDADE90C3}"/>
    <dgm:cxn modelId="{386B569B-139B-4F71-8E3A-7A28EC2A1DEC}" type="presOf" srcId="{A9FDE4D0-5C84-4165-B3D7-69005D801A1E}" destId="{29E8F380-21C7-4FC5-9B6C-92F71850BA8C}" srcOrd="0" destOrd="2" presId="urn:microsoft.com/office/officeart/2005/8/layout/hList1"/>
    <dgm:cxn modelId="{8B7BC575-3994-445D-9A96-6BD4C2D7A543}" type="presOf" srcId="{32F7FA7F-E935-4A67-889E-8AF2C72B967B}" destId="{29E8F380-21C7-4FC5-9B6C-92F71850BA8C}" srcOrd="0" destOrd="4" presId="urn:microsoft.com/office/officeart/2005/8/layout/hList1"/>
    <dgm:cxn modelId="{7A28E043-EE1A-4D2E-A30F-EFFCEA990070}" srcId="{A31B16E9-1E93-4D8F-A764-CABADD9A998C}" destId="{EEED106C-961D-4A29-A494-83BF39026FC6}" srcOrd="5" destOrd="0" parTransId="{57A00D1D-02D6-4FB5-A03D-C39842971B5F}" sibTransId="{3BD16F3D-2B7C-4318-827B-D22DF8D92088}"/>
    <dgm:cxn modelId="{A93466EE-6B18-4569-8949-452CD4CE1046}" srcId="{A31B16E9-1E93-4D8F-A764-CABADD9A998C}" destId="{11417AFD-05CC-41F1-9F60-D1517B6D211F}" srcOrd="6" destOrd="0" parTransId="{E1250839-09D0-4BFB-8D24-9D1BB68CFD60}" sibTransId="{E4A77D0C-F893-4850-94BD-E97F4B3AF304}"/>
    <dgm:cxn modelId="{8A7EE2F4-466B-4213-AFCE-00111D90FC95}" type="presOf" srcId="{C4AAF135-5BE1-4FDC-A7A1-B6495AD604A7}" destId="{29E8F380-21C7-4FC5-9B6C-92F71850BA8C}" srcOrd="0" destOrd="1" presId="urn:microsoft.com/office/officeart/2005/8/layout/hList1"/>
    <dgm:cxn modelId="{A769E07E-D2F7-4F3B-87AF-89BC9CDA46F6}" type="presOf" srcId="{C7C5EB47-F32E-411E-ADAF-E695465A9A32}" destId="{75C79D2D-B9B8-4EA8-9547-139BAD0DA0A3}" srcOrd="0" destOrd="0" presId="urn:microsoft.com/office/officeart/2005/8/layout/hList1"/>
    <dgm:cxn modelId="{55FADBD8-F64D-4737-9277-C156E9483BDD}" type="presOf" srcId="{50FC117A-42ED-4EF6-9EF8-75E6CCA74BDE}" destId="{29E8F380-21C7-4FC5-9B6C-92F71850BA8C}" srcOrd="0" destOrd="0" presId="urn:microsoft.com/office/officeart/2005/8/layout/hList1"/>
    <dgm:cxn modelId="{44EE1AD8-57CA-4644-ACA5-4B60C167B64F}" type="presOf" srcId="{535F919C-C0A2-4ECB-AECF-C6A819441427}" destId="{29E8F380-21C7-4FC5-9B6C-92F71850BA8C}" srcOrd="0" destOrd="3" presId="urn:microsoft.com/office/officeart/2005/8/layout/hList1"/>
    <dgm:cxn modelId="{21242D89-81BF-46A2-B4C9-D75BB8C35D99}" type="presOf" srcId="{21167709-816F-4C26-BBEC-72A88C9DF719}" destId="{0F1CDE48-D6B9-4C36-B057-EAE1A7C6678D}" srcOrd="0" destOrd="0" presId="urn:microsoft.com/office/officeart/2005/8/layout/hList1"/>
    <dgm:cxn modelId="{FF4B3308-A874-4E62-9B6E-C79E9FD73137}" srcId="{21167709-816F-4C26-BBEC-72A88C9DF719}" destId="{C7C5EB47-F32E-411E-ADAF-E695465A9A32}" srcOrd="0" destOrd="0" parTransId="{877DF27D-EDA7-4253-9A1A-000E8E36D8D7}" sibTransId="{3AD06E1B-872C-46E3-8A9F-A33C2C79732B}"/>
    <dgm:cxn modelId="{BDFE73E2-4FDE-47B6-9181-40509043DEC5}" srcId="{21167709-816F-4C26-BBEC-72A88C9DF719}" destId="{F17C8D2D-4D25-4107-9CAA-B481E87F9B02}" srcOrd="2" destOrd="0" parTransId="{0EAFE66E-947D-4039-B316-12CCAD71089C}" sibTransId="{993606BF-B4A6-458E-A214-2F18A6FBDA5E}"/>
    <dgm:cxn modelId="{FF86CF58-5F1D-4B5E-A11B-2F60F85173A9}" type="presOf" srcId="{A31B16E9-1E93-4D8F-A764-CABADD9A998C}" destId="{985E9348-1B9D-4C97-B992-A8B7BB45C068}" srcOrd="0" destOrd="0" presId="urn:microsoft.com/office/officeart/2005/8/layout/hList1"/>
    <dgm:cxn modelId="{4386FD0A-A70F-44DC-BDC8-78B80314A48A}" srcId="{4C46F791-A8F2-4ECA-9EFC-F9317C6CA690}" destId="{7AD13621-767E-4ACB-B5CB-61B0DD667118}" srcOrd="2" destOrd="0" parTransId="{66D596C3-F4E9-489E-AF77-66FED995B831}" sibTransId="{58FF585F-4699-4068-9588-581E95CAA204}"/>
    <dgm:cxn modelId="{399BF52D-BC89-4934-8937-1C3F0ACC2797}" type="presOf" srcId="{E18A3CEE-2440-480B-A56D-A6F1C7FE09CA}" destId="{5239C6BE-EF15-463E-8422-EC2C6C9E378C}" srcOrd="0" destOrd="1" presId="urn:microsoft.com/office/officeart/2005/8/layout/hList1"/>
    <dgm:cxn modelId="{DC57E62C-8131-468D-AD1F-DA59B745D0B9}" type="presOf" srcId="{4C46F791-A8F2-4ECA-9EFC-F9317C6CA690}" destId="{8FCE5C83-9905-469E-B86D-DAEE2FF67B28}" srcOrd="0" destOrd="0" presId="urn:microsoft.com/office/officeart/2005/8/layout/hList1"/>
    <dgm:cxn modelId="{9D923442-725C-4B03-A153-B18DE00E154E}" srcId="{A31B16E9-1E93-4D8F-A764-CABADD9A998C}" destId="{32F7FA7F-E935-4A67-889E-8AF2C72B967B}" srcOrd="4" destOrd="0" parTransId="{BC182C71-0551-4A3A-8749-BB88DA0CF6F1}" sibTransId="{05C0EB03-9118-45A8-95D0-73DDD3DE040A}"/>
    <dgm:cxn modelId="{16DAEC38-6105-4AF7-91C0-D1C88422A429}" type="presOf" srcId="{F17C8D2D-4D25-4107-9CAA-B481E87F9B02}" destId="{75C79D2D-B9B8-4EA8-9547-139BAD0DA0A3}" srcOrd="0" destOrd="2" presId="urn:microsoft.com/office/officeart/2005/8/layout/hList1"/>
    <dgm:cxn modelId="{E727E495-1059-4A86-A08F-F0C598629F53}" srcId="{21167709-816F-4C26-BBEC-72A88C9DF719}" destId="{EB436BE2-4627-4BBA-853D-D299756CE225}" srcOrd="1" destOrd="0" parTransId="{7B793C71-58E5-42DE-A0C3-CC3CF38AE176}" sibTransId="{670D3BF1-F227-4772-A612-035514C73C63}"/>
    <dgm:cxn modelId="{5F999FE8-A3B3-4704-A7A1-43B8818AB058}" srcId="{BE18ED92-24C7-49E7-A59F-F105C4ADF5E1}" destId="{A31B16E9-1E93-4D8F-A764-CABADD9A998C}" srcOrd="1" destOrd="0" parTransId="{92F37A57-19A1-42A1-AC73-0CBF724E88DB}" sibTransId="{308313A9-B34F-48F3-A65A-49BF26AAA598}"/>
    <dgm:cxn modelId="{D28735EF-45C1-4476-99BF-2650FF2EAFE2}" srcId="{4C46F791-A8F2-4ECA-9EFC-F9317C6CA690}" destId="{935B46B6-A57B-478F-9862-9EECFF0BAD23}" srcOrd="0" destOrd="0" parTransId="{A45001F6-D40E-4D37-96C3-867ECB995879}" sibTransId="{7EFCE112-0594-4D96-8E91-ACD6C6AFB402}"/>
    <dgm:cxn modelId="{380DE6EC-7D04-4226-93E5-FBC386B3C834}" srcId="{A31B16E9-1E93-4D8F-A764-CABADD9A998C}" destId="{A9FDE4D0-5C84-4165-B3D7-69005D801A1E}" srcOrd="2" destOrd="0" parTransId="{EC59FDA5-4748-41C1-B9F3-1931739F5BF9}" sibTransId="{196F48C7-BD00-4449-809F-ED942E99925A}"/>
    <dgm:cxn modelId="{BE745B69-B915-4506-A9A0-4A59A982C192}" srcId="{21167709-816F-4C26-BBEC-72A88C9DF719}" destId="{3E1689B7-382B-4A9C-A628-5C6ED1EE296B}" srcOrd="3" destOrd="0" parTransId="{D914371A-0C3A-4ABF-8C92-28E8F8E9C56B}" sibTransId="{9D7B53B4-3D6B-4B04-90FF-4177E8E8965E}"/>
    <dgm:cxn modelId="{1D74CCCD-F849-4546-B73F-CDFAC1E212F4}" type="presOf" srcId="{BE18ED92-24C7-49E7-A59F-F105C4ADF5E1}" destId="{8D3C3032-C7CB-4CA7-BDC2-158B22C9364B}" srcOrd="0" destOrd="0" presId="urn:microsoft.com/office/officeart/2005/8/layout/hList1"/>
    <dgm:cxn modelId="{EC63FC86-BD3B-4401-A2C7-1D8152F9096F}" type="presOf" srcId="{935B46B6-A57B-478F-9862-9EECFF0BAD23}" destId="{5239C6BE-EF15-463E-8422-EC2C6C9E378C}" srcOrd="0" destOrd="0" presId="urn:microsoft.com/office/officeart/2005/8/layout/hList1"/>
    <dgm:cxn modelId="{B25475EC-1BF1-4117-B573-D34F5B7693A3}" type="presOf" srcId="{3E1689B7-382B-4A9C-A628-5C6ED1EE296B}" destId="{75C79D2D-B9B8-4EA8-9547-139BAD0DA0A3}" srcOrd="0" destOrd="3" presId="urn:microsoft.com/office/officeart/2005/8/layout/hList1"/>
    <dgm:cxn modelId="{F4205256-5060-439E-8A65-1844DFC09FB5}" type="presOf" srcId="{11417AFD-05CC-41F1-9F60-D1517B6D211F}" destId="{29E8F380-21C7-4FC5-9B6C-92F71850BA8C}" srcOrd="0" destOrd="6" presId="urn:microsoft.com/office/officeart/2005/8/layout/hList1"/>
    <dgm:cxn modelId="{3575F9EA-6611-4494-BB20-3AEAC96C5A5C}" srcId="{A31B16E9-1E93-4D8F-A764-CABADD9A998C}" destId="{50FC117A-42ED-4EF6-9EF8-75E6CCA74BDE}" srcOrd="0" destOrd="0" parTransId="{AA2CBB7E-4106-4182-9400-CAE77964BE9E}" sibTransId="{3247BD58-5C86-4CA9-B47B-AB7D6237FA79}"/>
    <dgm:cxn modelId="{87F53C57-58EF-49F0-BF15-12F8216D2096}" srcId="{A31B16E9-1E93-4D8F-A764-CABADD9A998C}" destId="{535F919C-C0A2-4ECB-AECF-C6A819441427}" srcOrd="3" destOrd="0" parTransId="{41F57C64-8F8C-42B8-838D-872FEFE60C83}" sibTransId="{67007351-4546-4F45-89D8-CDB2237E9CDA}"/>
    <dgm:cxn modelId="{FEEC440F-8551-4C67-AF61-CEA04FCDB4DD}" type="presParOf" srcId="{8D3C3032-C7CB-4CA7-BDC2-158B22C9364B}" destId="{A8AEDD93-CA6D-4C97-8254-18075A0FEF50}" srcOrd="0" destOrd="0" presId="urn:microsoft.com/office/officeart/2005/8/layout/hList1"/>
    <dgm:cxn modelId="{2153BF18-9448-47B0-B33F-C1F35D5611DA}" type="presParOf" srcId="{A8AEDD93-CA6D-4C97-8254-18075A0FEF50}" destId="{0F1CDE48-D6B9-4C36-B057-EAE1A7C6678D}" srcOrd="0" destOrd="0" presId="urn:microsoft.com/office/officeart/2005/8/layout/hList1"/>
    <dgm:cxn modelId="{20C72F6E-B467-4819-A2D0-4F757B64A149}" type="presParOf" srcId="{A8AEDD93-CA6D-4C97-8254-18075A0FEF50}" destId="{75C79D2D-B9B8-4EA8-9547-139BAD0DA0A3}" srcOrd="1" destOrd="0" presId="urn:microsoft.com/office/officeart/2005/8/layout/hList1"/>
    <dgm:cxn modelId="{F145B105-A494-4BA7-B459-141827548680}" type="presParOf" srcId="{8D3C3032-C7CB-4CA7-BDC2-158B22C9364B}" destId="{75D2F15E-90A3-4B6E-92BD-97811DF79F1C}" srcOrd="1" destOrd="0" presId="urn:microsoft.com/office/officeart/2005/8/layout/hList1"/>
    <dgm:cxn modelId="{21D1C13E-45B5-4103-BA83-9518017E6F52}" type="presParOf" srcId="{8D3C3032-C7CB-4CA7-BDC2-158B22C9364B}" destId="{10F2F36A-868B-43C9-A4B7-0D28B54F95FB}" srcOrd="2" destOrd="0" presId="urn:microsoft.com/office/officeart/2005/8/layout/hList1"/>
    <dgm:cxn modelId="{54E40A20-FACB-4268-8389-8BE443B33C1F}" type="presParOf" srcId="{10F2F36A-868B-43C9-A4B7-0D28B54F95FB}" destId="{985E9348-1B9D-4C97-B992-A8B7BB45C068}" srcOrd="0" destOrd="0" presId="urn:microsoft.com/office/officeart/2005/8/layout/hList1"/>
    <dgm:cxn modelId="{B6BBA6D2-CE5D-4663-89A6-24699C89BC72}" type="presParOf" srcId="{10F2F36A-868B-43C9-A4B7-0D28B54F95FB}" destId="{29E8F380-21C7-4FC5-9B6C-92F71850BA8C}" srcOrd="1" destOrd="0" presId="urn:microsoft.com/office/officeart/2005/8/layout/hList1"/>
    <dgm:cxn modelId="{ECBA117E-6E13-4BA3-B734-2621ABAD9BA5}" type="presParOf" srcId="{8D3C3032-C7CB-4CA7-BDC2-158B22C9364B}" destId="{CBB33FED-29A5-45C2-B5D7-4F81483991EA}" srcOrd="3" destOrd="0" presId="urn:microsoft.com/office/officeart/2005/8/layout/hList1"/>
    <dgm:cxn modelId="{2F863947-7DC8-4B9A-ADE4-CFF9DC11B0E6}" type="presParOf" srcId="{8D3C3032-C7CB-4CA7-BDC2-158B22C9364B}" destId="{97CD1843-187F-4F5B-8607-48F87CCAACF5}" srcOrd="4" destOrd="0" presId="urn:microsoft.com/office/officeart/2005/8/layout/hList1"/>
    <dgm:cxn modelId="{A8BC248D-57B0-44A9-866E-1BDC5F17F8B7}" type="presParOf" srcId="{97CD1843-187F-4F5B-8607-48F87CCAACF5}" destId="{8FCE5C83-9905-469E-B86D-DAEE2FF67B28}" srcOrd="0" destOrd="0" presId="urn:microsoft.com/office/officeart/2005/8/layout/hList1"/>
    <dgm:cxn modelId="{0D9FFE7C-25C4-44C8-944A-D2FDFA375AC9}" type="presParOf" srcId="{97CD1843-187F-4F5B-8607-48F87CCAACF5}" destId="{5239C6BE-EF15-463E-8422-EC2C6C9E37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AFE70-63BA-497D-86C1-5BFC26BF1AB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FCB394D6-CCF3-42DD-8B1E-137A3842BBF1}">
      <dgm:prSet phldrT="[Text]" custT="1"/>
      <dgm:spPr/>
      <dgm:t>
        <a:bodyPr/>
        <a:lstStyle/>
        <a:p>
          <a:r>
            <a:rPr lang="en-GB" sz="2400" dirty="0" smtClean="0"/>
            <a:t>Brand Personality</a:t>
          </a:r>
          <a:endParaRPr lang="en-GB" sz="2400" dirty="0"/>
        </a:p>
      </dgm:t>
    </dgm:pt>
    <dgm:pt modelId="{0FC87F2C-BA15-40F6-A632-52AC797513D4}" type="parTrans" cxnId="{87105312-DD08-44DB-9D15-1628C5ECC98E}">
      <dgm:prSet/>
      <dgm:spPr/>
      <dgm:t>
        <a:bodyPr/>
        <a:lstStyle/>
        <a:p>
          <a:endParaRPr lang="en-GB" sz="2400"/>
        </a:p>
      </dgm:t>
    </dgm:pt>
    <dgm:pt modelId="{4E8D6F7F-F2C7-4400-B640-27204F13A209}" type="sibTrans" cxnId="{87105312-DD08-44DB-9D15-1628C5ECC98E}">
      <dgm:prSet/>
      <dgm:spPr/>
      <dgm:t>
        <a:bodyPr/>
        <a:lstStyle/>
        <a:p>
          <a:endParaRPr lang="en-GB" sz="2400"/>
        </a:p>
      </dgm:t>
    </dgm:pt>
    <dgm:pt modelId="{404762A8-2C05-454B-9754-E73BDC47E070}">
      <dgm:prSet phldrT="[Text]" custT="1"/>
      <dgm:spPr/>
      <dgm:t>
        <a:bodyPr/>
        <a:lstStyle/>
        <a:p>
          <a:r>
            <a:rPr lang="en-GB" sz="2400" dirty="0" smtClean="0"/>
            <a:t>Sincerity</a:t>
          </a:r>
          <a:endParaRPr lang="en-GB" sz="2400" dirty="0"/>
        </a:p>
      </dgm:t>
    </dgm:pt>
    <dgm:pt modelId="{5F443A79-646D-4E4A-93F2-F0C3A2F26DFF}" type="parTrans" cxnId="{F831986A-4F06-46BD-B749-3C9E29F2ECC0}">
      <dgm:prSet custT="1"/>
      <dgm:spPr/>
      <dgm:t>
        <a:bodyPr/>
        <a:lstStyle/>
        <a:p>
          <a:endParaRPr lang="en-GB" sz="2400"/>
        </a:p>
      </dgm:t>
    </dgm:pt>
    <dgm:pt modelId="{A6B8A92A-CC05-4B5C-AD67-F61815FA8D77}" type="sibTrans" cxnId="{F831986A-4F06-46BD-B749-3C9E29F2ECC0}">
      <dgm:prSet/>
      <dgm:spPr/>
      <dgm:t>
        <a:bodyPr/>
        <a:lstStyle/>
        <a:p>
          <a:endParaRPr lang="en-GB" sz="2400"/>
        </a:p>
      </dgm:t>
    </dgm:pt>
    <dgm:pt modelId="{B6577BD2-6DFF-425D-A56E-E48742C48738}">
      <dgm:prSet phldrT="[Text]" custT="1"/>
      <dgm:spPr>
        <a:solidFill>
          <a:srgbClr val="FF0000"/>
        </a:solidFill>
      </dgm:spPr>
      <dgm:t>
        <a:bodyPr/>
        <a:lstStyle/>
        <a:p>
          <a:r>
            <a:rPr lang="en-GB" sz="2400" dirty="0" smtClean="0"/>
            <a:t>Excitement</a:t>
          </a:r>
          <a:endParaRPr lang="en-GB" sz="2400" dirty="0"/>
        </a:p>
      </dgm:t>
    </dgm:pt>
    <dgm:pt modelId="{3DF73CAC-2B0F-43F4-8831-B0171AEFEDA3}" type="parTrans" cxnId="{C050D627-C894-4AB7-A945-703024EDBB30}">
      <dgm:prSet custT="1"/>
      <dgm:spPr/>
      <dgm:t>
        <a:bodyPr/>
        <a:lstStyle/>
        <a:p>
          <a:endParaRPr lang="en-GB" sz="2400"/>
        </a:p>
      </dgm:t>
    </dgm:pt>
    <dgm:pt modelId="{17F09D6E-3EE4-4245-A618-2BA73ABAC46B}" type="sibTrans" cxnId="{C050D627-C894-4AB7-A945-703024EDBB30}">
      <dgm:prSet/>
      <dgm:spPr/>
      <dgm:t>
        <a:bodyPr/>
        <a:lstStyle/>
        <a:p>
          <a:endParaRPr lang="en-GB" sz="2400"/>
        </a:p>
      </dgm:t>
    </dgm:pt>
    <dgm:pt modelId="{1495F0CE-4C8B-43EC-A95B-935BB9FDBC8C}">
      <dgm:prSet phldrT="[Text]" custT="1"/>
      <dgm:spPr/>
      <dgm:t>
        <a:bodyPr/>
        <a:lstStyle/>
        <a:p>
          <a:r>
            <a:rPr lang="en-GB" sz="2400" dirty="0" smtClean="0"/>
            <a:t>Competence</a:t>
          </a:r>
          <a:endParaRPr lang="en-GB" sz="2400" dirty="0"/>
        </a:p>
      </dgm:t>
    </dgm:pt>
    <dgm:pt modelId="{360CB4E2-55EE-432F-BBA6-2F53BECAA01D}" type="parTrans" cxnId="{EC0E103E-A198-4BCE-9373-1917608BBFC0}">
      <dgm:prSet custT="1"/>
      <dgm:spPr/>
      <dgm:t>
        <a:bodyPr/>
        <a:lstStyle/>
        <a:p>
          <a:endParaRPr lang="en-GB" sz="2400"/>
        </a:p>
      </dgm:t>
    </dgm:pt>
    <dgm:pt modelId="{FFE8C623-9267-4A5E-9BAA-28A7E5F66641}" type="sibTrans" cxnId="{EC0E103E-A198-4BCE-9373-1917608BBFC0}">
      <dgm:prSet/>
      <dgm:spPr/>
      <dgm:t>
        <a:bodyPr/>
        <a:lstStyle/>
        <a:p>
          <a:endParaRPr lang="en-GB" sz="2400"/>
        </a:p>
      </dgm:t>
    </dgm:pt>
    <dgm:pt modelId="{B645AF2C-9DEF-4EB8-AC0E-AC4CAC4D6FAB}">
      <dgm:prSet phldrT="[Text]" custT="1"/>
      <dgm:spPr>
        <a:solidFill>
          <a:srgbClr val="DB259A"/>
        </a:solidFill>
      </dgm:spPr>
      <dgm:t>
        <a:bodyPr/>
        <a:lstStyle/>
        <a:p>
          <a:r>
            <a:rPr lang="en-GB" sz="2400" dirty="0" smtClean="0"/>
            <a:t>Sophistication</a:t>
          </a:r>
          <a:endParaRPr lang="en-GB" sz="2400" dirty="0"/>
        </a:p>
      </dgm:t>
    </dgm:pt>
    <dgm:pt modelId="{9E257DE5-7264-4D46-A112-39B4136017ED}" type="parTrans" cxnId="{E02F94E7-198B-421F-A13E-1E96BAD7D8B6}">
      <dgm:prSet custT="1"/>
      <dgm:spPr/>
      <dgm:t>
        <a:bodyPr/>
        <a:lstStyle/>
        <a:p>
          <a:endParaRPr lang="en-GB" sz="2400"/>
        </a:p>
      </dgm:t>
    </dgm:pt>
    <dgm:pt modelId="{CF1E92F2-E9B7-4225-A6F5-5676074CE1CB}" type="sibTrans" cxnId="{E02F94E7-198B-421F-A13E-1E96BAD7D8B6}">
      <dgm:prSet/>
      <dgm:spPr/>
      <dgm:t>
        <a:bodyPr/>
        <a:lstStyle/>
        <a:p>
          <a:endParaRPr lang="en-GB" sz="2400"/>
        </a:p>
      </dgm:t>
    </dgm:pt>
    <dgm:pt modelId="{49DEFD3B-CC21-43E3-81DD-C1B2A5118137}">
      <dgm:prSet custT="1"/>
      <dgm:spPr>
        <a:solidFill>
          <a:srgbClr val="D1842F"/>
        </a:solidFill>
      </dgm:spPr>
      <dgm:t>
        <a:bodyPr/>
        <a:lstStyle/>
        <a:p>
          <a:r>
            <a:rPr lang="en-GB" sz="2400" dirty="0" smtClean="0"/>
            <a:t>Ruggedness</a:t>
          </a:r>
          <a:endParaRPr lang="en-GB" sz="2400" dirty="0"/>
        </a:p>
      </dgm:t>
    </dgm:pt>
    <dgm:pt modelId="{4FDFAEB2-27E5-42EB-83AD-C5C38B0E1B52}" type="parTrans" cxnId="{1256E1BC-9D97-44C8-91E8-AB75565C1855}">
      <dgm:prSet custT="1"/>
      <dgm:spPr/>
      <dgm:t>
        <a:bodyPr/>
        <a:lstStyle/>
        <a:p>
          <a:endParaRPr lang="en-GB" sz="2400"/>
        </a:p>
      </dgm:t>
    </dgm:pt>
    <dgm:pt modelId="{FCE12ADB-5A82-4BB3-B84F-50A8C59C2DBC}" type="sibTrans" cxnId="{1256E1BC-9D97-44C8-91E8-AB75565C1855}">
      <dgm:prSet/>
      <dgm:spPr/>
      <dgm:t>
        <a:bodyPr/>
        <a:lstStyle/>
        <a:p>
          <a:endParaRPr lang="en-GB" sz="2400"/>
        </a:p>
      </dgm:t>
    </dgm:pt>
    <dgm:pt modelId="{29B0FA0A-201F-4346-B065-2986504CF720}" type="pres">
      <dgm:prSet presAssocID="{E80AFE70-63BA-497D-86C1-5BFC26BF1AB2}" presName="cycle" presStyleCnt="0">
        <dgm:presLayoutVars>
          <dgm:chMax val="1"/>
          <dgm:dir/>
          <dgm:animLvl val="ctr"/>
          <dgm:resizeHandles val="exact"/>
        </dgm:presLayoutVars>
      </dgm:prSet>
      <dgm:spPr/>
      <dgm:t>
        <a:bodyPr/>
        <a:lstStyle/>
        <a:p>
          <a:endParaRPr lang="en-GB"/>
        </a:p>
      </dgm:t>
    </dgm:pt>
    <dgm:pt modelId="{BDC09979-FAF3-4E78-A0DA-654BF18EEEAD}" type="pres">
      <dgm:prSet presAssocID="{FCB394D6-CCF3-42DD-8B1E-137A3842BBF1}" presName="centerShape" presStyleLbl="node0" presStyleIdx="0" presStyleCnt="1"/>
      <dgm:spPr/>
      <dgm:t>
        <a:bodyPr/>
        <a:lstStyle/>
        <a:p>
          <a:endParaRPr lang="en-GB"/>
        </a:p>
      </dgm:t>
    </dgm:pt>
    <dgm:pt modelId="{E7E77322-4815-423C-8C43-71489C038ECE}" type="pres">
      <dgm:prSet presAssocID="{5F443A79-646D-4E4A-93F2-F0C3A2F26DFF}" presName="Name9" presStyleLbl="parChTrans1D2" presStyleIdx="0" presStyleCnt="5"/>
      <dgm:spPr/>
      <dgm:t>
        <a:bodyPr/>
        <a:lstStyle/>
        <a:p>
          <a:endParaRPr lang="en-GB"/>
        </a:p>
      </dgm:t>
    </dgm:pt>
    <dgm:pt modelId="{8B04C109-4859-47F3-A914-2EFD7E7311CB}" type="pres">
      <dgm:prSet presAssocID="{5F443A79-646D-4E4A-93F2-F0C3A2F26DFF}" presName="connTx" presStyleLbl="parChTrans1D2" presStyleIdx="0" presStyleCnt="5"/>
      <dgm:spPr/>
      <dgm:t>
        <a:bodyPr/>
        <a:lstStyle/>
        <a:p>
          <a:endParaRPr lang="en-GB"/>
        </a:p>
      </dgm:t>
    </dgm:pt>
    <dgm:pt modelId="{0F183C84-EC7F-4140-AE2F-2F7B40ECBFE3}" type="pres">
      <dgm:prSet presAssocID="{404762A8-2C05-454B-9754-E73BDC47E070}" presName="node" presStyleLbl="node1" presStyleIdx="0" presStyleCnt="5" custScaleX="135962" custScaleY="135962">
        <dgm:presLayoutVars>
          <dgm:bulletEnabled val="1"/>
        </dgm:presLayoutVars>
      </dgm:prSet>
      <dgm:spPr/>
      <dgm:t>
        <a:bodyPr/>
        <a:lstStyle/>
        <a:p>
          <a:endParaRPr lang="en-GB"/>
        </a:p>
      </dgm:t>
    </dgm:pt>
    <dgm:pt modelId="{8FD017D5-A689-4E75-8E3D-21B4671CD999}" type="pres">
      <dgm:prSet presAssocID="{3DF73CAC-2B0F-43F4-8831-B0171AEFEDA3}" presName="Name9" presStyleLbl="parChTrans1D2" presStyleIdx="1" presStyleCnt="5"/>
      <dgm:spPr/>
      <dgm:t>
        <a:bodyPr/>
        <a:lstStyle/>
        <a:p>
          <a:endParaRPr lang="en-GB"/>
        </a:p>
      </dgm:t>
    </dgm:pt>
    <dgm:pt modelId="{A8017589-B777-41D5-BBBA-86967F551253}" type="pres">
      <dgm:prSet presAssocID="{3DF73CAC-2B0F-43F4-8831-B0171AEFEDA3}" presName="connTx" presStyleLbl="parChTrans1D2" presStyleIdx="1" presStyleCnt="5"/>
      <dgm:spPr/>
      <dgm:t>
        <a:bodyPr/>
        <a:lstStyle/>
        <a:p>
          <a:endParaRPr lang="en-GB"/>
        </a:p>
      </dgm:t>
    </dgm:pt>
    <dgm:pt modelId="{5972CD56-6F83-44DE-87C7-70BBDE529A43}" type="pres">
      <dgm:prSet presAssocID="{B6577BD2-6DFF-425D-A56E-E48742C48738}" presName="node" presStyleLbl="node1" presStyleIdx="1" presStyleCnt="5" custScaleX="157173" custScaleY="157173">
        <dgm:presLayoutVars>
          <dgm:bulletEnabled val="1"/>
        </dgm:presLayoutVars>
      </dgm:prSet>
      <dgm:spPr/>
      <dgm:t>
        <a:bodyPr/>
        <a:lstStyle/>
        <a:p>
          <a:endParaRPr lang="en-GB"/>
        </a:p>
      </dgm:t>
    </dgm:pt>
    <dgm:pt modelId="{46BD86F6-2151-4345-A347-292E1ABEA0C0}" type="pres">
      <dgm:prSet presAssocID="{360CB4E2-55EE-432F-BBA6-2F53BECAA01D}" presName="Name9" presStyleLbl="parChTrans1D2" presStyleIdx="2" presStyleCnt="5"/>
      <dgm:spPr/>
      <dgm:t>
        <a:bodyPr/>
        <a:lstStyle/>
        <a:p>
          <a:endParaRPr lang="en-GB"/>
        </a:p>
      </dgm:t>
    </dgm:pt>
    <dgm:pt modelId="{FDEA471C-1800-47C4-A4F0-10DEEDD08B90}" type="pres">
      <dgm:prSet presAssocID="{360CB4E2-55EE-432F-BBA6-2F53BECAA01D}" presName="connTx" presStyleLbl="parChTrans1D2" presStyleIdx="2" presStyleCnt="5"/>
      <dgm:spPr/>
      <dgm:t>
        <a:bodyPr/>
        <a:lstStyle/>
        <a:p>
          <a:endParaRPr lang="en-GB"/>
        </a:p>
      </dgm:t>
    </dgm:pt>
    <dgm:pt modelId="{023DF0B8-BA9F-49CD-976B-A969A79F879F}" type="pres">
      <dgm:prSet presAssocID="{1495F0CE-4C8B-43EC-A95B-935BB9FDBC8C}" presName="node" presStyleLbl="node1" presStyleIdx="2" presStyleCnt="5" custScaleX="153745" custScaleY="153745">
        <dgm:presLayoutVars>
          <dgm:bulletEnabled val="1"/>
        </dgm:presLayoutVars>
      </dgm:prSet>
      <dgm:spPr/>
      <dgm:t>
        <a:bodyPr/>
        <a:lstStyle/>
        <a:p>
          <a:endParaRPr lang="en-GB"/>
        </a:p>
      </dgm:t>
    </dgm:pt>
    <dgm:pt modelId="{02F28BC4-D83E-415A-8995-C6878D470F7F}" type="pres">
      <dgm:prSet presAssocID="{9E257DE5-7264-4D46-A112-39B4136017ED}" presName="Name9" presStyleLbl="parChTrans1D2" presStyleIdx="3" presStyleCnt="5"/>
      <dgm:spPr/>
      <dgm:t>
        <a:bodyPr/>
        <a:lstStyle/>
        <a:p>
          <a:endParaRPr lang="en-GB"/>
        </a:p>
      </dgm:t>
    </dgm:pt>
    <dgm:pt modelId="{74E2C3D6-BEEF-477B-8551-0921D2CD540E}" type="pres">
      <dgm:prSet presAssocID="{9E257DE5-7264-4D46-A112-39B4136017ED}" presName="connTx" presStyleLbl="parChTrans1D2" presStyleIdx="3" presStyleCnt="5"/>
      <dgm:spPr/>
      <dgm:t>
        <a:bodyPr/>
        <a:lstStyle/>
        <a:p>
          <a:endParaRPr lang="en-GB"/>
        </a:p>
      </dgm:t>
    </dgm:pt>
    <dgm:pt modelId="{76FC79D4-D96F-474C-AABE-328A06B9F473}" type="pres">
      <dgm:prSet presAssocID="{B645AF2C-9DEF-4EB8-AC0E-AC4CAC4D6FAB}" presName="node" presStyleLbl="node1" presStyleIdx="3" presStyleCnt="5">
        <dgm:presLayoutVars>
          <dgm:bulletEnabled val="1"/>
        </dgm:presLayoutVars>
      </dgm:prSet>
      <dgm:spPr/>
      <dgm:t>
        <a:bodyPr/>
        <a:lstStyle/>
        <a:p>
          <a:endParaRPr lang="en-GB"/>
        </a:p>
      </dgm:t>
    </dgm:pt>
    <dgm:pt modelId="{D0418C6D-CEBE-4050-BD5A-2C815FA8FEF5}" type="pres">
      <dgm:prSet presAssocID="{4FDFAEB2-27E5-42EB-83AD-C5C38B0E1B52}" presName="Name9" presStyleLbl="parChTrans1D2" presStyleIdx="4" presStyleCnt="5"/>
      <dgm:spPr/>
      <dgm:t>
        <a:bodyPr/>
        <a:lstStyle/>
        <a:p>
          <a:endParaRPr lang="en-GB"/>
        </a:p>
      </dgm:t>
    </dgm:pt>
    <dgm:pt modelId="{CC23DEC3-058A-4C1A-8A95-E3F78638B7EC}" type="pres">
      <dgm:prSet presAssocID="{4FDFAEB2-27E5-42EB-83AD-C5C38B0E1B52}" presName="connTx" presStyleLbl="parChTrans1D2" presStyleIdx="4" presStyleCnt="5"/>
      <dgm:spPr/>
      <dgm:t>
        <a:bodyPr/>
        <a:lstStyle/>
        <a:p>
          <a:endParaRPr lang="en-GB"/>
        </a:p>
      </dgm:t>
    </dgm:pt>
    <dgm:pt modelId="{95ECDE56-C0A8-43CC-AB20-6D63E0F9ED69}" type="pres">
      <dgm:prSet presAssocID="{49DEFD3B-CC21-43E3-81DD-C1B2A5118137}" presName="node" presStyleLbl="node1" presStyleIdx="4" presStyleCnt="5" custScaleX="135143" custScaleY="135143">
        <dgm:presLayoutVars>
          <dgm:bulletEnabled val="1"/>
        </dgm:presLayoutVars>
      </dgm:prSet>
      <dgm:spPr/>
      <dgm:t>
        <a:bodyPr/>
        <a:lstStyle/>
        <a:p>
          <a:endParaRPr lang="en-GB"/>
        </a:p>
      </dgm:t>
    </dgm:pt>
  </dgm:ptLst>
  <dgm:cxnLst>
    <dgm:cxn modelId="{E3E9BA8A-1A51-47A7-9101-A37103B8B965}" type="presOf" srcId="{9E257DE5-7264-4D46-A112-39B4136017ED}" destId="{74E2C3D6-BEEF-477B-8551-0921D2CD540E}" srcOrd="1" destOrd="0" presId="urn:microsoft.com/office/officeart/2005/8/layout/radial1"/>
    <dgm:cxn modelId="{96A6826D-A559-4043-805E-B153658ADBF9}" type="presOf" srcId="{5F443A79-646D-4E4A-93F2-F0C3A2F26DFF}" destId="{E7E77322-4815-423C-8C43-71489C038ECE}" srcOrd="0" destOrd="0" presId="urn:microsoft.com/office/officeart/2005/8/layout/radial1"/>
    <dgm:cxn modelId="{F7F19F2A-07B0-428C-9870-AE3CD1676014}" type="presOf" srcId="{3DF73CAC-2B0F-43F4-8831-B0171AEFEDA3}" destId="{A8017589-B777-41D5-BBBA-86967F551253}" srcOrd="1" destOrd="0" presId="urn:microsoft.com/office/officeart/2005/8/layout/radial1"/>
    <dgm:cxn modelId="{88518250-C13E-4117-8B2F-EFB5E476B056}" type="presOf" srcId="{4FDFAEB2-27E5-42EB-83AD-C5C38B0E1B52}" destId="{D0418C6D-CEBE-4050-BD5A-2C815FA8FEF5}" srcOrd="0" destOrd="0" presId="urn:microsoft.com/office/officeart/2005/8/layout/radial1"/>
    <dgm:cxn modelId="{EC0E103E-A198-4BCE-9373-1917608BBFC0}" srcId="{FCB394D6-CCF3-42DD-8B1E-137A3842BBF1}" destId="{1495F0CE-4C8B-43EC-A95B-935BB9FDBC8C}" srcOrd="2" destOrd="0" parTransId="{360CB4E2-55EE-432F-BBA6-2F53BECAA01D}" sibTransId="{FFE8C623-9267-4A5E-9BAA-28A7E5F66641}"/>
    <dgm:cxn modelId="{AF17B4D4-C792-4937-BC14-053F9D9C28EC}" type="presOf" srcId="{B645AF2C-9DEF-4EB8-AC0E-AC4CAC4D6FAB}" destId="{76FC79D4-D96F-474C-AABE-328A06B9F473}" srcOrd="0" destOrd="0" presId="urn:microsoft.com/office/officeart/2005/8/layout/radial1"/>
    <dgm:cxn modelId="{D8B5DED0-9C91-4CCA-BDC5-5A9E0963C3B9}" type="presOf" srcId="{49DEFD3B-CC21-43E3-81DD-C1B2A5118137}" destId="{95ECDE56-C0A8-43CC-AB20-6D63E0F9ED69}" srcOrd="0" destOrd="0" presId="urn:microsoft.com/office/officeart/2005/8/layout/radial1"/>
    <dgm:cxn modelId="{E02F94E7-198B-421F-A13E-1E96BAD7D8B6}" srcId="{FCB394D6-CCF3-42DD-8B1E-137A3842BBF1}" destId="{B645AF2C-9DEF-4EB8-AC0E-AC4CAC4D6FAB}" srcOrd="3" destOrd="0" parTransId="{9E257DE5-7264-4D46-A112-39B4136017ED}" sibTransId="{CF1E92F2-E9B7-4225-A6F5-5676074CE1CB}"/>
    <dgm:cxn modelId="{95C6E992-6E86-491C-831A-D7BEA45BC43A}" type="presOf" srcId="{404762A8-2C05-454B-9754-E73BDC47E070}" destId="{0F183C84-EC7F-4140-AE2F-2F7B40ECBFE3}" srcOrd="0" destOrd="0" presId="urn:microsoft.com/office/officeart/2005/8/layout/radial1"/>
    <dgm:cxn modelId="{28F91110-6CAA-46EC-8FBC-C18D95ABA176}" type="presOf" srcId="{FCB394D6-CCF3-42DD-8B1E-137A3842BBF1}" destId="{BDC09979-FAF3-4E78-A0DA-654BF18EEEAD}" srcOrd="0" destOrd="0" presId="urn:microsoft.com/office/officeart/2005/8/layout/radial1"/>
    <dgm:cxn modelId="{B8CD9819-A622-44E0-8787-79B2771C5EE4}" type="presOf" srcId="{1495F0CE-4C8B-43EC-A95B-935BB9FDBC8C}" destId="{023DF0B8-BA9F-49CD-976B-A969A79F879F}" srcOrd="0" destOrd="0" presId="urn:microsoft.com/office/officeart/2005/8/layout/radial1"/>
    <dgm:cxn modelId="{D40E283B-5BD3-4A7D-B6B6-F44EB83C5837}" type="presOf" srcId="{E80AFE70-63BA-497D-86C1-5BFC26BF1AB2}" destId="{29B0FA0A-201F-4346-B065-2986504CF720}" srcOrd="0" destOrd="0" presId="urn:microsoft.com/office/officeart/2005/8/layout/radial1"/>
    <dgm:cxn modelId="{AD81F1CE-9786-4E07-B6D5-7B9057BD63DE}" type="presOf" srcId="{360CB4E2-55EE-432F-BBA6-2F53BECAA01D}" destId="{46BD86F6-2151-4345-A347-292E1ABEA0C0}" srcOrd="0" destOrd="0" presId="urn:microsoft.com/office/officeart/2005/8/layout/radial1"/>
    <dgm:cxn modelId="{C1986A30-5784-4780-A3B3-A486B8F45E44}" type="presOf" srcId="{5F443A79-646D-4E4A-93F2-F0C3A2F26DFF}" destId="{8B04C109-4859-47F3-A914-2EFD7E7311CB}" srcOrd="1" destOrd="0" presId="urn:microsoft.com/office/officeart/2005/8/layout/radial1"/>
    <dgm:cxn modelId="{1256E1BC-9D97-44C8-91E8-AB75565C1855}" srcId="{FCB394D6-CCF3-42DD-8B1E-137A3842BBF1}" destId="{49DEFD3B-CC21-43E3-81DD-C1B2A5118137}" srcOrd="4" destOrd="0" parTransId="{4FDFAEB2-27E5-42EB-83AD-C5C38B0E1B52}" sibTransId="{FCE12ADB-5A82-4BB3-B84F-50A8C59C2DBC}"/>
    <dgm:cxn modelId="{9A7F2C3F-2DA6-43CB-B4E6-577FECD2915E}" type="presOf" srcId="{9E257DE5-7264-4D46-A112-39B4136017ED}" destId="{02F28BC4-D83E-415A-8995-C6878D470F7F}" srcOrd="0" destOrd="0" presId="urn:microsoft.com/office/officeart/2005/8/layout/radial1"/>
    <dgm:cxn modelId="{271A1DCE-7DC2-4710-8C54-842AD45F4660}" type="presOf" srcId="{360CB4E2-55EE-432F-BBA6-2F53BECAA01D}" destId="{FDEA471C-1800-47C4-A4F0-10DEEDD08B90}" srcOrd="1" destOrd="0" presId="urn:microsoft.com/office/officeart/2005/8/layout/radial1"/>
    <dgm:cxn modelId="{C050D627-C894-4AB7-A945-703024EDBB30}" srcId="{FCB394D6-CCF3-42DD-8B1E-137A3842BBF1}" destId="{B6577BD2-6DFF-425D-A56E-E48742C48738}" srcOrd="1" destOrd="0" parTransId="{3DF73CAC-2B0F-43F4-8831-B0171AEFEDA3}" sibTransId="{17F09D6E-3EE4-4245-A618-2BA73ABAC46B}"/>
    <dgm:cxn modelId="{4B175239-8129-4426-AB89-A256BEF86A2F}" type="presOf" srcId="{3DF73CAC-2B0F-43F4-8831-B0171AEFEDA3}" destId="{8FD017D5-A689-4E75-8E3D-21B4671CD999}" srcOrd="0" destOrd="0" presId="urn:microsoft.com/office/officeart/2005/8/layout/radial1"/>
    <dgm:cxn modelId="{B77ADD22-2308-4295-B460-24986745D530}" type="presOf" srcId="{4FDFAEB2-27E5-42EB-83AD-C5C38B0E1B52}" destId="{CC23DEC3-058A-4C1A-8A95-E3F78638B7EC}" srcOrd="1" destOrd="0" presId="urn:microsoft.com/office/officeart/2005/8/layout/radial1"/>
    <dgm:cxn modelId="{F831986A-4F06-46BD-B749-3C9E29F2ECC0}" srcId="{FCB394D6-CCF3-42DD-8B1E-137A3842BBF1}" destId="{404762A8-2C05-454B-9754-E73BDC47E070}" srcOrd="0" destOrd="0" parTransId="{5F443A79-646D-4E4A-93F2-F0C3A2F26DFF}" sibTransId="{A6B8A92A-CC05-4B5C-AD67-F61815FA8D77}"/>
    <dgm:cxn modelId="{9BCD5CD6-F7E4-4840-A902-E5EA9D89A11B}" type="presOf" srcId="{B6577BD2-6DFF-425D-A56E-E48742C48738}" destId="{5972CD56-6F83-44DE-87C7-70BBDE529A43}" srcOrd="0" destOrd="0" presId="urn:microsoft.com/office/officeart/2005/8/layout/radial1"/>
    <dgm:cxn modelId="{87105312-DD08-44DB-9D15-1628C5ECC98E}" srcId="{E80AFE70-63BA-497D-86C1-5BFC26BF1AB2}" destId="{FCB394D6-CCF3-42DD-8B1E-137A3842BBF1}" srcOrd="0" destOrd="0" parTransId="{0FC87F2C-BA15-40F6-A632-52AC797513D4}" sibTransId="{4E8D6F7F-F2C7-4400-B640-27204F13A209}"/>
    <dgm:cxn modelId="{708D04F5-A842-415F-AA51-B73A4899293E}" type="presParOf" srcId="{29B0FA0A-201F-4346-B065-2986504CF720}" destId="{BDC09979-FAF3-4E78-A0DA-654BF18EEEAD}" srcOrd="0" destOrd="0" presId="urn:microsoft.com/office/officeart/2005/8/layout/radial1"/>
    <dgm:cxn modelId="{EDBFB576-DF51-4823-9AF9-3C80590C7116}" type="presParOf" srcId="{29B0FA0A-201F-4346-B065-2986504CF720}" destId="{E7E77322-4815-423C-8C43-71489C038ECE}" srcOrd="1" destOrd="0" presId="urn:microsoft.com/office/officeart/2005/8/layout/radial1"/>
    <dgm:cxn modelId="{83C935AC-26A2-4C85-841E-6B257567F923}" type="presParOf" srcId="{E7E77322-4815-423C-8C43-71489C038ECE}" destId="{8B04C109-4859-47F3-A914-2EFD7E7311CB}" srcOrd="0" destOrd="0" presId="urn:microsoft.com/office/officeart/2005/8/layout/radial1"/>
    <dgm:cxn modelId="{DB051A17-F6EF-449A-BD35-DE7A7133942B}" type="presParOf" srcId="{29B0FA0A-201F-4346-B065-2986504CF720}" destId="{0F183C84-EC7F-4140-AE2F-2F7B40ECBFE3}" srcOrd="2" destOrd="0" presId="urn:microsoft.com/office/officeart/2005/8/layout/radial1"/>
    <dgm:cxn modelId="{DAE81B7C-BA36-4E4E-92F5-CEEB68C37565}" type="presParOf" srcId="{29B0FA0A-201F-4346-B065-2986504CF720}" destId="{8FD017D5-A689-4E75-8E3D-21B4671CD999}" srcOrd="3" destOrd="0" presId="urn:microsoft.com/office/officeart/2005/8/layout/radial1"/>
    <dgm:cxn modelId="{A6C3C1F9-FC05-4FC3-8B77-5F2CF4B49BE4}" type="presParOf" srcId="{8FD017D5-A689-4E75-8E3D-21B4671CD999}" destId="{A8017589-B777-41D5-BBBA-86967F551253}" srcOrd="0" destOrd="0" presId="urn:microsoft.com/office/officeart/2005/8/layout/radial1"/>
    <dgm:cxn modelId="{7879F725-3504-4798-B1AB-BE9A126888D4}" type="presParOf" srcId="{29B0FA0A-201F-4346-B065-2986504CF720}" destId="{5972CD56-6F83-44DE-87C7-70BBDE529A43}" srcOrd="4" destOrd="0" presId="urn:microsoft.com/office/officeart/2005/8/layout/radial1"/>
    <dgm:cxn modelId="{C4FAC6F0-9CB8-4D10-90CF-8BAA8D92ABB1}" type="presParOf" srcId="{29B0FA0A-201F-4346-B065-2986504CF720}" destId="{46BD86F6-2151-4345-A347-292E1ABEA0C0}" srcOrd="5" destOrd="0" presId="urn:microsoft.com/office/officeart/2005/8/layout/radial1"/>
    <dgm:cxn modelId="{2ED6511A-4D61-4040-810F-31A5BB8F1FEE}" type="presParOf" srcId="{46BD86F6-2151-4345-A347-292E1ABEA0C0}" destId="{FDEA471C-1800-47C4-A4F0-10DEEDD08B90}" srcOrd="0" destOrd="0" presId="urn:microsoft.com/office/officeart/2005/8/layout/radial1"/>
    <dgm:cxn modelId="{938EB939-D047-456F-BF05-F69AA714C55C}" type="presParOf" srcId="{29B0FA0A-201F-4346-B065-2986504CF720}" destId="{023DF0B8-BA9F-49CD-976B-A969A79F879F}" srcOrd="6" destOrd="0" presId="urn:microsoft.com/office/officeart/2005/8/layout/radial1"/>
    <dgm:cxn modelId="{D813D95C-E3B3-4589-B1FB-748A705AB0FE}" type="presParOf" srcId="{29B0FA0A-201F-4346-B065-2986504CF720}" destId="{02F28BC4-D83E-415A-8995-C6878D470F7F}" srcOrd="7" destOrd="0" presId="urn:microsoft.com/office/officeart/2005/8/layout/radial1"/>
    <dgm:cxn modelId="{76FBDF46-4DF8-4BA6-AEA8-DAA20E045F2F}" type="presParOf" srcId="{02F28BC4-D83E-415A-8995-C6878D470F7F}" destId="{74E2C3D6-BEEF-477B-8551-0921D2CD540E}" srcOrd="0" destOrd="0" presId="urn:microsoft.com/office/officeart/2005/8/layout/radial1"/>
    <dgm:cxn modelId="{967A2213-8ED2-4305-B3CC-FDDA93D85CE6}" type="presParOf" srcId="{29B0FA0A-201F-4346-B065-2986504CF720}" destId="{76FC79D4-D96F-474C-AABE-328A06B9F473}" srcOrd="8" destOrd="0" presId="urn:microsoft.com/office/officeart/2005/8/layout/radial1"/>
    <dgm:cxn modelId="{1C86D0E2-166D-4AE4-952A-FCDAD7E9DE03}" type="presParOf" srcId="{29B0FA0A-201F-4346-B065-2986504CF720}" destId="{D0418C6D-CEBE-4050-BD5A-2C815FA8FEF5}" srcOrd="9" destOrd="0" presId="urn:microsoft.com/office/officeart/2005/8/layout/radial1"/>
    <dgm:cxn modelId="{BBA3F05C-A63C-4314-9AE3-3D51310F8746}" type="presParOf" srcId="{D0418C6D-CEBE-4050-BD5A-2C815FA8FEF5}" destId="{CC23DEC3-058A-4C1A-8A95-E3F78638B7EC}" srcOrd="0" destOrd="0" presId="urn:microsoft.com/office/officeart/2005/8/layout/radial1"/>
    <dgm:cxn modelId="{DD5B04DB-394F-4813-BA4B-5302F8212072}" type="presParOf" srcId="{29B0FA0A-201F-4346-B065-2986504CF720}" destId="{95ECDE56-C0A8-43CC-AB20-6D63E0F9ED6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2424FA-B854-4CE5-93B5-7FC3E6D5599D}" type="doc">
      <dgm:prSet loTypeId="urn:microsoft.com/office/officeart/2005/8/layout/pyramid1" loCatId="pyramid" qsTypeId="urn:microsoft.com/office/officeart/2005/8/quickstyle/simple1" qsCatId="simple" csTypeId="urn:microsoft.com/office/officeart/2005/8/colors/colorful2" csCatId="colorful" phldr="1"/>
      <dgm:spPr/>
    </dgm:pt>
    <dgm:pt modelId="{1DE88543-A82C-4887-82BD-39060EA820A9}">
      <dgm:prSet phldrT="[Text]" custT="1"/>
      <dgm:spPr/>
      <dgm:t>
        <a:bodyPr/>
        <a:lstStyle/>
        <a:p>
          <a:endParaRPr lang="en-GB" sz="2500" dirty="0" smtClean="0">
            <a:solidFill>
              <a:schemeClr val="bg1"/>
            </a:solidFill>
          </a:endParaRPr>
        </a:p>
        <a:p>
          <a:r>
            <a:rPr lang="en-GB" sz="2500" dirty="0" smtClean="0">
              <a:solidFill>
                <a:schemeClr val="bg1"/>
              </a:solidFill>
            </a:rPr>
            <a:t>Bonding</a:t>
          </a:r>
          <a:endParaRPr lang="en-GB" sz="2500" dirty="0">
            <a:solidFill>
              <a:schemeClr val="bg1"/>
            </a:solidFill>
          </a:endParaRPr>
        </a:p>
      </dgm:t>
    </dgm:pt>
    <dgm:pt modelId="{30600BC3-61C3-48C0-9DC0-49B57EB6A60E}" type="parTrans" cxnId="{541975D8-8643-448A-9EED-132DB0C32109}">
      <dgm:prSet/>
      <dgm:spPr/>
      <dgm:t>
        <a:bodyPr/>
        <a:lstStyle/>
        <a:p>
          <a:endParaRPr lang="en-GB">
            <a:solidFill>
              <a:schemeClr val="bg1"/>
            </a:solidFill>
          </a:endParaRPr>
        </a:p>
      </dgm:t>
    </dgm:pt>
    <dgm:pt modelId="{84C8BB00-E0EA-497C-AEF4-373964F19DB5}" type="sibTrans" cxnId="{541975D8-8643-448A-9EED-132DB0C32109}">
      <dgm:prSet/>
      <dgm:spPr/>
      <dgm:t>
        <a:bodyPr/>
        <a:lstStyle/>
        <a:p>
          <a:endParaRPr lang="en-GB">
            <a:solidFill>
              <a:schemeClr val="bg1"/>
            </a:solidFill>
          </a:endParaRPr>
        </a:p>
      </dgm:t>
    </dgm:pt>
    <dgm:pt modelId="{A6E07932-DBF5-45C4-9165-4DB5CB74755C}">
      <dgm:prSet phldrT="[Text]" custT="1"/>
      <dgm:spPr/>
      <dgm:t>
        <a:bodyPr/>
        <a:lstStyle/>
        <a:p>
          <a:r>
            <a:rPr lang="en-GB" sz="2500" dirty="0" smtClean="0">
              <a:solidFill>
                <a:schemeClr val="bg1"/>
              </a:solidFill>
            </a:rPr>
            <a:t>Advantage</a:t>
          </a:r>
          <a:endParaRPr lang="en-GB" sz="2500" dirty="0">
            <a:solidFill>
              <a:schemeClr val="bg1"/>
            </a:solidFill>
          </a:endParaRPr>
        </a:p>
      </dgm:t>
    </dgm:pt>
    <dgm:pt modelId="{30C277E3-D848-40E4-86C8-BAA452904F69}" type="parTrans" cxnId="{0CC09E3F-ADED-43E4-BEF6-EC8E42EB5F6E}">
      <dgm:prSet/>
      <dgm:spPr/>
      <dgm:t>
        <a:bodyPr/>
        <a:lstStyle/>
        <a:p>
          <a:endParaRPr lang="en-GB">
            <a:solidFill>
              <a:schemeClr val="bg1"/>
            </a:solidFill>
          </a:endParaRPr>
        </a:p>
      </dgm:t>
    </dgm:pt>
    <dgm:pt modelId="{52C9AD1C-8CCC-4D30-952A-FF172D8214BF}" type="sibTrans" cxnId="{0CC09E3F-ADED-43E4-BEF6-EC8E42EB5F6E}">
      <dgm:prSet/>
      <dgm:spPr/>
      <dgm:t>
        <a:bodyPr/>
        <a:lstStyle/>
        <a:p>
          <a:endParaRPr lang="en-GB">
            <a:solidFill>
              <a:schemeClr val="bg1"/>
            </a:solidFill>
          </a:endParaRPr>
        </a:p>
      </dgm:t>
    </dgm:pt>
    <dgm:pt modelId="{E232EB85-A054-43A4-8603-63B9FD58915C}">
      <dgm:prSet phldrT="[Text]" custT="1"/>
      <dgm:spPr/>
      <dgm:t>
        <a:bodyPr/>
        <a:lstStyle/>
        <a:p>
          <a:r>
            <a:rPr lang="en-GB" sz="2500" dirty="0" smtClean="0">
              <a:solidFill>
                <a:schemeClr val="bg1"/>
              </a:solidFill>
            </a:rPr>
            <a:t>Performance</a:t>
          </a:r>
          <a:endParaRPr lang="en-GB" sz="2500" dirty="0">
            <a:solidFill>
              <a:schemeClr val="bg1"/>
            </a:solidFill>
          </a:endParaRPr>
        </a:p>
      </dgm:t>
    </dgm:pt>
    <dgm:pt modelId="{B7D011CD-90C3-4205-BD91-80DD0413F2DD}" type="parTrans" cxnId="{0BB8C3B3-60CA-4F5B-8FE8-4A4E18BB2CE1}">
      <dgm:prSet/>
      <dgm:spPr/>
      <dgm:t>
        <a:bodyPr/>
        <a:lstStyle/>
        <a:p>
          <a:endParaRPr lang="en-GB">
            <a:solidFill>
              <a:schemeClr val="bg1"/>
            </a:solidFill>
          </a:endParaRPr>
        </a:p>
      </dgm:t>
    </dgm:pt>
    <dgm:pt modelId="{4EFBDB91-9245-4336-AD04-ABB08740BC27}" type="sibTrans" cxnId="{0BB8C3B3-60CA-4F5B-8FE8-4A4E18BB2CE1}">
      <dgm:prSet/>
      <dgm:spPr/>
      <dgm:t>
        <a:bodyPr/>
        <a:lstStyle/>
        <a:p>
          <a:endParaRPr lang="en-GB">
            <a:solidFill>
              <a:schemeClr val="bg1"/>
            </a:solidFill>
          </a:endParaRPr>
        </a:p>
      </dgm:t>
    </dgm:pt>
    <dgm:pt modelId="{0A60D943-ABD6-4CDD-8F3D-F63AC059D0B6}">
      <dgm:prSet custT="1"/>
      <dgm:spPr/>
      <dgm:t>
        <a:bodyPr/>
        <a:lstStyle/>
        <a:p>
          <a:r>
            <a:rPr lang="en-GB" sz="2500" dirty="0" smtClean="0">
              <a:solidFill>
                <a:schemeClr val="bg1"/>
              </a:solidFill>
            </a:rPr>
            <a:t>Relevance</a:t>
          </a:r>
          <a:endParaRPr lang="en-GB" sz="2500" dirty="0">
            <a:solidFill>
              <a:schemeClr val="bg1"/>
            </a:solidFill>
          </a:endParaRPr>
        </a:p>
      </dgm:t>
    </dgm:pt>
    <dgm:pt modelId="{3BE6D1F2-EA58-472F-9962-5E804E0FE212}" type="parTrans" cxnId="{24EA5BA5-834C-46E8-85F3-03EEAF3345CF}">
      <dgm:prSet/>
      <dgm:spPr/>
      <dgm:t>
        <a:bodyPr/>
        <a:lstStyle/>
        <a:p>
          <a:endParaRPr lang="en-GB">
            <a:solidFill>
              <a:schemeClr val="bg1"/>
            </a:solidFill>
          </a:endParaRPr>
        </a:p>
      </dgm:t>
    </dgm:pt>
    <dgm:pt modelId="{AE1B619A-BF40-40F8-BCC8-D402C341AA79}" type="sibTrans" cxnId="{24EA5BA5-834C-46E8-85F3-03EEAF3345CF}">
      <dgm:prSet/>
      <dgm:spPr/>
      <dgm:t>
        <a:bodyPr/>
        <a:lstStyle/>
        <a:p>
          <a:endParaRPr lang="en-GB">
            <a:solidFill>
              <a:schemeClr val="bg1"/>
            </a:solidFill>
          </a:endParaRPr>
        </a:p>
      </dgm:t>
    </dgm:pt>
    <dgm:pt modelId="{E52BD026-59E8-4324-A5B7-6B48DA143762}">
      <dgm:prSet custT="1"/>
      <dgm:spPr/>
      <dgm:t>
        <a:bodyPr/>
        <a:lstStyle/>
        <a:p>
          <a:r>
            <a:rPr lang="en-GB" sz="2500" dirty="0" smtClean="0">
              <a:solidFill>
                <a:schemeClr val="bg1"/>
              </a:solidFill>
            </a:rPr>
            <a:t>Presence</a:t>
          </a:r>
          <a:endParaRPr lang="en-GB" sz="2500" dirty="0">
            <a:solidFill>
              <a:schemeClr val="bg1"/>
            </a:solidFill>
          </a:endParaRPr>
        </a:p>
      </dgm:t>
    </dgm:pt>
    <dgm:pt modelId="{2B0F1B70-6D8A-457C-A43C-BCF3BD5C9F1B}" type="parTrans" cxnId="{28F326E0-0936-4934-9667-11E0053F26BB}">
      <dgm:prSet/>
      <dgm:spPr/>
      <dgm:t>
        <a:bodyPr/>
        <a:lstStyle/>
        <a:p>
          <a:endParaRPr lang="en-GB">
            <a:solidFill>
              <a:schemeClr val="bg1"/>
            </a:solidFill>
          </a:endParaRPr>
        </a:p>
      </dgm:t>
    </dgm:pt>
    <dgm:pt modelId="{097CF118-74F3-41AF-85CE-6E299754CC36}" type="sibTrans" cxnId="{28F326E0-0936-4934-9667-11E0053F26BB}">
      <dgm:prSet/>
      <dgm:spPr/>
      <dgm:t>
        <a:bodyPr/>
        <a:lstStyle/>
        <a:p>
          <a:endParaRPr lang="en-GB">
            <a:solidFill>
              <a:schemeClr val="bg1"/>
            </a:solidFill>
          </a:endParaRPr>
        </a:p>
      </dgm:t>
    </dgm:pt>
    <dgm:pt modelId="{80475A06-E5F2-4F4E-A2FC-52E96E51985B}" type="pres">
      <dgm:prSet presAssocID="{FF2424FA-B854-4CE5-93B5-7FC3E6D5599D}" presName="Name0" presStyleCnt="0">
        <dgm:presLayoutVars>
          <dgm:dir/>
          <dgm:animLvl val="lvl"/>
          <dgm:resizeHandles val="exact"/>
        </dgm:presLayoutVars>
      </dgm:prSet>
      <dgm:spPr/>
    </dgm:pt>
    <dgm:pt modelId="{C1053D2E-FAFA-45C9-B62B-95351DE10489}" type="pres">
      <dgm:prSet presAssocID="{1DE88543-A82C-4887-82BD-39060EA820A9}" presName="Name8" presStyleCnt="0"/>
      <dgm:spPr/>
    </dgm:pt>
    <dgm:pt modelId="{4A63F641-091F-442B-993C-9534C40E3101}" type="pres">
      <dgm:prSet presAssocID="{1DE88543-A82C-4887-82BD-39060EA820A9}" presName="level" presStyleLbl="node1" presStyleIdx="0" presStyleCnt="5" custScaleX="117241">
        <dgm:presLayoutVars>
          <dgm:chMax val="1"/>
          <dgm:bulletEnabled val="1"/>
        </dgm:presLayoutVars>
      </dgm:prSet>
      <dgm:spPr/>
      <dgm:t>
        <a:bodyPr/>
        <a:lstStyle/>
        <a:p>
          <a:endParaRPr lang="en-GB"/>
        </a:p>
      </dgm:t>
    </dgm:pt>
    <dgm:pt modelId="{13140B80-7D49-41AA-BDF3-EB8AB610BDE2}" type="pres">
      <dgm:prSet presAssocID="{1DE88543-A82C-4887-82BD-39060EA820A9}" presName="levelTx" presStyleLbl="revTx" presStyleIdx="0" presStyleCnt="0">
        <dgm:presLayoutVars>
          <dgm:chMax val="1"/>
          <dgm:bulletEnabled val="1"/>
        </dgm:presLayoutVars>
      </dgm:prSet>
      <dgm:spPr/>
      <dgm:t>
        <a:bodyPr/>
        <a:lstStyle/>
        <a:p>
          <a:endParaRPr lang="en-GB"/>
        </a:p>
      </dgm:t>
    </dgm:pt>
    <dgm:pt modelId="{1923391C-DF34-4AE0-A60C-3440467A17FC}" type="pres">
      <dgm:prSet presAssocID="{A6E07932-DBF5-45C4-9165-4DB5CB74755C}" presName="Name8" presStyleCnt="0"/>
      <dgm:spPr/>
    </dgm:pt>
    <dgm:pt modelId="{3A6FDFEF-F8D3-418B-AC54-CFFE871BD076}" type="pres">
      <dgm:prSet presAssocID="{A6E07932-DBF5-45C4-9165-4DB5CB74755C}" presName="level" presStyleLbl="node1" presStyleIdx="1" presStyleCnt="5" custScaleX="108128">
        <dgm:presLayoutVars>
          <dgm:chMax val="1"/>
          <dgm:bulletEnabled val="1"/>
        </dgm:presLayoutVars>
      </dgm:prSet>
      <dgm:spPr/>
      <dgm:t>
        <a:bodyPr/>
        <a:lstStyle/>
        <a:p>
          <a:endParaRPr lang="en-GB"/>
        </a:p>
      </dgm:t>
    </dgm:pt>
    <dgm:pt modelId="{C2177F31-9D82-4FE3-A402-DAF8AA33F588}" type="pres">
      <dgm:prSet presAssocID="{A6E07932-DBF5-45C4-9165-4DB5CB74755C}" presName="levelTx" presStyleLbl="revTx" presStyleIdx="0" presStyleCnt="0">
        <dgm:presLayoutVars>
          <dgm:chMax val="1"/>
          <dgm:bulletEnabled val="1"/>
        </dgm:presLayoutVars>
      </dgm:prSet>
      <dgm:spPr/>
      <dgm:t>
        <a:bodyPr/>
        <a:lstStyle/>
        <a:p>
          <a:endParaRPr lang="en-GB"/>
        </a:p>
      </dgm:t>
    </dgm:pt>
    <dgm:pt modelId="{3A95AC8E-98D9-4945-B8B7-8C65C35DBAED}" type="pres">
      <dgm:prSet presAssocID="{E232EB85-A054-43A4-8603-63B9FD58915C}" presName="Name8" presStyleCnt="0"/>
      <dgm:spPr/>
    </dgm:pt>
    <dgm:pt modelId="{BBEAC1F7-9A9F-43A4-812F-BDBAFE1ED784}" type="pres">
      <dgm:prSet presAssocID="{E232EB85-A054-43A4-8603-63B9FD58915C}" presName="level" presStyleLbl="node1" presStyleIdx="2" presStyleCnt="5" custScaleX="105090">
        <dgm:presLayoutVars>
          <dgm:chMax val="1"/>
          <dgm:bulletEnabled val="1"/>
        </dgm:presLayoutVars>
      </dgm:prSet>
      <dgm:spPr/>
      <dgm:t>
        <a:bodyPr/>
        <a:lstStyle/>
        <a:p>
          <a:endParaRPr lang="en-GB"/>
        </a:p>
      </dgm:t>
    </dgm:pt>
    <dgm:pt modelId="{24460A06-2777-4D93-9B0E-D92331759F76}" type="pres">
      <dgm:prSet presAssocID="{E232EB85-A054-43A4-8603-63B9FD58915C}" presName="levelTx" presStyleLbl="revTx" presStyleIdx="0" presStyleCnt="0">
        <dgm:presLayoutVars>
          <dgm:chMax val="1"/>
          <dgm:bulletEnabled val="1"/>
        </dgm:presLayoutVars>
      </dgm:prSet>
      <dgm:spPr/>
      <dgm:t>
        <a:bodyPr/>
        <a:lstStyle/>
        <a:p>
          <a:endParaRPr lang="en-GB"/>
        </a:p>
      </dgm:t>
    </dgm:pt>
    <dgm:pt modelId="{C60BD9EF-4734-45E1-9B7B-703B40FFB091}" type="pres">
      <dgm:prSet presAssocID="{0A60D943-ABD6-4CDD-8F3D-F63AC059D0B6}" presName="Name8" presStyleCnt="0"/>
      <dgm:spPr/>
    </dgm:pt>
    <dgm:pt modelId="{2E980348-C75B-4F18-88E7-2E4486CE1181}" type="pres">
      <dgm:prSet presAssocID="{0A60D943-ABD6-4CDD-8F3D-F63AC059D0B6}" presName="level" presStyleLbl="node1" presStyleIdx="3" presStyleCnt="5" custScaleX="102999">
        <dgm:presLayoutVars>
          <dgm:chMax val="1"/>
          <dgm:bulletEnabled val="1"/>
        </dgm:presLayoutVars>
      </dgm:prSet>
      <dgm:spPr/>
      <dgm:t>
        <a:bodyPr/>
        <a:lstStyle/>
        <a:p>
          <a:endParaRPr lang="en-GB"/>
        </a:p>
      </dgm:t>
    </dgm:pt>
    <dgm:pt modelId="{3719BDB5-8D2F-42A5-8D2B-2058DA46F628}" type="pres">
      <dgm:prSet presAssocID="{0A60D943-ABD6-4CDD-8F3D-F63AC059D0B6}" presName="levelTx" presStyleLbl="revTx" presStyleIdx="0" presStyleCnt="0">
        <dgm:presLayoutVars>
          <dgm:chMax val="1"/>
          <dgm:bulletEnabled val="1"/>
        </dgm:presLayoutVars>
      </dgm:prSet>
      <dgm:spPr/>
      <dgm:t>
        <a:bodyPr/>
        <a:lstStyle/>
        <a:p>
          <a:endParaRPr lang="en-GB"/>
        </a:p>
      </dgm:t>
    </dgm:pt>
    <dgm:pt modelId="{02705310-BA05-4C55-B0A0-876DAAF50864}" type="pres">
      <dgm:prSet presAssocID="{E52BD026-59E8-4324-A5B7-6B48DA143762}" presName="Name8" presStyleCnt="0"/>
      <dgm:spPr/>
    </dgm:pt>
    <dgm:pt modelId="{A14EE748-C7E2-4D7F-A401-0FE799B999D7}" type="pres">
      <dgm:prSet presAssocID="{E52BD026-59E8-4324-A5B7-6B48DA143762}" presName="level" presStyleLbl="node1" presStyleIdx="4" presStyleCnt="5">
        <dgm:presLayoutVars>
          <dgm:chMax val="1"/>
          <dgm:bulletEnabled val="1"/>
        </dgm:presLayoutVars>
      </dgm:prSet>
      <dgm:spPr/>
      <dgm:t>
        <a:bodyPr/>
        <a:lstStyle/>
        <a:p>
          <a:endParaRPr lang="en-GB"/>
        </a:p>
      </dgm:t>
    </dgm:pt>
    <dgm:pt modelId="{DF79CA7B-7D6B-431B-9E8E-228CF0C8A137}" type="pres">
      <dgm:prSet presAssocID="{E52BD026-59E8-4324-A5B7-6B48DA143762}" presName="levelTx" presStyleLbl="revTx" presStyleIdx="0" presStyleCnt="0">
        <dgm:presLayoutVars>
          <dgm:chMax val="1"/>
          <dgm:bulletEnabled val="1"/>
        </dgm:presLayoutVars>
      </dgm:prSet>
      <dgm:spPr/>
      <dgm:t>
        <a:bodyPr/>
        <a:lstStyle/>
        <a:p>
          <a:endParaRPr lang="en-GB"/>
        </a:p>
      </dgm:t>
    </dgm:pt>
  </dgm:ptLst>
  <dgm:cxnLst>
    <dgm:cxn modelId="{541975D8-8643-448A-9EED-132DB0C32109}" srcId="{FF2424FA-B854-4CE5-93B5-7FC3E6D5599D}" destId="{1DE88543-A82C-4887-82BD-39060EA820A9}" srcOrd="0" destOrd="0" parTransId="{30600BC3-61C3-48C0-9DC0-49B57EB6A60E}" sibTransId="{84C8BB00-E0EA-497C-AEF4-373964F19DB5}"/>
    <dgm:cxn modelId="{A7B56912-93DF-443F-9010-903D48851A1D}" type="presOf" srcId="{1DE88543-A82C-4887-82BD-39060EA820A9}" destId="{4A63F641-091F-442B-993C-9534C40E3101}" srcOrd="0" destOrd="0" presId="urn:microsoft.com/office/officeart/2005/8/layout/pyramid1"/>
    <dgm:cxn modelId="{24EA5BA5-834C-46E8-85F3-03EEAF3345CF}" srcId="{FF2424FA-B854-4CE5-93B5-7FC3E6D5599D}" destId="{0A60D943-ABD6-4CDD-8F3D-F63AC059D0B6}" srcOrd="3" destOrd="0" parTransId="{3BE6D1F2-EA58-472F-9962-5E804E0FE212}" sibTransId="{AE1B619A-BF40-40F8-BCC8-D402C341AA79}"/>
    <dgm:cxn modelId="{0BB8C3B3-60CA-4F5B-8FE8-4A4E18BB2CE1}" srcId="{FF2424FA-B854-4CE5-93B5-7FC3E6D5599D}" destId="{E232EB85-A054-43A4-8603-63B9FD58915C}" srcOrd="2" destOrd="0" parTransId="{B7D011CD-90C3-4205-BD91-80DD0413F2DD}" sibTransId="{4EFBDB91-9245-4336-AD04-ABB08740BC27}"/>
    <dgm:cxn modelId="{7A4B843B-06F7-4E20-93AB-44A8EF84D409}" type="presOf" srcId="{0A60D943-ABD6-4CDD-8F3D-F63AC059D0B6}" destId="{3719BDB5-8D2F-42A5-8D2B-2058DA46F628}" srcOrd="1" destOrd="0" presId="urn:microsoft.com/office/officeart/2005/8/layout/pyramid1"/>
    <dgm:cxn modelId="{A2D5AE8A-983C-453D-845C-BA548FD8AFDA}" type="presOf" srcId="{E232EB85-A054-43A4-8603-63B9FD58915C}" destId="{24460A06-2777-4D93-9B0E-D92331759F76}" srcOrd="1" destOrd="0" presId="urn:microsoft.com/office/officeart/2005/8/layout/pyramid1"/>
    <dgm:cxn modelId="{E77DE0C2-406D-4EFB-967D-06C208924A9D}" type="presOf" srcId="{E52BD026-59E8-4324-A5B7-6B48DA143762}" destId="{A14EE748-C7E2-4D7F-A401-0FE799B999D7}" srcOrd="0" destOrd="0" presId="urn:microsoft.com/office/officeart/2005/8/layout/pyramid1"/>
    <dgm:cxn modelId="{533FCBDC-1132-40F7-B5CA-5E124C70ED1A}" type="presOf" srcId="{1DE88543-A82C-4887-82BD-39060EA820A9}" destId="{13140B80-7D49-41AA-BDF3-EB8AB610BDE2}" srcOrd="1" destOrd="0" presId="urn:microsoft.com/office/officeart/2005/8/layout/pyramid1"/>
    <dgm:cxn modelId="{D93164E0-1A2F-414E-8877-BF9CD503080D}" type="presOf" srcId="{E52BD026-59E8-4324-A5B7-6B48DA143762}" destId="{DF79CA7B-7D6B-431B-9E8E-228CF0C8A137}" srcOrd="1" destOrd="0" presId="urn:microsoft.com/office/officeart/2005/8/layout/pyramid1"/>
    <dgm:cxn modelId="{042166E5-DAD7-4CA3-A72A-6FCFF264B943}" type="presOf" srcId="{A6E07932-DBF5-45C4-9165-4DB5CB74755C}" destId="{3A6FDFEF-F8D3-418B-AC54-CFFE871BD076}" srcOrd="0" destOrd="0" presId="urn:microsoft.com/office/officeart/2005/8/layout/pyramid1"/>
    <dgm:cxn modelId="{ED385B75-D960-40F8-8065-1F9E935E1BC3}" type="presOf" srcId="{E232EB85-A054-43A4-8603-63B9FD58915C}" destId="{BBEAC1F7-9A9F-43A4-812F-BDBAFE1ED784}" srcOrd="0" destOrd="0" presId="urn:microsoft.com/office/officeart/2005/8/layout/pyramid1"/>
    <dgm:cxn modelId="{EB54D317-308F-45AB-A4BB-B85257A3F519}" type="presOf" srcId="{FF2424FA-B854-4CE5-93B5-7FC3E6D5599D}" destId="{80475A06-E5F2-4F4E-A2FC-52E96E51985B}" srcOrd="0" destOrd="0" presId="urn:microsoft.com/office/officeart/2005/8/layout/pyramid1"/>
    <dgm:cxn modelId="{0CC09E3F-ADED-43E4-BEF6-EC8E42EB5F6E}" srcId="{FF2424FA-B854-4CE5-93B5-7FC3E6D5599D}" destId="{A6E07932-DBF5-45C4-9165-4DB5CB74755C}" srcOrd="1" destOrd="0" parTransId="{30C277E3-D848-40E4-86C8-BAA452904F69}" sibTransId="{52C9AD1C-8CCC-4D30-952A-FF172D8214BF}"/>
    <dgm:cxn modelId="{97ACF9B0-3E46-4057-8AB2-88B0047546CD}" type="presOf" srcId="{0A60D943-ABD6-4CDD-8F3D-F63AC059D0B6}" destId="{2E980348-C75B-4F18-88E7-2E4486CE1181}" srcOrd="0" destOrd="0" presId="urn:microsoft.com/office/officeart/2005/8/layout/pyramid1"/>
    <dgm:cxn modelId="{28F326E0-0936-4934-9667-11E0053F26BB}" srcId="{FF2424FA-B854-4CE5-93B5-7FC3E6D5599D}" destId="{E52BD026-59E8-4324-A5B7-6B48DA143762}" srcOrd="4" destOrd="0" parTransId="{2B0F1B70-6D8A-457C-A43C-BCF3BD5C9F1B}" sibTransId="{097CF118-74F3-41AF-85CE-6E299754CC36}"/>
    <dgm:cxn modelId="{ECF37CFD-EB97-4166-849B-A8B098D96828}" type="presOf" srcId="{A6E07932-DBF5-45C4-9165-4DB5CB74755C}" destId="{C2177F31-9D82-4FE3-A402-DAF8AA33F588}" srcOrd="1" destOrd="0" presId="urn:microsoft.com/office/officeart/2005/8/layout/pyramid1"/>
    <dgm:cxn modelId="{4D144F5B-55FE-4AAC-B30B-5F1BEA91E09B}" type="presParOf" srcId="{80475A06-E5F2-4F4E-A2FC-52E96E51985B}" destId="{C1053D2E-FAFA-45C9-B62B-95351DE10489}" srcOrd="0" destOrd="0" presId="urn:microsoft.com/office/officeart/2005/8/layout/pyramid1"/>
    <dgm:cxn modelId="{E179025A-7FA5-424B-AA9C-6D61B1213209}" type="presParOf" srcId="{C1053D2E-FAFA-45C9-B62B-95351DE10489}" destId="{4A63F641-091F-442B-993C-9534C40E3101}" srcOrd="0" destOrd="0" presId="urn:microsoft.com/office/officeart/2005/8/layout/pyramid1"/>
    <dgm:cxn modelId="{9785DE75-C2CE-4538-A4F7-B23F1E91C1D8}" type="presParOf" srcId="{C1053D2E-FAFA-45C9-B62B-95351DE10489}" destId="{13140B80-7D49-41AA-BDF3-EB8AB610BDE2}" srcOrd="1" destOrd="0" presId="urn:microsoft.com/office/officeart/2005/8/layout/pyramid1"/>
    <dgm:cxn modelId="{5A8C1FC6-5CEF-46F3-A36C-B91EA3A1BD6F}" type="presParOf" srcId="{80475A06-E5F2-4F4E-A2FC-52E96E51985B}" destId="{1923391C-DF34-4AE0-A60C-3440467A17FC}" srcOrd="1" destOrd="0" presId="urn:microsoft.com/office/officeart/2005/8/layout/pyramid1"/>
    <dgm:cxn modelId="{F1C08C21-839F-42FF-AA30-A08DD2118600}" type="presParOf" srcId="{1923391C-DF34-4AE0-A60C-3440467A17FC}" destId="{3A6FDFEF-F8D3-418B-AC54-CFFE871BD076}" srcOrd="0" destOrd="0" presId="urn:microsoft.com/office/officeart/2005/8/layout/pyramid1"/>
    <dgm:cxn modelId="{B5865F39-E4B4-43F8-B0EC-B7706F165576}" type="presParOf" srcId="{1923391C-DF34-4AE0-A60C-3440467A17FC}" destId="{C2177F31-9D82-4FE3-A402-DAF8AA33F588}" srcOrd="1" destOrd="0" presId="urn:microsoft.com/office/officeart/2005/8/layout/pyramid1"/>
    <dgm:cxn modelId="{5F9DD714-5B8E-4E01-8790-E011271EE10C}" type="presParOf" srcId="{80475A06-E5F2-4F4E-A2FC-52E96E51985B}" destId="{3A95AC8E-98D9-4945-B8B7-8C65C35DBAED}" srcOrd="2" destOrd="0" presId="urn:microsoft.com/office/officeart/2005/8/layout/pyramid1"/>
    <dgm:cxn modelId="{CAC45372-61F0-4BA7-A315-6FF2AB77C944}" type="presParOf" srcId="{3A95AC8E-98D9-4945-B8B7-8C65C35DBAED}" destId="{BBEAC1F7-9A9F-43A4-812F-BDBAFE1ED784}" srcOrd="0" destOrd="0" presId="urn:microsoft.com/office/officeart/2005/8/layout/pyramid1"/>
    <dgm:cxn modelId="{022D49CB-5C0F-465E-AD4B-29A586C0FC46}" type="presParOf" srcId="{3A95AC8E-98D9-4945-B8B7-8C65C35DBAED}" destId="{24460A06-2777-4D93-9B0E-D92331759F76}" srcOrd="1" destOrd="0" presId="urn:microsoft.com/office/officeart/2005/8/layout/pyramid1"/>
    <dgm:cxn modelId="{FCAD0718-21EA-405C-990D-2773B7D1D91E}" type="presParOf" srcId="{80475A06-E5F2-4F4E-A2FC-52E96E51985B}" destId="{C60BD9EF-4734-45E1-9B7B-703B40FFB091}" srcOrd="3" destOrd="0" presId="urn:microsoft.com/office/officeart/2005/8/layout/pyramid1"/>
    <dgm:cxn modelId="{81F5592D-78C3-4865-AA61-67C786614B82}" type="presParOf" srcId="{C60BD9EF-4734-45E1-9B7B-703B40FFB091}" destId="{2E980348-C75B-4F18-88E7-2E4486CE1181}" srcOrd="0" destOrd="0" presId="urn:microsoft.com/office/officeart/2005/8/layout/pyramid1"/>
    <dgm:cxn modelId="{B68FBCF6-4E2F-4A8C-86E9-FF084D486266}" type="presParOf" srcId="{C60BD9EF-4734-45E1-9B7B-703B40FFB091}" destId="{3719BDB5-8D2F-42A5-8D2B-2058DA46F628}" srcOrd="1" destOrd="0" presId="urn:microsoft.com/office/officeart/2005/8/layout/pyramid1"/>
    <dgm:cxn modelId="{641F925C-F92E-4894-AA3A-C6D0CCAD2384}" type="presParOf" srcId="{80475A06-E5F2-4F4E-A2FC-52E96E51985B}" destId="{02705310-BA05-4C55-B0A0-876DAAF50864}" srcOrd="4" destOrd="0" presId="urn:microsoft.com/office/officeart/2005/8/layout/pyramid1"/>
    <dgm:cxn modelId="{9965E933-665B-4CAB-8AD8-63189C3D449B}" type="presParOf" srcId="{02705310-BA05-4C55-B0A0-876DAAF50864}" destId="{A14EE748-C7E2-4D7F-A401-0FE799B999D7}" srcOrd="0" destOrd="0" presId="urn:microsoft.com/office/officeart/2005/8/layout/pyramid1"/>
    <dgm:cxn modelId="{22130510-0BC5-48FE-ACF0-97125177AEED}" type="presParOf" srcId="{02705310-BA05-4C55-B0A0-876DAAF50864}" destId="{DF79CA7B-7D6B-431B-9E8E-228CF0C8A1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CDE48-D6B9-4C36-B057-EAE1A7C6678D}">
      <dsp:nvSpPr>
        <dsp:cNvPr id="0" name=""/>
        <dsp:cNvSpPr/>
      </dsp:nvSpPr>
      <dsp:spPr>
        <a:xfrm>
          <a:off x="926" y="626298"/>
          <a:ext cx="2576559" cy="135737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Family Brand (Umbrella Brand).</a:t>
          </a:r>
          <a:endParaRPr lang="en-GB" sz="2600" kern="1200" dirty="0"/>
        </a:p>
      </dsp:txBody>
      <dsp:txXfrm>
        <a:off x="926" y="626298"/>
        <a:ext cx="2576559" cy="1357375"/>
      </dsp:txXfrm>
    </dsp:sp>
    <dsp:sp modelId="{75C79D2D-B9B8-4EA8-9547-139BAD0DA0A3}">
      <dsp:nvSpPr>
        <dsp:cNvPr id="0" name=""/>
        <dsp:cNvSpPr/>
      </dsp:nvSpPr>
      <dsp:spPr>
        <a:xfrm>
          <a:off x="926" y="1939162"/>
          <a:ext cx="2576559" cy="300282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endParaRPr lang="en-GB" sz="2600" kern="1200" dirty="0"/>
        </a:p>
        <a:p>
          <a:pPr marL="228600" lvl="1" indent="-228600" algn="l" defTabSz="1155700">
            <a:lnSpc>
              <a:spcPct val="90000"/>
            </a:lnSpc>
            <a:spcBef>
              <a:spcPct val="0"/>
            </a:spcBef>
            <a:spcAft>
              <a:spcPct val="15000"/>
            </a:spcAft>
            <a:buChar char="••"/>
          </a:pPr>
          <a:r>
            <a:rPr lang="en-GB" sz="2600" kern="1200" dirty="0" smtClean="0"/>
            <a:t>Unilever</a:t>
          </a:r>
          <a:endParaRPr lang="en-GB" sz="2600" kern="1200" dirty="0"/>
        </a:p>
        <a:p>
          <a:pPr marL="228600" lvl="1" indent="-228600" algn="l" defTabSz="1155700">
            <a:lnSpc>
              <a:spcPct val="90000"/>
            </a:lnSpc>
            <a:spcBef>
              <a:spcPct val="0"/>
            </a:spcBef>
            <a:spcAft>
              <a:spcPct val="15000"/>
            </a:spcAft>
            <a:buChar char="••"/>
          </a:pPr>
          <a:r>
            <a:rPr lang="en-GB" sz="2600" kern="1200" dirty="0" smtClean="0"/>
            <a:t>Apple</a:t>
          </a:r>
          <a:endParaRPr lang="en-GB" sz="2600" kern="1200" dirty="0"/>
        </a:p>
        <a:p>
          <a:pPr marL="228600" lvl="1" indent="-228600" algn="l" defTabSz="1155700">
            <a:lnSpc>
              <a:spcPct val="90000"/>
            </a:lnSpc>
            <a:spcBef>
              <a:spcPct val="0"/>
            </a:spcBef>
            <a:spcAft>
              <a:spcPct val="15000"/>
            </a:spcAft>
            <a:buChar char="••"/>
          </a:pPr>
          <a:r>
            <a:rPr lang="en-GB" sz="2600" kern="1200" dirty="0" smtClean="0"/>
            <a:t>Automotive industry.</a:t>
          </a:r>
          <a:endParaRPr lang="en-GB" sz="2600" kern="1200" dirty="0"/>
        </a:p>
      </dsp:txBody>
      <dsp:txXfrm>
        <a:off x="926" y="1939162"/>
        <a:ext cx="2576559" cy="3002826"/>
      </dsp:txXfrm>
    </dsp:sp>
    <dsp:sp modelId="{985E9348-1B9D-4C97-B992-A8B7BB45C068}">
      <dsp:nvSpPr>
        <dsp:cNvPr id="0" name=""/>
        <dsp:cNvSpPr/>
      </dsp:nvSpPr>
      <dsp:spPr>
        <a:xfrm>
          <a:off x="2904125" y="648554"/>
          <a:ext cx="2333142" cy="93325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Corporate Brand</a:t>
          </a:r>
          <a:endParaRPr lang="en-GB" sz="2600" kern="1200" dirty="0"/>
        </a:p>
      </dsp:txBody>
      <dsp:txXfrm>
        <a:off x="2904125" y="648554"/>
        <a:ext cx="2333142" cy="933257"/>
      </dsp:txXfrm>
    </dsp:sp>
    <dsp:sp modelId="{29E8F380-21C7-4FC5-9B6C-92F71850BA8C}">
      <dsp:nvSpPr>
        <dsp:cNvPr id="0" name=""/>
        <dsp:cNvSpPr/>
      </dsp:nvSpPr>
      <dsp:spPr>
        <a:xfrm>
          <a:off x="2904125" y="1581812"/>
          <a:ext cx="2333142" cy="33379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Vodafone</a:t>
          </a:r>
          <a:endParaRPr lang="en-GB" sz="2600" kern="1200" dirty="0"/>
        </a:p>
        <a:p>
          <a:pPr marL="228600" lvl="1" indent="-228600" algn="l" defTabSz="1155700">
            <a:lnSpc>
              <a:spcPct val="90000"/>
            </a:lnSpc>
            <a:spcBef>
              <a:spcPct val="0"/>
            </a:spcBef>
            <a:spcAft>
              <a:spcPct val="15000"/>
            </a:spcAft>
            <a:buChar char="••"/>
          </a:pPr>
          <a:r>
            <a:rPr lang="en-GB" sz="2600" kern="1200" dirty="0" smtClean="0"/>
            <a:t>Coca cola</a:t>
          </a:r>
          <a:endParaRPr lang="en-GB" sz="2600" kern="1200" dirty="0"/>
        </a:p>
        <a:p>
          <a:pPr marL="228600" lvl="1" indent="-228600" algn="l" defTabSz="1155700">
            <a:lnSpc>
              <a:spcPct val="90000"/>
            </a:lnSpc>
            <a:spcBef>
              <a:spcPct val="0"/>
            </a:spcBef>
            <a:spcAft>
              <a:spcPct val="15000"/>
            </a:spcAft>
            <a:buChar char="••"/>
          </a:pPr>
          <a:r>
            <a:rPr lang="en-GB" sz="2600" kern="1200" dirty="0" smtClean="0"/>
            <a:t>Johnson &amp; Johnson</a:t>
          </a:r>
          <a:endParaRPr lang="en-GB" sz="2600" kern="1200" dirty="0"/>
        </a:p>
        <a:p>
          <a:pPr marL="228600" lvl="1" indent="-228600" algn="l" defTabSz="1155700">
            <a:lnSpc>
              <a:spcPct val="90000"/>
            </a:lnSpc>
            <a:spcBef>
              <a:spcPct val="0"/>
            </a:spcBef>
            <a:spcAft>
              <a:spcPct val="15000"/>
            </a:spcAft>
            <a:buChar char="••"/>
          </a:pPr>
          <a:r>
            <a:rPr lang="en-GB" sz="2600" kern="1200" dirty="0" smtClean="0"/>
            <a:t>Starbucks</a:t>
          </a:r>
          <a:endParaRPr lang="en-GB" sz="2600" kern="1200" dirty="0"/>
        </a:p>
        <a:p>
          <a:pPr marL="228600" lvl="1" indent="-228600" algn="l" defTabSz="1155700">
            <a:lnSpc>
              <a:spcPct val="90000"/>
            </a:lnSpc>
            <a:spcBef>
              <a:spcPct val="0"/>
            </a:spcBef>
            <a:spcAft>
              <a:spcPct val="15000"/>
            </a:spcAft>
            <a:buChar char="••"/>
          </a:pPr>
          <a:r>
            <a:rPr lang="en-GB" sz="2600" kern="1200" dirty="0" err="1" smtClean="0"/>
            <a:t>Fedx</a:t>
          </a:r>
          <a:endParaRPr lang="en-GB" sz="2600" kern="1200" dirty="0"/>
        </a:p>
        <a:p>
          <a:pPr marL="228600" lvl="1" indent="-228600" algn="l" defTabSz="1155700">
            <a:lnSpc>
              <a:spcPct val="90000"/>
            </a:lnSpc>
            <a:spcBef>
              <a:spcPct val="0"/>
            </a:spcBef>
            <a:spcAft>
              <a:spcPct val="15000"/>
            </a:spcAft>
            <a:buChar char="••"/>
          </a:pPr>
          <a:r>
            <a:rPr lang="en-GB" sz="2600" kern="1200" dirty="0" smtClean="0"/>
            <a:t>Facebook</a:t>
          </a:r>
          <a:endParaRPr lang="en-GB" sz="2600" kern="1200" dirty="0"/>
        </a:p>
        <a:p>
          <a:pPr marL="228600" lvl="1" indent="-228600" algn="l" defTabSz="1155700">
            <a:lnSpc>
              <a:spcPct val="90000"/>
            </a:lnSpc>
            <a:spcBef>
              <a:spcPct val="0"/>
            </a:spcBef>
            <a:spcAft>
              <a:spcPct val="15000"/>
            </a:spcAft>
            <a:buChar char="••"/>
          </a:pPr>
          <a:endParaRPr lang="en-GB" sz="2600" kern="1200" dirty="0"/>
        </a:p>
      </dsp:txBody>
      <dsp:txXfrm>
        <a:off x="2904125" y="1581812"/>
        <a:ext cx="2333142" cy="3337920"/>
      </dsp:txXfrm>
    </dsp:sp>
    <dsp:sp modelId="{8FCE5C83-9905-469E-B86D-DAEE2FF67B28}">
      <dsp:nvSpPr>
        <dsp:cNvPr id="0" name=""/>
        <dsp:cNvSpPr/>
      </dsp:nvSpPr>
      <dsp:spPr>
        <a:xfrm>
          <a:off x="5563908" y="648554"/>
          <a:ext cx="2333142" cy="93325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Product Brand: Pros/Cons</a:t>
          </a:r>
          <a:endParaRPr lang="en-GB" sz="2600" kern="1200" dirty="0"/>
        </a:p>
      </dsp:txBody>
      <dsp:txXfrm>
        <a:off x="5563908" y="648554"/>
        <a:ext cx="2333142" cy="933257"/>
      </dsp:txXfrm>
    </dsp:sp>
    <dsp:sp modelId="{5239C6BE-EF15-463E-8422-EC2C6C9E378C}">
      <dsp:nvSpPr>
        <dsp:cNvPr id="0" name=""/>
        <dsp:cNvSpPr/>
      </dsp:nvSpPr>
      <dsp:spPr>
        <a:xfrm>
          <a:off x="5563908" y="1581812"/>
          <a:ext cx="2333142" cy="333792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Dove</a:t>
          </a:r>
          <a:endParaRPr lang="en-GB" sz="2600" kern="1200" dirty="0"/>
        </a:p>
        <a:p>
          <a:pPr marL="228600" lvl="1" indent="-228600" algn="l" defTabSz="1155700">
            <a:lnSpc>
              <a:spcPct val="90000"/>
            </a:lnSpc>
            <a:spcBef>
              <a:spcPct val="0"/>
            </a:spcBef>
            <a:spcAft>
              <a:spcPct val="15000"/>
            </a:spcAft>
            <a:buChar char="••"/>
          </a:pPr>
          <a:r>
            <a:rPr lang="en-GB" sz="2600" kern="1200" dirty="0" smtClean="0"/>
            <a:t>Chipsy</a:t>
          </a:r>
          <a:endParaRPr lang="en-GB" sz="2600" kern="1200" dirty="0"/>
        </a:p>
        <a:p>
          <a:pPr marL="228600" lvl="1" indent="-228600" algn="l" defTabSz="1155700">
            <a:lnSpc>
              <a:spcPct val="90000"/>
            </a:lnSpc>
            <a:spcBef>
              <a:spcPct val="0"/>
            </a:spcBef>
            <a:spcAft>
              <a:spcPct val="15000"/>
            </a:spcAft>
            <a:buChar char="••"/>
          </a:pPr>
          <a:r>
            <a:rPr lang="en-GB" sz="2600" kern="1200" dirty="0" smtClean="0"/>
            <a:t>Lipton</a:t>
          </a:r>
          <a:endParaRPr lang="en-GB" sz="2600" kern="1200" dirty="0"/>
        </a:p>
      </dsp:txBody>
      <dsp:txXfrm>
        <a:off x="5563908" y="1581812"/>
        <a:ext cx="2333142" cy="33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9979-FAF3-4E78-A0DA-654BF18EEEAD}">
      <dsp:nvSpPr>
        <dsp:cNvPr id="0" name=""/>
        <dsp:cNvSpPr/>
      </dsp:nvSpPr>
      <dsp:spPr>
        <a:xfrm>
          <a:off x="2984265" y="1511333"/>
          <a:ext cx="1190170" cy="1190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Brand Personality</a:t>
          </a:r>
          <a:endParaRPr lang="en-GB" sz="2400" kern="1200" dirty="0"/>
        </a:p>
      </dsp:txBody>
      <dsp:txXfrm>
        <a:off x="3158561" y="1685629"/>
        <a:ext cx="841578" cy="841578"/>
      </dsp:txXfrm>
    </dsp:sp>
    <dsp:sp modelId="{E7E77322-4815-423C-8C43-71489C038ECE}">
      <dsp:nvSpPr>
        <dsp:cNvPr id="0" name=""/>
        <dsp:cNvSpPr/>
      </dsp:nvSpPr>
      <dsp:spPr>
        <a:xfrm rot="16200000">
          <a:off x="3506667" y="1423955"/>
          <a:ext cx="145368" cy="29387"/>
        </a:xfrm>
        <a:custGeom>
          <a:avLst/>
          <a:gdLst/>
          <a:ahLst/>
          <a:cxnLst/>
          <a:rect l="0" t="0" r="0" b="0"/>
          <a:pathLst>
            <a:path>
              <a:moveTo>
                <a:pt x="0" y="14693"/>
              </a:moveTo>
              <a:lnTo>
                <a:pt x="145368"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575717" y="1435014"/>
        <a:ext cx="7268" cy="7268"/>
      </dsp:txXfrm>
    </dsp:sp>
    <dsp:sp modelId="{0F183C84-EC7F-4140-AE2F-2F7B40ECBFE3}">
      <dsp:nvSpPr>
        <dsp:cNvPr id="0" name=""/>
        <dsp:cNvSpPr/>
      </dsp:nvSpPr>
      <dsp:spPr>
        <a:xfrm>
          <a:off x="2770261" y="-252215"/>
          <a:ext cx="1618180" cy="16181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Sincerity</a:t>
          </a:r>
          <a:endParaRPr lang="en-GB" sz="2400" kern="1200" dirty="0"/>
        </a:p>
      </dsp:txBody>
      <dsp:txXfrm>
        <a:off x="3007238" y="-15238"/>
        <a:ext cx="1144226" cy="1144226"/>
      </dsp:txXfrm>
    </dsp:sp>
    <dsp:sp modelId="{8FD017D5-A689-4E75-8E3D-21B4671CD999}">
      <dsp:nvSpPr>
        <dsp:cNvPr id="0" name=""/>
        <dsp:cNvSpPr/>
      </dsp:nvSpPr>
      <dsp:spPr>
        <a:xfrm rot="20520000">
          <a:off x="4144842" y="1904875"/>
          <a:ext cx="19144" cy="29387"/>
        </a:xfrm>
        <a:custGeom>
          <a:avLst/>
          <a:gdLst/>
          <a:ahLst/>
          <a:cxnLst/>
          <a:rect l="0" t="0" r="0" b="0"/>
          <a:pathLst>
            <a:path>
              <a:moveTo>
                <a:pt x="0" y="14693"/>
              </a:moveTo>
              <a:lnTo>
                <a:pt x="19144"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4153936" y="1919090"/>
        <a:ext cx="957" cy="957"/>
      </dsp:txXfrm>
    </dsp:sp>
    <dsp:sp modelId="{5972CD56-6F83-44DE-87C7-70BBDE529A43}">
      <dsp:nvSpPr>
        <dsp:cNvPr id="0" name=""/>
        <dsp:cNvSpPr/>
      </dsp:nvSpPr>
      <dsp:spPr>
        <a:xfrm>
          <a:off x="4117741" y="692269"/>
          <a:ext cx="1870627" cy="1870627"/>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Excitement</a:t>
          </a:r>
          <a:endParaRPr lang="en-GB" sz="2400" kern="1200" dirty="0"/>
        </a:p>
      </dsp:txBody>
      <dsp:txXfrm>
        <a:off x="4391688" y="966216"/>
        <a:ext cx="1322733" cy="1322733"/>
      </dsp:txXfrm>
    </dsp:sp>
    <dsp:sp modelId="{46BD86F6-2151-4345-A347-292E1ABEA0C0}">
      <dsp:nvSpPr>
        <dsp:cNvPr id="0" name=""/>
        <dsp:cNvSpPr/>
      </dsp:nvSpPr>
      <dsp:spPr>
        <a:xfrm rot="3240000">
          <a:off x="3920983" y="2589155"/>
          <a:ext cx="39544" cy="29387"/>
        </a:xfrm>
        <a:custGeom>
          <a:avLst/>
          <a:gdLst/>
          <a:ahLst/>
          <a:cxnLst/>
          <a:rect l="0" t="0" r="0" b="0"/>
          <a:pathLst>
            <a:path>
              <a:moveTo>
                <a:pt x="0" y="14693"/>
              </a:moveTo>
              <a:lnTo>
                <a:pt x="39544"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939766" y="2602860"/>
        <a:ext cx="1977" cy="1977"/>
      </dsp:txXfrm>
    </dsp:sp>
    <dsp:sp modelId="{023DF0B8-BA9F-49CD-976B-A969A79F879F}">
      <dsp:nvSpPr>
        <dsp:cNvPr id="0" name=""/>
        <dsp:cNvSpPr/>
      </dsp:nvSpPr>
      <dsp:spPr>
        <a:xfrm>
          <a:off x="3575236" y="2445111"/>
          <a:ext cx="1829828" cy="1829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Competence</a:t>
          </a:r>
          <a:endParaRPr lang="en-GB" sz="2400" kern="1200" dirty="0"/>
        </a:p>
      </dsp:txBody>
      <dsp:txXfrm>
        <a:off x="3843208" y="2713083"/>
        <a:ext cx="1293884" cy="1293884"/>
      </dsp:txXfrm>
    </dsp:sp>
    <dsp:sp modelId="{02F28BC4-D83E-415A-8995-C6878D470F7F}">
      <dsp:nvSpPr>
        <dsp:cNvPr id="0" name=""/>
        <dsp:cNvSpPr/>
      </dsp:nvSpPr>
      <dsp:spPr>
        <a:xfrm rot="7560000">
          <a:off x="2944265" y="2718528"/>
          <a:ext cx="359372" cy="29387"/>
        </a:xfrm>
        <a:custGeom>
          <a:avLst/>
          <a:gdLst/>
          <a:ahLst/>
          <a:cxnLst/>
          <a:rect l="0" t="0" r="0" b="0"/>
          <a:pathLst>
            <a:path>
              <a:moveTo>
                <a:pt x="0" y="14693"/>
              </a:moveTo>
              <a:lnTo>
                <a:pt x="359372"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114967" y="2724238"/>
        <a:ext cx="17968" cy="17968"/>
      </dsp:txXfrm>
    </dsp:sp>
    <dsp:sp modelId="{76FC79D4-D96F-474C-AABE-328A06B9F473}">
      <dsp:nvSpPr>
        <dsp:cNvPr id="0" name=""/>
        <dsp:cNvSpPr/>
      </dsp:nvSpPr>
      <dsp:spPr>
        <a:xfrm>
          <a:off x="2073466" y="2764940"/>
          <a:ext cx="1190170" cy="1190170"/>
        </a:xfrm>
        <a:prstGeom prst="ellipse">
          <a:avLst/>
        </a:prstGeom>
        <a:solidFill>
          <a:srgbClr val="DB259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Sophistication</a:t>
          </a:r>
          <a:endParaRPr lang="en-GB" sz="2400" kern="1200" dirty="0"/>
        </a:p>
      </dsp:txBody>
      <dsp:txXfrm>
        <a:off x="2247762" y="2939236"/>
        <a:ext cx="841578" cy="841578"/>
      </dsp:txXfrm>
    </dsp:sp>
    <dsp:sp modelId="{D0418C6D-CEBE-4050-BD5A-2C815FA8FEF5}">
      <dsp:nvSpPr>
        <dsp:cNvPr id="0" name=""/>
        <dsp:cNvSpPr/>
      </dsp:nvSpPr>
      <dsp:spPr>
        <a:xfrm rot="11880000">
          <a:off x="2866826" y="1884619"/>
          <a:ext cx="150242" cy="29387"/>
        </a:xfrm>
        <a:custGeom>
          <a:avLst/>
          <a:gdLst/>
          <a:ahLst/>
          <a:cxnLst/>
          <a:rect l="0" t="0" r="0" b="0"/>
          <a:pathLst>
            <a:path>
              <a:moveTo>
                <a:pt x="0" y="14693"/>
              </a:moveTo>
              <a:lnTo>
                <a:pt x="150242"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2938191" y="1895557"/>
        <a:ext cx="7512" cy="7512"/>
      </dsp:txXfrm>
    </dsp:sp>
    <dsp:sp modelId="{95ECDE56-C0A8-43CC-AB20-6D63E0F9ED69}">
      <dsp:nvSpPr>
        <dsp:cNvPr id="0" name=""/>
        <dsp:cNvSpPr/>
      </dsp:nvSpPr>
      <dsp:spPr>
        <a:xfrm>
          <a:off x="1301431" y="823367"/>
          <a:ext cx="1608432" cy="1608432"/>
        </a:xfrm>
        <a:prstGeom prst="ellipse">
          <a:avLst/>
        </a:prstGeom>
        <a:solidFill>
          <a:srgbClr val="D1842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Ruggedness</a:t>
          </a:r>
          <a:endParaRPr lang="en-GB" sz="2400" kern="1200" dirty="0"/>
        </a:p>
      </dsp:txBody>
      <dsp:txXfrm>
        <a:off x="1536980" y="1058916"/>
        <a:ext cx="1137334" cy="1137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F641-091F-442B-993C-9534C40E3101}">
      <dsp:nvSpPr>
        <dsp:cNvPr id="0" name=""/>
        <dsp:cNvSpPr/>
      </dsp:nvSpPr>
      <dsp:spPr>
        <a:xfrm>
          <a:off x="2376830" y="0"/>
          <a:ext cx="1456070" cy="889490"/>
        </a:xfrm>
        <a:prstGeom prst="trapezoid">
          <a:avLst>
            <a:gd name="adj" fmla="val 6981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dirty="0" smtClean="0">
            <a:solidFill>
              <a:schemeClr val="bg1"/>
            </a:solidFill>
          </a:endParaRPr>
        </a:p>
        <a:p>
          <a:pPr lvl="0" algn="ctr" defTabSz="1111250">
            <a:lnSpc>
              <a:spcPct val="90000"/>
            </a:lnSpc>
            <a:spcBef>
              <a:spcPct val="0"/>
            </a:spcBef>
            <a:spcAft>
              <a:spcPct val="35000"/>
            </a:spcAft>
          </a:pPr>
          <a:r>
            <a:rPr lang="en-GB" sz="2500" kern="1200" dirty="0" smtClean="0">
              <a:solidFill>
                <a:schemeClr val="bg1"/>
              </a:solidFill>
            </a:rPr>
            <a:t>Bonding</a:t>
          </a:r>
          <a:endParaRPr lang="en-GB" sz="2500" kern="1200" dirty="0">
            <a:solidFill>
              <a:schemeClr val="bg1"/>
            </a:solidFill>
          </a:endParaRPr>
        </a:p>
      </dsp:txBody>
      <dsp:txXfrm>
        <a:off x="2376830" y="0"/>
        <a:ext cx="1456070" cy="889490"/>
      </dsp:txXfrm>
    </dsp:sp>
    <dsp:sp modelId="{3A6FDFEF-F8D3-418B-AC54-CFFE871BD076}">
      <dsp:nvSpPr>
        <dsp:cNvPr id="0" name=""/>
        <dsp:cNvSpPr/>
      </dsp:nvSpPr>
      <dsp:spPr>
        <a:xfrm>
          <a:off x="1761973" y="889490"/>
          <a:ext cx="2685783" cy="889490"/>
        </a:xfrm>
        <a:prstGeom prst="trapezoid">
          <a:avLst>
            <a:gd name="adj" fmla="val 69812"/>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Advantage</a:t>
          </a:r>
          <a:endParaRPr lang="en-GB" sz="2500" kern="1200" dirty="0">
            <a:solidFill>
              <a:schemeClr val="bg1"/>
            </a:solidFill>
          </a:endParaRPr>
        </a:p>
      </dsp:txBody>
      <dsp:txXfrm>
        <a:off x="2231985" y="889490"/>
        <a:ext cx="1745759" cy="889490"/>
      </dsp:txXfrm>
    </dsp:sp>
    <dsp:sp modelId="{BBEAC1F7-9A9F-43A4-812F-BDBAFE1ED784}">
      <dsp:nvSpPr>
        <dsp:cNvPr id="0" name=""/>
        <dsp:cNvSpPr/>
      </dsp:nvSpPr>
      <dsp:spPr>
        <a:xfrm>
          <a:off x="1147123" y="1778980"/>
          <a:ext cx="3915483" cy="889490"/>
        </a:xfrm>
        <a:prstGeom prst="trapezoid">
          <a:avLst>
            <a:gd name="adj" fmla="val 69812"/>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Performance</a:t>
          </a:r>
          <a:endParaRPr lang="en-GB" sz="2500" kern="1200" dirty="0">
            <a:solidFill>
              <a:schemeClr val="bg1"/>
            </a:solidFill>
          </a:endParaRPr>
        </a:p>
      </dsp:txBody>
      <dsp:txXfrm>
        <a:off x="1832333" y="1778980"/>
        <a:ext cx="2545064" cy="889490"/>
      </dsp:txXfrm>
    </dsp:sp>
    <dsp:sp modelId="{2E980348-C75B-4F18-88E7-2E4486CE1181}">
      <dsp:nvSpPr>
        <dsp:cNvPr id="0" name=""/>
        <dsp:cNvSpPr/>
      </dsp:nvSpPr>
      <dsp:spPr>
        <a:xfrm>
          <a:off x="546481" y="2668471"/>
          <a:ext cx="5116768" cy="889490"/>
        </a:xfrm>
        <a:prstGeom prst="trapezoid">
          <a:avLst>
            <a:gd name="adj" fmla="val 69812"/>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Relevance</a:t>
          </a:r>
          <a:endParaRPr lang="en-GB" sz="2500" kern="1200" dirty="0">
            <a:solidFill>
              <a:schemeClr val="bg1"/>
            </a:solidFill>
          </a:endParaRPr>
        </a:p>
      </dsp:txBody>
      <dsp:txXfrm>
        <a:off x="1441915" y="2668471"/>
        <a:ext cx="3325899" cy="889490"/>
      </dsp:txXfrm>
    </dsp:sp>
    <dsp:sp modelId="{A14EE748-C7E2-4D7F-A401-0FE799B999D7}">
      <dsp:nvSpPr>
        <dsp:cNvPr id="0" name=""/>
        <dsp:cNvSpPr/>
      </dsp:nvSpPr>
      <dsp:spPr>
        <a:xfrm>
          <a:off x="0" y="3557961"/>
          <a:ext cx="6209731" cy="889490"/>
        </a:xfrm>
        <a:prstGeom prst="trapezoid">
          <a:avLst>
            <a:gd name="adj" fmla="val 69812"/>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Presence</a:t>
          </a:r>
          <a:endParaRPr lang="en-GB" sz="2500" kern="1200" dirty="0">
            <a:solidFill>
              <a:schemeClr val="bg1"/>
            </a:solidFill>
          </a:endParaRPr>
        </a:p>
      </dsp:txBody>
      <dsp:txXfrm>
        <a:off x="1086702" y="3557961"/>
        <a:ext cx="4036325" cy="8894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6C832-87B8-4AD8-B8D0-B93FC8E19308}" type="datetimeFigureOut">
              <a:rPr lang="en-GB" smtClean="0"/>
              <a:t>21/12/2018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53ABB-F491-4A39-997D-E3BB62085835}" type="slidenum">
              <a:rPr lang="en-GB" smtClean="0"/>
              <a:t>‹#›</a:t>
            </a:fld>
            <a:endParaRPr lang="en-GB"/>
          </a:p>
        </p:txBody>
      </p:sp>
    </p:spTree>
    <p:extLst>
      <p:ext uri="{BB962C8B-B14F-4D97-AF65-F5344CB8AC3E}">
        <p14:creationId xmlns:p14="http://schemas.microsoft.com/office/powerpoint/2010/main" val="156682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996020-1C4D-417E-B5F4-FD5BCB9A6E3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105497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BA995C-D95D-4246-AF38-1B6A78B899A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356052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21BB6-07D4-44B9-8306-8B156B25332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196271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EBDFF9-2A32-47A4-904E-7A1AE68FB37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110851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9286B9-5CDD-49B3-A756-EA8ED324AA8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32331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0BA4F6-075A-4356-AB1E-460839ABE8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23780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4B8D51-F8B4-4F4C-8B2D-553C966311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5779" name="Rectangle 1026"/>
          <p:cNvSpPr>
            <a:spLocks noGrp="1" noRot="1" noChangeAspect="1" noChangeArrowheads="1" noTextEdit="1"/>
          </p:cNvSpPr>
          <p:nvPr>
            <p:ph type="sldImg"/>
          </p:nvPr>
        </p:nvSpPr>
        <p:spPr>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40502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921A65-61E3-4F01-898A-D1A38207538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smtClean="0"/>
          </a:p>
        </p:txBody>
      </p:sp>
    </p:spTree>
    <p:extLst>
      <p:ext uri="{BB962C8B-B14F-4D97-AF65-F5344CB8AC3E}">
        <p14:creationId xmlns:p14="http://schemas.microsoft.com/office/powerpoint/2010/main" val="205649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 brand strategists position the brand identity creation as an entirely external oriented process, something that gets the customers to buy. The external perspective trap occurs when firms fail to realize the role that a brand identity can play in helping an organization understand its basic values and </a:t>
            </a:r>
            <a:r>
              <a:rPr lang="en-US" dirty="0" err="1" smtClean="0"/>
              <a:t>purpose.t</a:t>
            </a:r>
            <a:r>
              <a:rPr lang="en-US" dirty="0" smtClean="0"/>
              <a:t> is hard to expect employees to make a vision happen if they do not understand and buy into that vision.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698CEA9-1CA6-4788-A8A8-D8DC6F489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49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B8ABB09-4A1D-463E-8065-109CC2B7EFAA}" type="datetimeFigureOut">
              <a:rPr lang="ar-SA" smtClean="0"/>
              <a:pPr/>
              <a:t>13/04/1440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63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8919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6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8147F7-DBF2-4603-80B1-AC58AB75F1D3}"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4DB65-9B8A-4B42-A76F-B9A7D58066B0}" type="slidenum">
              <a:rPr lang="en-US" smtClean="0"/>
              <a:t>‹#›</a:t>
            </a:fld>
            <a:endParaRPr lang="en-US"/>
          </a:p>
        </p:txBody>
      </p:sp>
      <p:sp>
        <p:nvSpPr>
          <p:cNvPr id="7" name="Text Box 5"/>
          <p:cNvSpPr txBox="1">
            <a:spLocks noChangeArrowheads="1"/>
          </p:cNvSpPr>
          <p:nvPr userDrawn="1"/>
        </p:nvSpPr>
        <p:spPr bwMode="auto">
          <a:xfrm>
            <a:off x="5864225" y="2667000"/>
            <a:ext cx="2859088" cy="822325"/>
          </a:xfrm>
          <a:prstGeom prst="rect">
            <a:avLst/>
          </a:prstGeom>
          <a:noFill/>
          <a:ln w="9525">
            <a:noFill/>
            <a:miter lim="800000"/>
            <a:headEnd/>
            <a:tailEnd/>
          </a:ln>
          <a:effectLst/>
        </p:spPr>
        <p:txBody>
          <a:bodyPr wrap="none">
            <a:spAutoFit/>
          </a:bodyPr>
          <a:lstStyle/>
          <a:p>
            <a:pPr algn="ctr">
              <a:defRPr/>
            </a:pPr>
            <a:r>
              <a:rPr lang="en-US" b="1">
                <a:solidFill>
                  <a:srgbClr val="300F56"/>
                </a:solidFill>
                <a:effectLst>
                  <a:outerShdw blurRad="38100" dist="38100" dir="2700000" algn="tl">
                    <a:srgbClr val="C0C0C0"/>
                  </a:outerShdw>
                </a:effectLst>
                <a:latin typeface="Arial" pitchFamily="34" charset="0"/>
              </a:rPr>
              <a:t>Part Five</a:t>
            </a:r>
          </a:p>
          <a:p>
            <a:pPr algn="ctr">
              <a:defRPr/>
            </a:pPr>
            <a:r>
              <a:rPr lang="en-US" b="1">
                <a:latin typeface="Arial" pitchFamily="34" charset="0"/>
              </a:rPr>
              <a:t>Product Decisions</a:t>
            </a:r>
          </a:p>
        </p:txBody>
      </p:sp>
    </p:spTree>
    <p:extLst>
      <p:ext uri="{BB962C8B-B14F-4D97-AF65-F5344CB8AC3E}">
        <p14:creationId xmlns:p14="http://schemas.microsoft.com/office/powerpoint/2010/main" val="219044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147F7-DBF2-4603-80B1-AC58AB75F1D3}" type="datetimeFigureOut">
              <a:rPr lang="en-US" smtClean="0"/>
              <a:t>12/21/2018</a:t>
            </a:fld>
            <a:endParaRPr lang="en-US"/>
          </a:p>
        </p:txBody>
      </p:sp>
      <p:sp>
        <p:nvSpPr>
          <p:cNvPr id="5" name="Footer Placeholder 4"/>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6" name="Slide Number Placeholder 5"/>
          <p:cNvSpPr>
            <a:spLocks noGrp="1"/>
          </p:cNvSpPr>
          <p:nvPr>
            <p:ph type="sldNum" sz="quarter" idx="12"/>
          </p:nvPr>
        </p:nvSpPr>
        <p:spPr/>
        <p:txBody>
          <a:bodyPr/>
          <a:lstStyle/>
          <a:p>
            <a:r>
              <a:rPr lang="en-US" altLang="en-US" smtClean="0"/>
              <a:t>13  |  </a:t>
            </a:r>
            <a:fld id="{F41759BB-8C57-4F59-80CC-BB45ABAFF5E8}" type="slidenum">
              <a:rPr lang="en-US" altLang="en-US" smtClean="0"/>
              <a:pPr/>
              <a:t>‹#›</a:t>
            </a:fld>
            <a:endParaRPr lang="en-US" altLang="en-US"/>
          </a:p>
        </p:txBody>
      </p:sp>
    </p:spTree>
    <p:extLst>
      <p:ext uri="{BB962C8B-B14F-4D97-AF65-F5344CB8AC3E}">
        <p14:creationId xmlns:p14="http://schemas.microsoft.com/office/powerpoint/2010/main" val="334585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8147F7-DBF2-4603-80B1-AC58AB75F1D3}" type="datetimeFigureOut">
              <a:rPr lang="en-US" smtClean="0"/>
              <a:t>12/21/2018</a:t>
            </a:fld>
            <a:endParaRPr lang="en-US"/>
          </a:p>
        </p:txBody>
      </p:sp>
      <p:sp>
        <p:nvSpPr>
          <p:cNvPr id="5" name="Footer Placeholder 4"/>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6" name="Slide Number Placeholder 5"/>
          <p:cNvSpPr>
            <a:spLocks noGrp="1"/>
          </p:cNvSpPr>
          <p:nvPr>
            <p:ph type="sldNum" sz="quarter" idx="12"/>
          </p:nvPr>
        </p:nvSpPr>
        <p:spPr/>
        <p:txBody>
          <a:bodyPr/>
          <a:lstStyle/>
          <a:p>
            <a:r>
              <a:rPr lang="en-US" altLang="en-US" smtClean="0"/>
              <a:t>13  |  </a:t>
            </a:r>
            <a:fld id="{D2DE33EA-A3B6-433D-87D8-CA0216D8C187}" type="slidenum">
              <a:rPr lang="en-US" altLang="en-US" smtClean="0"/>
              <a:pPr/>
              <a:t>‹#›</a:t>
            </a:fld>
            <a:endParaRPr lang="en-US" altLang="en-US"/>
          </a:p>
        </p:txBody>
      </p:sp>
    </p:spTree>
    <p:extLst>
      <p:ext uri="{BB962C8B-B14F-4D97-AF65-F5344CB8AC3E}">
        <p14:creationId xmlns:p14="http://schemas.microsoft.com/office/powerpoint/2010/main" val="378160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8147F7-DBF2-4603-80B1-AC58AB75F1D3}" type="datetimeFigureOut">
              <a:rPr lang="en-US" smtClean="0"/>
              <a:t>12/21/2018</a:t>
            </a:fld>
            <a:endParaRPr lang="en-US"/>
          </a:p>
        </p:txBody>
      </p:sp>
      <p:sp>
        <p:nvSpPr>
          <p:cNvPr id="6" name="Footer Placeholder 5"/>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7" name="Slide Number Placeholder 6"/>
          <p:cNvSpPr>
            <a:spLocks noGrp="1"/>
          </p:cNvSpPr>
          <p:nvPr>
            <p:ph type="sldNum" sz="quarter" idx="12"/>
          </p:nvPr>
        </p:nvSpPr>
        <p:spPr/>
        <p:txBody>
          <a:bodyPr/>
          <a:lstStyle/>
          <a:p>
            <a:r>
              <a:rPr lang="en-US" altLang="en-US" smtClean="0"/>
              <a:t>13  |  </a:t>
            </a:r>
            <a:fld id="{856D6C5C-939F-4106-84B5-5679CA3AF14C}" type="slidenum">
              <a:rPr lang="en-US" altLang="en-US" smtClean="0"/>
              <a:pPr/>
              <a:t>‹#›</a:t>
            </a:fld>
            <a:endParaRPr lang="en-US" altLang="en-US"/>
          </a:p>
        </p:txBody>
      </p:sp>
    </p:spTree>
    <p:extLst>
      <p:ext uri="{BB962C8B-B14F-4D97-AF65-F5344CB8AC3E}">
        <p14:creationId xmlns:p14="http://schemas.microsoft.com/office/powerpoint/2010/main" val="308859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8147F7-DBF2-4603-80B1-AC58AB75F1D3}" type="datetimeFigureOut">
              <a:rPr lang="en-US" smtClean="0"/>
              <a:t>12/21/2018</a:t>
            </a:fld>
            <a:endParaRPr lang="en-US"/>
          </a:p>
        </p:txBody>
      </p:sp>
      <p:sp>
        <p:nvSpPr>
          <p:cNvPr id="8" name="Footer Placeholder 7"/>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9" name="Slide Number Placeholder 8"/>
          <p:cNvSpPr>
            <a:spLocks noGrp="1"/>
          </p:cNvSpPr>
          <p:nvPr>
            <p:ph type="sldNum" sz="quarter" idx="12"/>
          </p:nvPr>
        </p:nvSpPr>
        <p:spPr/>
        <p:txBody>
          <a:bodyPr/>
          <a:lstStyle/>
          <a:p>
            <a:r>
              <a:rPr lang="en-US" altLang="en-US" smtClean="0"/>
              <a:t>13  |  </a:t>
            </a:r>
            <a:fld id="{FFC58C4E-3F83-42ED-98F5-0EC8A40ED0A9}" type="slidenum">
              <a:rPr lang="en-US" altLang="en-US" smtClean="0"/>
              <a:pPr/>
              <a:t>‹#›</a:t>
            </a:fld>
            <a:endParaRPr lang="en-US" altLang="en-US"/>
          </a:p>
        </p:txBody>
      </p:sp>
    </p:spTree>
    <p:extLst>
      <p:ext uri="{BB962C8B-B14F-4D97-AF65-F5344CB8AC3E}">
        <p14:creationId xmlns:p14="http://schemas.microsoft.com/office/powerpoint/2010/main" val="4055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8147F7-DBF2-4603-80B1-AC58AB75F1D3}" type="datetimeFigureOut">
              <a:rPr lang="en-US" smtClean="0"/>
              <a:t>12/21/2018</a:t>
            </a:fld>
            <a:endParaRPr lang="en-US"/>
          </a:p>
        </p:txBody>
      </p:sp>
      <p:sp>
        <p:nvSpPr>
          <p:cNvPr id="4" name="Footer Placeholder 3"/>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5" name="Slide Number Placeholder 4"/>
          <p:cNvSpPr>
            <a:spLocks noGrp="1"/>
          </p:cNvSpPr>
          <p:nvPr>
            <p:ph type="sldNum" sz="quarter" idx="12"/>
          </p:nvPr>
        </p:nvSpPr>
        <p:spPr/>
        <p:txBody>
          <a:bodyPr/>
          <a:lstStyle/>
          <a:p>
            <a:r>
              <a:rPr lang="en-US" altLang="en-US" smtClean="0"/>
              <a:t>13  |  </a:t>
            </a:r>
            <a:fld id="{68E4BB9C-7C6A-4053-94A3-25B324A00C4B}" type="slidenum">
              <a:rPr lang="en-US" altLang="en-US" smtClean="0"/>
              <a:pPr/>
              <a:t>‹#›</a:t>
            </a:fld>
            <a:endParaRPr lang="en-US" altLang="en-US"/>
          </a:p>
        </p:txBody>
      </p:sp>
    </p:spTree>
    <p:extLst>
      <p:ext uri="{BB962C8B-B14F-4D97-AF65-F5344CB8AC3E}">
        <p14:creationId xmlns:p14="http://schemas.microsoft.com/office/powerpoint/2010/main" val="218544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147F7-DBF2-4603-80B1-AC58AB75F1D3}" type="datetimeFigureOut">
              <a:rPr lang="en-US" smtClean="0"/>
              <a:t>12/21/2018</a:t>
            </a:fld>
            <a:endParaRPr lang="en-US"/>
          </a:p>
        </p:txBody>
      </p:sp>
      <p:sp>
        <p:nvSpPr>
          <p:cNvPr id="3" name="Footer Placeholder 2"/>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4" name="Slide Number Placeholder 3"/>
          <p:cNvSpPr>
            <a:spLocks noGrp="1"/>
          </p:cNvSpPr>
          <p:nvPr>
            <p:ph type="sldNum" sz="quarter" idx="12"/>
          </p:nvPr>
        </p:nvSpPr>
        <p:spPr/>
        <p:txBody>
          <a:bodyPr/>
          <a:lstStyle/>
          <a:p>
            <a:r>
              <a:rPr lang="en-US" altLang="en-US" smtClean="0"/>
              <a:t>13  |  </a:t>
            </a:r>
            <a:fld id="{FF57DF36-C29A-4B24-BA6D-C011ABC4049B}" type="slidenum">
              <a:rPr lang="en-US" altLang="en-US" smtClean="0"/>
              <a:pPr/>
              <a:t>‹#›</a:t>
            </a:fld>
            <a:endParaRPr lang="en-US" altLang="en-US"/>
          </a:p>
        </p:txBody>
      </p:sp>
    </p:spTree>
    <p:extLst>
      <p:ext uri="{BB962C8B-B14F-4D97-AF65-F5344CB8AC3E}">
        <p14:creationId xmlns:p14="http://schemas.microsoft.com/office/powerpoint/2010/main" val="1790988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08147F7-DBF2-4603-80B1-AC58AB75F1D3}" type="datetimeFigureOut">
              <a:rPr lang="en-US" smtClean="0"/>
              <a:t>12/21/2018</a:t>
            </a:fld>
            <a:endParaRPr lang="en-US"/>
          </a:p>
        </p:txBody>
      </p:sp>
      <p:sp>
        <p:nvSpPr>
          <p:cNvPr id="6" name="Footer Placeholder 5"/>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7" name="Slide Number Placeholder 6"/>
          <p:cNvSpPr>
            <a:spLocks noGrp="1"/>
          </p:cNvSpPr>
          <p:nvPr>
            <p:ph type="sldNum" sz="quarter" idx="12"/>
          </p:nvPr>
        </p:nvSpPr>
        <p:spPr/>
        <p:txBody>
          <a:bodyPr/>
          <a:lstStyle/>
          <a:p>
            <a:r>
              <a:rPr lang="en-US" altLang="en-US" smtClean="0"/>
              <a:t>13  |  </a:t>
            </a:r>
            <a:fld id="{68C7467B-44C4-457C-AC64-9D091FC16EC7}" type="slidenum">
              <a:rPr lang="en-US" altLang="en-US" smtClean="0"/>
              <a:pPr/>
              <a:t>‹#›</a:t>
            </a:fld>
            <a:endParaRPr lang="en-US" altLang="en-US"/>
          </a:p>
        </p:txBody>
      </p:sp>
    </p:spTree>
    <p:extLst>
      <p:ext uri="{BB962C8B-B14F-4D97-AF65-F5344CB8AC3E}">
        <p14:creationId xmlns:p14="http://schemas.microsoft.com/office/powerpoint/2010/main" val="330218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866721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08147F7-DBF2-4603-80B1-AC58AB75F1D3}" type="datetimeFigureOut">
              <a:rPr lang="en-US" smtClean="0"/>
              <a:t>12/21/2018</a:t>
            </a:fld>
            <a:endParaRPr lang="en-US"/>
          </a:p>
        </p:txBody>
      </p:sp>
      <p:sp>
        <p:nvSpPr>
          <p:cNvPr id="6" name="Footer Placeholder 5"/>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7" name="Slide Number Placeholder 6"/>
          <p:cNvSpPr>
            <a:spLocks noGrp="1"/>
          </p:cNvSpPr>
          <p:nvPr>
            <p:ph type="sldNum" sz="quarter" idx="12"/>
          </p:nvPr>
        </p:nvSpPr>
        <p:spPr/>
        <p:txBody>
          <a:bodyPr/>
          <a:lstStyle/>
          <a:p>
            <a:r>
              <a:rPr lang="en-US" altLang="en-US" smtClean="0"/>
              <a:t>13  |  </a:t>
            </a:r>
            <a:fld id="{AB1B0ABC-59E1-4AFC-812D-6246E25B503C}" type="slidenum">
              <a:rPr lang="en-US" altLang="en-US" smtClean="0"/>
              <a:pPr/>
              <a:t>‹#›</a:t>
            </a:fld>
            <a:endParaRPr lang="en-US" altLang="en-US"/>
          </a:p>
        </p:txBody>
      </p:sp>
    </p:spTree>
    <p:extLst>
      <p:ext uri="{BB962C8B-B14F-4D97-AF65-F5344CB8AC3E}">
        <p14:creationId xmlns:p14="http://schemas.microsoft.com/office/powerpoint/2010/main" val="339322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147F7-DBF2-4603-80B1-AC58AB75F1D3}" type="datetimeFigureOut">
              <a:rPr lang="en-US" smtClean="0"/>
              <a:t>12/21/2018</a:t>
            </a:fld>
            <a:endParaRPr lang="en-US"/>
          </a:p>
        </p:txBody>
      </p:sp>
      <p:sp>
        <p:nvSpPr>
          <p:cNvPr id="5" name="Footer Placeholder 4"/>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6" name="Slide Number Placeholder 5"/>
          <p:cNvSpPr>
            <a:spLocks noGrp="1"/>
          </p:cNvSpPr>
          <p:nvPr>
            <p:ph type="sldNum" sz="quarter" idx="12"/>
          </p:nvPr>
        </p:nvSpPr>
        <p:spPr/>
        <p:txBody>
          <a:bodyPr/>
          <a:lstStyle/>
          <a:p>
            <a:r>
              <a:rPr lang="en-US" altLang="en-US" smtClean="0"/>
              <a:t>13  |  </a:t>
            </a:r>
            <a:fld id="{E3E6F5C6-FA11-449D-A667-47E10C39AD91}" type="slidenum">
              <a:rPr lang="en-US" altLang="en-US" smtClean="0"/>
              <a:pPr/>
              <a:t>‹#›</a:t>
            </a:fld>
            <a:endParaRPr lang="en-US" altLang="en-US"/>
          </a:p>
        </p:txBody>
      </p:sp>
    </p:spTree>
    <p:extLst>
      <p:ext uri="{BB962C8B-B14F-4D97-AF65-F5344CB8AC3E}">
        <p14:creationId xmlns:p14="http://schemas.microsoft.com/office/powerpoint/2010/main" val="1411137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147F7-DBF2-4603-80B1-AC58AB75F1D3}" type="datetimeFigureOut">
              <a:rPr lang="en-US" smtClean="0"/>
              <a:t>12/21/2018</a:t>
            </a:fld>
            <a:endParaRPr lang="en-US"/>
          </a:p>
        </p:txBody>
      </p:sp>
      <p:sp>
        <p:nvSpPr>
          <p:cNvPr id="5" name="Footer Placeholder 4"/>
          <p:cNvSpPr>
            <a:spLocks noGrp="1"/>
          </p:cNvSpPr>
          <p:nvPr>
            <p:ph type="ftr" sz="quarter" idx="11"/>
          </p:nvPr>
        </p:nvSpPr>
        <p:spPr/>
        <p:txBody>
          <a:bodyPr/>
          <a:lstStyle/>
          <a:p>
            <a:pPr>
              <a:defRPr/>
            </a:pPr>
            <a:r>
              <a:rPr lang="en-US" smtClean="0"/>
              <a:t>Copyright © Houghton Mifflin Company. All rights reserved.</a:t>
            </a:r>
            <a:endParaRPr lang="en-US"/>
          </a:p>
        </p:txBody>
      </p:sp>
      <p:sp>
        <p:nvSpPr>
          <p:cNvPr id="6" name="Slide Number Placeholder 5"/>
          <p:cNvSpPr>
            <a:spLocks noGrp="1"/>
          </p:cNvSpPr>
          <p:nvPr>
            <p:ph type="sldNum" sz="quarter" idx="12"/>
          </p:nvPr>
        </p:nvSpPr>
        <p:spPr/>
        <p:txBody>
          <a:bodyPr/>
          <a:lstStyle/>
          <a:p>
            <a:r>
              <a:rPr lang="en-US" altLang="en-US" smtClean="0"/>
              <a:t>13  |  </a:t>
            </a:r>
            <a:fld id="{CF2EAF41-686B-4464-8958-EB99FC35258F}" type="slidenum">
              <a:rPr lang="en-US" altLang="en-US" smtClean="0"/>
              <a:pPr/>
              <a:t>‹#›</a:t>
            </a:fld>
            <a:endParaRPr lang="en-US" altLang="en-US"/>
          </a:p>
        </p:txBody>
      </p:sp>
    </p:spTree>
    <p:extLst>
      <p:ext uri="{BB962C8B-B14F-4D97-AF65-F5344CB8AC3E}">
        <p14:creationId xmlns:p14="http://schemas.microsoft.com/office/powerpoint/2010/main" val="258914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9E5CAD0-5B13-4FB5-8308-3E63A50AB966}" type="datetime1">
              <a:rPr lang="en-US" smtClean="0"/>
              <a:pPr>
                <a:defRPr/>
              </a:pPr>
              <a:t>12/21/2018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117878262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4871A3-1F38-4527-9C15-6B53FA5B0A43}" type="datetime1">
              <a:rPr lang="en-US" smtClean="0"/>
              <a:pPr>
                <a:defRPr/>
              </a:pPr>
              <a:t>12/21/2018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38263218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08A3CBF-4754-4F55-BCC3-829CF789748B}" type="datetime1">
              <a:rPr lang="en-US" smtClean="0"/>
              <a:pPr>
                <a:defRPr/>
              </a:pPr>
              <a:t>12/21/2018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49299220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23DF38A-5351-433B-B479-40403F70676F}" type="datetime1">
              <a:rPr lang="en-US" smtClean="0"/>
              <a:pPr>
                <a:defRPr/>
              </a:pPr>
              <a:t>12/21/2018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261156361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11ECC12-E50A-43D5-8F52-8E841CE414C8}" type="datetime1">
              <a:rPr lang="en-US" smtClean="0"/>
              <a:pPr>
                <a:defRPr/>
              </a:pPr>
              <a:t>12/21/2018</a:t>
            </a:fld>
            <a:endParaRPr lang="en-US" dirty="0"/>
          </a:p>
        </p:txBody>
      </p:sp>
      <p:sp>
        <p:nvSpPr>
          <p:cNvPr id="8" name="Footer Placeholder 7"/>
          <p:cNvSpPr>
            <a:spLocks noGrp="1"/>
          </p:cNvSpPr>
          <p:nvPr>
            <p:ph type="ftr" sz="quarter" idx="11"/>
          </p:nvPr>
        </p:nvSpPr>
        <p:spPr/>
        <p:txBody>
          <a:bodyPr/>
          <a:lstStyle/>
          <a:p>
            <a:pPr>
              <a:defRPr/>
            </a:pPr>
            <a:r>
              <a:rPr lang="en-US" smtClean="0"/>
              <a:t>1</a:t>
            </a:r>
            <a:endParaRPr lang="en-US"/>
          </a:p>
        </p:txBody>
      </p:sp>
      <p:sp>
        <p:nvSpPr>
          <p:cNvPr id="9" name="Slide Number Placeholder 8"/>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253281969"/>
      </p:ext>
    </p:extLst>
  </p:cSld>
  <p:clrMapOvr>
    <a:masterClrMapping/>
  </p:clrMapOvr>
  <p:transition>
    <p:fade/>
  </p:transition>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EB13A97-9694-42A3-B074-ED3DBF01D7B8}" type="datetime1">
              <a:rPr lang="en-US" smtClean="0"/>
              <a:pPr>
                <a:defRPr/>
              </a:pPr>
              <a:t>12/21/2018</a:t>
            </a:fld>
            <a:endParaRPr lang="en-US" dirty="0"/>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9483207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955137-28D9-47FE-B35A-F2B7962F403E}" type="datetime1">
              <a:rPr lang="en-US" smtClean="0"/>
              <a:pPr>
                <a:defRPr/>
              </a:pPr>
              <a:t>12/21/2018</a:t>
            </a:fld>
            <a:endParaRPr lang="en-US" dirty="0"/>
          </a:p>
        </p:txBody>
      </p:sp>
      <p:sp>
        <p:nvSpPr>
          <p:cNvPr id="3" name="Footer Placeholder 2"/>
          <p:cNvSpPr>
            <a:spLocks noGrp="1"/>
          </p:cNvSpPr>
          <p:nvPr>
            <p:ph type="ftr" sz="quarter" idx="11"/>
          </p:nvPr>
        </p:nvSpPr>
        <p:spPr/>
        <p:txBody>
          <a:bodyPr/>
          <a:lstStyle/>
          <a:p>
            <a:pPr>
              <a:defRPr/>
            </a:pPr>
            <a:r>
              <a:rPr lang="en-US" smtClean="0"/>
              <a:t>1</a:t>
            </a:r>
            <a:endParaRPr lang="en-US"/>
          </a:p>
        </p:txBody>
      </p:sp>
      <p:sp>
        <p:nvSpPr>
          <p:cNvPr id="4" name="Slide Number Placeholder 3"/>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9312279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28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87A582F-85BE-4249-9C25-1D32A3EAF5E8}" type="datetime1">
              <a:rPr lang="en-US" smtClean="0"/>
              <a:pPr>
                <a:defRPr/>
              </a:pPr>
              <a:t>12/21/2018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898325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F66887B-8E24-410F-BC94-E8C70D4E2393}" type="datetime1">
              <a:rPr lang="en-US" smtClean="0"/>
              <a:pPr>
                <a:defRPr/>
              </a:pPr>
              <a:t>12/21/2018</a:t>
            </a:fld>
            <a:endParaRPr lang="en-US" dirty="0"/>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8479348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94CAFD7-AC6D-4BB9-9DF7-E7280C00DBD0}" type="datetime1">
              <a:rPr lang="en-US" smtClean="0"/>
              <a:pPr>
                <a:defRPr/>
              </a:pPr>
              <a:t>12/21/2018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29379106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7825145-DB63-42D7-8507-964DC0B9F302}" type="datetime1">
              <a:rPr lang="en-US" smtClean="0"/>
              <a:pPr>
                <a:defRPr/>
              </a:pPr>
              <a:t>12/21/2018</a:t>
            </a:fld>
            <a:endParaRPr lang="en-US" dirty="0"/>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fld id="{EE314405-12A2-4B67-A328-0FB71198855B}" type="slidenum">
              <a:rPr lang="en-US" smtClean="0"/>
              <a:t>‹#›</a:t>
            </a:fld>
            <a:endParaRPr lang="en-US"/>
          </a:p>
        </p:txBody>
      </p:sp>
    </p:spTree>
    <p:extLst>
      <p:ext uri="{BB962C8B-B14F-4D97-AF65-F5344CB8AC3E}">
        <p14:creationId xmlns:p14="http://schemas.microsoft.com/office/powerpoint/2010/main" val="338582050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5AC6EC9-E02F-4634-8DF5-7E4167D68B72}" type="datetime1">
              <a:rPr lang="en-US"/>
              <a:pPr>
                <a:defRPr/>
              </a:pPr>
              <a:t>12/21/2018</a:t>
            </a:fld>
            <a:endParaRPr lang="en-US" dirty="0"/>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E6B750EB-7D75-40BD-A537-9DC8B04941A5}" type="slidenum">
              <a:rPr lang="en-US" altLang="en-US"/>
              <a:pPr/>
              <a:t>‹#›</a:t>
            </a:fld>
            <a:r>
              <a:rPr lang="en-US" altLang="en-US"/>
              <a:t>1</a:t>
            </a: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254061"/>
                </a:solidFill>
                <a:latin typeface="Calibri" panose="020F0502020204030204" pitchFamily="34" charset="0"/>
              </a:defRPr>
            </a:lvl1pPr>
          </a:lstStyle>
          <a:p>
            <a:fld id="{B8BF3D4F-7D3C-4555-982D-F8560A669871}" type="slidenum">
              <a:rPr lang="en-US" altLang="en-US"/>
              <a:pPr/>
              <a:t>‹#›</a:t>
            </a:fld>
            <a:endParaRPr lang="en-US" altLang="en-US"/>
          </a:p>
        </p:txBody>
      </p:sp>
    </p:spTree>
    <p:extLst>
      <p:ext uri="{BB962C8B-B14F-4D97-AF65-F5344CB8AC3E}">
        <p14:creationId xmlns:p14="http://schemas.microsoft.com/office/powerpoint/2010/main" val="42466421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901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5719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08918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0018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24825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13/04/1440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26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8ABB09-4A1D-463E-8065-109CC2B7EFAA}" type="datetimeFigureOut">
              <a:rPr lang="ar-SA" smtClean="0"/>
              <a:pPr/>
              <a:t>13/04/1440</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34F065-1154-456A-91E3-76DE8E75E17B}" type="slidenum">
              <a:rPr lang="ar-SA" smtClean="0"/>
              <a:pPr/>
              <a:t>‹#›</a:t>
            </a:fld>
            <a:endParaRPr lang="ar-S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0897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8ABB09-4A1D-463E-8065-109CC2B7EFAA}" type="datetimeFigureOut">
              <a:rPr lang="ar-SA" smtClean="0"/>
              <a:pPr/>
              <a:t>13/04/1440</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787837336"/>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6F94327-FB75-4FDC-9EA4-E006C9DFF27D}" type="datetime1">
              <a:rPr lang="en-US" smtClean="0"/>
              <a:pPr>
                <a:defRPr/>
              </a:pPr>
              <a:t>12/21/2018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1</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314405-12A2-4B67-A328-0FB71198855B}" type="slidenum">
              <a:rPr lang="en-US" smtClean="0"/>
              <a:t>‹#›</a:t>
            </a:fld>
            <a:endParaRPr lang="en-US"/>
          </a:p>
        </p:txBody>
      </p:sp>
      <p:sp>
        <p:nvSpPr>
          <p:cNvPr id="7" name="Text Box 9"/>
          <p:cNvSpPr txBox="1">
            <a:spLocks noChangeArrowheads="1"/>
          </p:cNvSpPr>
          <p:nvPr userDrawn="1"/>
        </p:nvSpPr>
        <p:spPr bwMode="auto">
          <a:xfrm>
            <a:off x="8229601" y="6497639"/>
            <a:ext cx="809625" cy="230832"/>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en-US" sz="900" b="1"/>
              <a:t>12-</a:t>
            </a:r>
            <a:fld id="{2CE3CB2A-6647-4678-9F71-FE7B604A90DD}" type="slidenum">
              <a:rPr lang="en-US" altLang="en-US" sz="900" b="1"/>
              <a:pPr algn="r"/>
              <a:t>‹#›</a:t>
            </a:fld>
            <a:endParaRPr lang="en-US" altLang="en-US" sz="900" b="1"/>
          </a:p>
        </p:txBody>
      </p:sp>
    </p:spTree>
    <p:extLst>
      <p:ext uri="{BB962C8B-B14F-4D97-AF65-F5344CB8AC3E}">
        <p14:creationId xmlns:p14="http://schemas.microsoft.com/office/powerpoint/2010/main" val="2355277532"/>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ransition>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327" y="1728788"/>
            <a:ext cx="8001001" cy="2108921"/>
          </a:xfrm>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t/>
            </a:r>
            <a:br>
              <a:rPr lang="en-US" dirty="0"/>
            </a:br>
            <a:r>
              <a:rPr lang="en-US" sz="5025" b="1" dirty="0">
                <a:solidFill>
                  <a:schemeClr val="accent5">
                    <a:lumMod val="50000"/>
                  </a:schemeClr>
                </a:solidFill>
              </a:rPr>
              <a:t/>
            </a:r>
            <a:br>
              <a:rPr lang="en-US" sz="5025" b="1" dirty="0">
                <a:solidFill>
                  <a:schemeClr val="accent5">
                    <a:lumMod val="50000"/>
                  </a:schemeClr>
                </a:solidFill>
              </a:rPr>
            </a:br>
            <a:r>
              <a:rPr lang="en-US" sz="5025" b="1" dirty="0" smtClean="0">
                <a:solidFill>
                  <a:schemeClr val="accent6">
                    <a:lumMod val="50000"/>
                  </a:schemeClr>
                </a:solidFill>
              </a:rPr>
              <a:t>Chapter-6</a:t>
            </a:r>
            <a:r>
              <a:rPr lang="en-US" sz="5025" b="1" dirty="0">
                <a:solidFill>
                  <a:schemeClr val="accent6">
                    <a:lumMod val="50000"/>
                  </a:schemeClr>
                </a:solidFill>
              </a:rPr>
              <a:t/>
            </a:r>
            <a:br>
              <a:rPr lang="en-US" sz="5025" b="1" dirty="0">
                <a:solidFill>
                  <a:schemeClr val="accent6">
                    <a:lumMod val="50000"/>
                  </a:schemeClr>
                </a:solidFill>
              </a:rPr>
            </a:br>
            <a:r>
              <a:rPr lang="en-US" dirty="0"/>
              <a:t>Brand &amp; Branding and Dealing with competitions</a:t>
            </a:r>
            <a:endParaRPr lang="en-US" b="1" dirty="0">
              <a:solidFill>
                <a:schemeClr val="accent6">
                  <a:lumMod val="50000"/>
                </a:schemeClr>
              </a:solidFill>
            </a:endParaRPr>
          </a:p>
        </p:txBody>
      </p:sp>
      <p:sp>
        <p:nvSpPr>
          <p:cNvPr id="3" name="Subtitle 2"/>
          <p:cNvSpPr>
            <a:spLocks noGrp="1"/>
          </p:cNvSpPr>
          <p:nvPr>
            <p:ph type="subTitle" idx="1"/>
          </p:nvPr>
        </p:nvSpPr>
        <p:spPr>
          <a:xfrm>
            <a:off x="1787237" y="4005696"/>
            <a:ext cx="6858000" cy="1480705"/>
          </a:xfrm>
        </p:spPr>
        <p:txBody>
          <a:bodyPr>
            <a:noAutofit/>
          </a:bodyPr>
          <a:lstStyle/>
          <a:p>
            <a:pPr algn="r">
              <a:lnSpc>
                <a:spcPct val="110000"/>
              </a:lnSpc>
              <a:spcBef>
                <a:spcPts val="0"/>
              </a:spcBef>
            </a:pPr>
            <a:r>
              <a:rPr lang="en-US" sz="2700" dirty="0">
                <a:solidFill>
                  <a:schemeClr val="accent5">
                    <a:lumMod val="50000"/>
                  </a:schemeClr>
                </a:solidFill>
                <a:latin typeface="+mj-lt"/>
                <a:ea typeface="+mj-ea"/>
                <a:cs typeface="+mj-cs"/>
              </a:rPr>
              <a:t>Dr. </a:t>
            </a:r>
            <a:r>
              <a:rPr lang="en-US" sz="2700" dirty="0" err="1">
                <a:solidFill>
                  <a:schemeClr val="accent5">
                    <a:lumMod val="50000"/>
                  </a:schemeClr>
                </a:solidFill>
                <a:latin typeface="+mj-lt"/>
                <a:ea typeface="+mj-ea"/>
                <a:cs typeface="+mj-cs"/>
              </a:rPr>
              <a:t>Mohsin</a:t>
            </a:r>
            <a:r>
              <a:rPr lang="en-US" sz="2700" dirty="0">
                <a:solidFill>
                  <a:schemeClr val="accent5">
                    <a:lumMod val="50000"/>
                  </a:schemeClr>
                </a:solidFill>
                <a:latin typeface="+mj-lt"/>
                <a:ea typeface="+mj-ea"/>
                <a:cs typeface="+mj-cs"/>
              </a:rPr>
              <a:t> Uddin</a:t>
            </a:r>
          </a:p>
          <a:p>
            <a:pPr algn="r">
              <a:lnSpc>
                <a:spcPct val="110000"/>
              </a:lnSpc>
              <a:spcBef>
                <a:spcPts val="0"/>
              </a:spcBef>
            </a:pPr>
            <a:r>
              <a:rPr lang="en-US" sz="2100" dirty="0">
                <a:solidFill>
                  <a:schemeClr val="accent5">
                    <a:lumMod val="50000"/>
                  </a:schemeClr>
                </a:solidFill>
                <a:latin typeface="+mj-lt"/>
                <a:ea typeface="+mj-ea"/>
                <a:cs typeface="+mj-cs"/>
              </a:rPr>
              <a:t>Department of Accounting</a:t>
            </a:r>
          </a:p>
          <a:p>
            <a:pPr algn="r">
              <a:lnSpc>
                <a:spcPct val="110000"/>
              </a:lnSpc>
              <a:spcBef>
                <a:spcPts val="0"/>
              </a:spcBef>
            </a:pPr>
            <a:r>
              <a:rPr lang="en-US" sz="2100" dirty="0">
                <a:solidFill>
                  <a:schemeClr val="accent5">
                    <a:lumMod val="50000"/>
                  </a:schemeClr>
                </a:solidFill>
                <a:latin typeface="+mj-lt"/>
                <a:ea typeface="+mj-ea"/>
                <a:cs typeface="+mj-cs"/>
              </a:rPr>
              <a:t>Faculty of Economics and Administrative Sciences</a:t>
            </a:r>
          </a:p>
          <a:p>
            <a:pPr algn="r">
              <a:lnSpc>
                <a:spcPct val="110000"/>
              </a:lnSpc>
              <a:spcBef>
                <a:spcPts val="0"/>
              </a:spcBef>
            </a:pPr>
            <a:r>
              <a:rPr lang="en-US" sz="2100" dirty="0" err="1">
                <a:solidFill>
                  <a:schemeClr val="accent5">
                    <a:lumMod val="50000"/>
                  </a:schemeClr>
                </a:solidFill>
                <a:latin typeface="+mj-lt"/>
                <a:ea typeface="+mj-ea"/>
                <a:cs typeface="+mj-cs"/>
              </a:rPr>
              <a:t>Ishik</a:t>
            </a:r>
            <a:r>
              <a:rPr lang="en-US" sz="2100" dirty="0">
                <a:solidFill>
                  <a:schemeClr val="accent5">
                    <a:lumMod val="50000"/>
                  </a:schemeClr>
                </a:solidFill>
                <a:latin typeface="+mj-lt"/>
                <a:ea typeface="+mj-ea"/>
                <a:cs typeface="+mj-cs"/>
              </a:rPr>
              <a:t> University, Erbil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857250"/>
            <a:ext cx="1143000" cy="871538"/>
          </a:xfrm>
          <a:prstGeom prst="rect">
            <a:avLst/>
          </a:prstGeom>
        </p:spPr>
      </p:pic>
    </p:spTree>
    <p:extLst>
      <p:ext uri="{BB962C8B-B14F-4D97-AF65-F5344CB8AC3E}">
        <p14:creationId xmlns:p14="http://schemas.microsoft.com/office/powerpoint/2010/main" val="31680807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1028"/>
          <p:cNvSpPr>
            <a:spLocks noGrp="1" noChangeArrowheads="1"/>
          </p:cNvSpPr>
          <p:nvPr>
            <p:ph type="title"/>
          </p:nvPr>
        </p:nvSpPr>
        <p:spPr/>
        <p:txBody>
          <a:bodyPr/>
          <a:lstStyle/>
          <a:p>
            <a:pPr eaLnBrk="1" hangingPunct="1"/>
            <a:r>
              <a:rPr lang="en-US" altLang="en-US" dirty="0" smtClean="0">
                <a:solidFill>
                  <a:srgbClr val="FF0000"/>
                </a:solidFill>
              </a:rPr>
              <a:t>Branding: Key Terms</a:t>
            </a:r>
          </a:p>
        </p:txBody>
      </p:sp>
      <p:sp>
        <p:nvSpPr>
          <p:cNvPr id="125957" name="Rectangle 1029"/>
          <p:cNvSpPr>
            <a:spLocks noGrp="1" noChangeArrowheads="1"/>
          </p:cNvSpPr>
          <p:nvPr>
            <p:ph idx="1"/>
          </p:nvPr>
        </p:nvSpPr>
        <p:spPr/>
        <p:txBody>
          <a:bodyPr>
            <a:normAutofit lnSpcReduction="10000"/>
          </a:bodyPr>
          <a:lstStyle/>
          <a:p>
            <a:pPr eaLnBrk="1" hangingPunct="1">
              <a:lnSpc>
                <a:spcPct val="90000"/>
              </a:lnSpc>
            </a:pPr>
            <a:r>
              <a:rPr lang="en-US" altLang="en-US" sz="2800" dirty="0" smtClean="0"/>
              <a:t>Brand</a:t>
            </a:r>
          </a:p>
          <a:p>
            <a:pPr lvl="1" eaLnBrk="1" hangingPunct="1">
              <a:lnSpc>
                <a:spcPct val="90000"/>
              </a:lnSpc>
            </a:pPr>
            <a:r>
              <a:rPr lang="en-US" altLang="en-US" sz="2400" dirty="0" smtClean="0"/>
              <a:t>An identifying name, term, design, or symbol</a:t>
            </a:r>
          </a:p>
          <a:p>
            <a:pPr lvl="1" eaLnBrk="1" hangingPunct="1">
              <a:lnSpc>
                <a:spcPct val="90000"/>
              </a:lnSpc>
            </a:pPr>
            <a:r>
              <a:rPr lang="en-US" altLang="en-US" sz="2400" dirty="0" smtClean="0"/>
              <a:t>One item, family of items, or all items of a seller</a:t>
            </a:r>
          </a:p>
          <a:p>
            <a:pPr lvl="2" eaLnBrk="1" hangingPunct="1">
              <a:lnSpc>
                <a:spcPct val="90000"/>
              </a:lnSpc>
            </a:pPr>
            <a:r>
              <a:rPr lang="en-US" altLang="en-US" sz="2000" dirty="0" smtClean="0"/>
              <a:t>  General Motors</a:t>
            </a:r>
          </a:p>
          <a:p>
            <a:pPr eaLnBrk="1" hangingPunct="1">
              <a:lnSpc>
                <a:spcPct val="90000"/>
              </a:lnSpc>
            </a:pPr>
            <a:r>
              <a:rPr lang="en-US" altLang="en-US" sz="2800" dirty="0" smtClean="0"/>
              <a:t>Brand Name</a:t>
            </a:r>
          </a:p>
          <a:p>
            <a:pPr lvl="1" eaLnBrk="1" hangingPunct="1">
              <a:lnSpc>
                <a:spcPct val="90000"/>
              </a:lnSpc>
            </a:pPr>
            <a:r>
              <a:rPr lang="en-US" altLang="en-US" sz="2400" dirty="0" smtClean="0"/>
              <a:t>The part of a brand that can be spoken</a:t>
            </a:r>
          </a:p>
          <a:p>
            <a:pPr lvl="1" eaLnBrk="1" hangingPunct="1">
              <a:lnSpc>
                <a:spcPct val="90000"/>
              </a:lnSpc>
            </a:pPr>
            <a:r>
              <a:rPr lang="en-US" altLang="en-US" sz="2400" dirty="0" smtClean="0"/>
              <a:t>Words, letters, numbers</a:t>
            </a:r>
          </a:p>
          <a:p>
            <a:pPr lvl="2" eaLnBrk="1" hangingPunct="1">
              <a:lnSpc>
                <a:spcPct val="90000"/>
              </a:lnSpc>
            </a:pPr>
            <a:r>
              <a:rPr lang="en-US" altLang="en-US" sz="2000" dirty="0" smtClean="0"/>
              <a:t>Union 76,  49’ers</a:t>
            </a:r>
          </a:p>
          <a:p>
            <a:pPr eaLnBrk="1" hangingPunct="1">
              <a:lnSpc>
                <a:spcPct val="90000"/>
              </a:lnSpc>
            </a:pPr>
            <a:r>
              <a:rPr lang="en-US" altLang="en-US" sz="2800" dirty="0" smtClean="0"/>
              <a:t>Brand Mark</a:t>
            </a:r>
          </a:p>
          <a:p>
            <a:pPr lvl="1" eaLnBrk="1" hangingPunct="1">
              <a:lnSpc>
                <a:spcPct val="90000"/>
              </a:lnSpc>
            </a:pPr>
            <a:r>
              <a:rPr lang="en-US" altLang="en-US" sz="2400" dirty="0" smtClean="0"/>
              <a:t>The part of a brand not made up of words</a:t>
            </a:r>
          </a:p>
          <a:p>
            <a:pPr lvl="1" eaLnBrk="1" hangingPunct="1">
              <a:lnSpc>
                <a:spcPct val="90000"/>
              </a:lnSpc>
            </a:pPr>
            <a:r>
              <a:rPr lang="en-US" altLang="en-US" sz="2400" dirty="0" smtClean="0"/>
              <a:t>Symbols or designs</a:t>
            </a:r>
          </a:p>
          <a:p>
            <a:pPr lvl="2" eaLnBrk="1" hangingPunct="1">
              <a:lnSpc>
                <a:spcPct val="90000"/>
              </a:lnSpc>
            </a:pPr>
            <a:r>
              <a:rPr lang="en-US" altLang="en-US" sz="2000" dirty="0" smtClean="0"/>
              <a:t>Mercedes star, McDonald’s arches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9713AE0E-1203-409C-9EC4-398FCBB71165}"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0919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57">
                                            <p:txEl>
                                              <p:pRg st="0" end="0"/>
                                            </p:txEl>
                                          </p:spTgt>
                                        </p:tgtEl>
                                        <p:attrNameLst>
                                          <p:attrName>style.visibility</p:attrName>
                                        </p:attrNameLst>
                                      </p:cBhvr>
                                      <p:to>
                                        <p:strVal val="visible"/>
                                      </p:to>
                                    </p:set>
                                    <p:animEffect transition="in" filter="wipe(left)">
                                      <p:cBhvr>
                                        <p:cTn id="7" dur="500"/>
                                        <p:tgtEl>
                                          <p:spTgt spid="1259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7">
                                            <p:txEl>
                                              <p:pRg st="1" end="1"/>
                                            </p:txEl>
                                          </p:spTgt>
                                        </p:tgtEl>
                                        <p:attrNameLst>
                                          <p:attrName>style.visibility</p:attrName>
                                        </p:attrNameLst>
                                      </p:cBhvr>
                                      <p:to>
                                        <p:strVal val="visible"/>
                                      </p:to>
                                    </p:set>
                                    <p:animEffect transition="in" filter="wipe(left)">
                                      <p:cBhvr>
                                        <p:cTn id="12" dur="500"/>
                                        <p:tgtEl>
                                          <p:spTgt spid="1259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57">
                                            <p:txEl>
                                              <p:pRg st="2" end="2"/>
                                            </p:txEl>
                                          </p:spTgt>
                                        </p:tgtEl>
                                        <p:attrNameLst>
                                          <p:attrName>style.visibility</p:attrName>
                                        </p:attrNameLst>
                                      </p:cBhvr>
                                      <p:to>
                                        <p:strVal val="visible"/>
                                      </p:to>
                                    </p:set>
                                    <p:animEffect transition="in" filter="wipe(left)">
                                      <p:cBhvr>
                                        <p:cTn id="17" dur="500"/>
                                        <p:tgtEl>
                                          <p:spTgt spid="1259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957">
                                            <p:txEl>
                                              <p:pRg st="3" end="3"/>
                                            </p:txEl>
                                          </p:spTgt>
                                        </p:tgtEl>
                                        <p:attrNameLst>
                                          <p:attrName>style.visibility</p:attrName>
                                        </p:attrNameLst>
                                      </p:cBhvr>
                                      <p:to>
                                        <p:strVal val="visible"/>
                                      </p:to>
                                    </p:set>
                                    <p:animEffect transition="in" filter="wipe(left)">
                                      <p:cBhvr>
                                        <p:cTn id="22" dur="500"/>
                                        <p:tgtEl>
                                          <p:spTgt spid="12595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5957">
                                            <p:txEl>
                                              <p:pRg st="4" end="4"/>
                                            </p:txEl>
                                          </p:spTgt>
                                        </p:tgtEl>
                                        <p:attrNameLst>
                                          <p:attrName>style.visibility</p:attrName>
                                        </p:attrNameLst>
                                      </p:cBhvr>
                                      <p:to>
                                        <p:strVal val="visible"/>
                                      </p:to>
                                    </p:set>
                                    <p:animEffect transition="in" filter="wipe(left)">
                                      <p:cBhvr>
                                        <p:cTn id="27" dur="500"/>
                                        <p:tgtEl>
                                          <p:spTgt spid="12595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5957">
                                            <p:txEl>
                                              <p:pRg st="5" end="5"/>
                                            </p:txEl>
                                          </p:spTgt>
                                        </p:tgtEl>
                                        <p:attrNameLst>
                                          <p:attrName>style.visibility</p:attrName>
                                        </p:attrNameLst>
                                      </p:cBhvr>
                                      <p:to>
                                        <p:strVal val="visible"/>
                                      </p:to>
                                    </p:set>
                                    <p:animEffect transition="in" filter="wipe(left)">
                                      <p:cBhvr>
                                        <p:cTn id="32" dur="500"/>
                                        <p:tgtEl>
                                          <p:spTgt spid="12595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5957">
                                            <p:txEl>
                                              <p:pRg st="6" end="6"/>
                                            </p:txEl>
                                          </p:spTgt>
                                        </p:tgtEl>
                                        <p:attrNameLst>
                                          <p:attrName>style.visibility</p:attrName>
                                        </p:attrNameLst>
                                      </p:cBhvr>
                                      <p:to>
                                        <p:strVal val="visible"/>
                                      </p:to>
                                    </p:set>
                                    <p:animEffect transition="in" filter="wipe(left)">
                                      <p:cBhvr>
                                        <p:cTn id="37" dur="500"/>
                                        <p:tgtEl>
                                          <p:spTgt spid="12595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5957">
                                            <p:txEl>
                                              <p:pRg st="7" end="7"/>
                                            </p:txEl>
                                          </p:spTgt>
                                        </p:tgtEl>
                                        <p:attrNameLst>
                                          <p:attrName>style.visibility</p:attrName>
                                        </p:attrNameLst>
                                      </p:cBhvr>
                                      <p:to>
                                        <p:strVal val="visible"/>
                                      </p:to>
                                    </p:set>
                                    <p:animEffect transition="in" filter="wipe(left)">
                                      <p:cBhvr>
                                        <p:cTn id="42" dur="500"/>
                                        <p:tgtEl>
                                          <p:spTgt spid="12595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5957">
                                            <p:txEl>
                                              <p:pRg st="8" end="8"/>
                                            </p:txEl>
                                          </p:spTgt>
                                        </p:tgtEl>
                                        <p:attrNameLst>
                                          <p:attrName>style.visibility</p:attrName>
                                        </p:attrNameLst>
                                      </p:cBhvr>
                                      <p:to>
                                        <p:strVal val="visible"/>
                                      </p:to>
                                    </p:set>
                                    <p:animEffect transition="in" filter="wipe(left)">
                                      <p:cBhvr>
                                        <p:cTn id="47" dur="500"/>
                                        <p:tgtEl>
                                          <p:spTgt spid="12595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5957">
                                            <p:txEl>
                                              <p:pRg st="9" end="9"/>
                                            </p:txEl>
                                          </p:spTgt>
                                        </p:tgtEl>
                                        <p:attrNameLst>
                                          <p:attrName>style.visibility</p:attrName>
                                        </p:attrNameLst>
                                      </p:cBhvr>
                                      <p:to>
                                        <p:strVal val="visible"/>
                                      </p:to>
                                    </p:set>
                                    <p:animEffect transition="in" filter="wipe(left)">
                                      <p:cBhvr>
                                        <p:cTn id="52" dur="500"/>
                                        <p:tgtEl>
                                          <p:spTgt spid="12595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5957">
                                            <p:txEl>
                                              <p:pRg st="10" end="10"/>
                                            </p:txEl>
                                          </p:spTgt>
                                        </p:tgtEl>
                                        <p:attrNameLst>
                                          <p:attrName>style.visibility</p:attrName>
                                        </p:attrNameLst>
                                      </p:cBhvr>
                                      <p:to>
                                        <p:strVal val="visible"/>
                                      </p:to>
                                    </p:set>
                                    <p:animEffect transition="in" filter="wipe(left)">
                                      <p:cBhvr>
                                        <p:cTn id="57" dur="500"/>
                                        <p:tgtEl>
                                          <p:spTgt spid="12595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5957">
                                            <p:txEl>
                                              <p:pRg st="11" end="11"/>
                                            </p:txEl>
                                          </p:spTgt>
                                        </p:tgtEl>
                                        <p:attrNameLst>
                                          <p:attrName>style.visibility</p:attrName>
                                        </p:attrNameLst>
                                      </p:cBhvr>
                                      <p:to>
                                        <p:strVal val="visible"/>
                                      </p:to>
                                    </p:set>
                                    <p:animEffect transition="in" filter="wipe(left)">
                                      <p:cBhvr>
                                        <p:cTn id="62" dur="500"/>
                                        <p:tgtEl>
                                          <p:spTgt spid="12595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8"/>
          <p:cNvSpPr>
            <a:spLocks noGrp="1" noChangeArrowheads="1"/>
          </p:cNvSpPr>
          <p:nvPr>
            <p:ph type="title"/>
          </p:nvPr>
        </p:nvSpPr>
        <p:spPr/>
        <p:txBody>
          <a:bodyPr>
            <a:normAutofit/>
          </a:bodyPr>
          <a:lstStyle/>
          <a:p>
            <a:pPr eaLnBrk="1" hangingPunct="1"/>
            <a:r>
              <a:rPr lang="en-US" altLang="en-US" sz="3600" dirty="0" smtClean="0">
                <a:solidFill>
                  <a:srgbClr val="FF0000"/>
                </a:solidFill>
              </a:rPr>
              <a:t>Branding</a:t>
            </a:r>
          </a:p>
        </p:txBody>
      </p:sp>
      <p:sp>
        <p:nvSpPr>
          <p:cNvPr id="128009" name="Rectangle 9"/>
          <p:cNvSpPr>
            <a:spLocks noGrp="1" noChangeArrowheads="1"/>
          </p:cNvSpPr>
          <p:nvPr>
            <p:ph idx="1"/>
          </p:nvPr>
        </p:nvSpPr>
        <p:spPr/>
        <p:txBody>
          <a:bodyPr>
            <a:normAutofit/>
          </a:bodyPr>
          <a:lstStyle/>
          <a:p>
            <a:pPr eaLnBrk="1" hangingPunct="1"/>
            <a:r>
              <a:rPr lang="en-US" altLang="en-US" sz="3200" dirty="0" smtClean="0"/>
              <a:t>Trademark</a:t>
            </a:r>
          </a:p>
          <a:p>
            <a:pPr lvl="1" eaLnBrk="1" hangingPunct="1"/>
            <a:r>
              <a:rPr lang="en-US" altLang="en-US" sz="2800" dirty="0" smtClean="0"/>
              <a:t>A legal designation of exclusive use of a brand</a:t>
            </a:r>
          </a:p>
          <a:p>
            <a:pPr lvl="2" eaLnBrk="1" hangingPunct="1"/>
            <a:r>
              <a:rPr lang="en-US" altLang="en-US" sz="2000" dirty="0" smtClean="0"/>
              <a:t>Coca-Cola®</a:t>
            </a:r>
          </a:p>
          <a:p>
            <a:pPr eaLnBrk="1" hangingPunct="1"/>
            <a:r>
              <a:rPr lang="en-US" altLang="en-US" sz="3200" dirty="0" smtClean="0"/>
              <a:t>Trade Name</a:t>
            </a:r>
          </a:p>
          <a:p>
            <a:pPr lvl="1" eaLnBrk="1" hangingPunct="1"/>
            <a:r>
              <a:rPr lang="en-US" altLang="en-US" sz="2800" dirty="0" smtClean="0"/>
              <a:t>Full legal name of </a:t>
            </a:r>
            <a:br>
              <a:rPr lang="en-US" altLang="en-US" sz="2800" dirty="0" smtClean="0"/>
            </a:br>
            <a:r>
              <a:rPr lang="en-US" altLang="en-US" sz="2800" dirty="0" smtClean="0"/>
              <a:t>an organization</a:t>
            </a:r>
          </a:p>
          <a:p>
            <a:pPr lvl="2" eaLnBrk="1" hangingPunct="1"/>
            <a:r>
              <a:rPr lang="en-US" altLang="en-US" sz="2000" dirty="0" smtClean="0"/>
              <a:t>American Telephone </a:t>
            </a:r>
            <a:br>
              <a:rPr lang="en-US" altLang="en-US" sz="2000" dirty="0" smtClean="0"/>
            </a:br>
            <a:r>
              <a:rPr lang="en-US" altLang="en-US" sz="2000" dirty="0" smtClean="0"/>
              <a:t>and Telegraph Corporation </a:t>
            </a:r>
            <a:br>
              <a:rPr lang="en-US" altLang="en-US" sz="2000" dirty="0" smtClean="0"/>
            </a:br>
            <a:r>
              <a:rPr lang="en-US" altLang="en-US" sz="2000" dirty="0" smtClean="0"/>
              <a:t>(AT&amp;T)</a:t>
            </a:r>
          </a:p>
        </p:txBody>
      </p:sp>
      <p:sp>
        <p:nvSpPr>
          <p:cNvPr id="7"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8"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D29C2DEF-73C4-4699-8803-2DA2EFA238F8}"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grpSp>
        <p:nvGrpSpPr>
          <p:cNvPr id="9222" name="Group 7"/>
          <p:cNvGrpSpPr>
            <a:grpSpLocks/>
          </p:cNvGrpSpPr>
          <p:nvPr/>
        </p:nvGrpSpPr>
        <p:grpSpPr bwMode="auto">
          <a:xfrm>
            <a:off x="5133975" y="3581400"/>
            <a:ext cx="3781425" cy="1724025"/>
            <a:chOff x="2592" y="2514"/>
            <a:chExt cx="2766" cy="1182"/>
          </a:xfrm>
        </p:grpSpPr>
        <p:pic>
          <p:nvPicPr>
            <p:cNvPr id="92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2514"/>
              <a:ext cx="2766"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bd0623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 y="3024"/>
              <a:ext cx="251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26712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9">
                                            <p:txEl>
                                              <p:pRg st="0" end="0"/>
                                            </p:txEl>
                                          </p:spTgt>
                                        </p:tgtEl>
                                        <p:attrNameLst>
                                          <p:attrName>style.visibility</p:attrName>
                                        </p:attrNameLst>
                                      </p:cBhvr>
                                      <p:to>
                                        <p:strVal val="visible"/>
                                      </p:to>
                                    </p:set>
                                    <p:animEffect transition="in" filter="wipe(left)">
                                      <p:cBhvr>
                                        <p:cTn id="7" dur="500"/>
                                        <p:tgtEl>
                                          <p:spTgt spid="1280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009">
                                            <p:txEl>
                                              <p:pRg st="1" end="1"/>
                                            </p:txEl>
                                          </p:spTgt>
                                        </p:tgtEl>
                                        <p:attrNameLst>
                                          <p:attrName>style.visibility</p:attrName>
                                        </p:attrNameLst>
                                      </p:cBhvr>
                                      <p:to>
                                        <p:strVal val="visible"/>
                                      </p:to>
                                    </p:set>
                                    <p:animEffect transition="in" filter="wipe(left)">
                                      <p:cBhvr>
                                        <p:cTn id="12" dur="500"/>
                                        <p:tgtEl>
                                          <p:spTgt spid="1280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009">
                                            <p:txEl>
                                              <p:pRg st="2" end="2"/>
                                            </p:txEl>
                                          </p:spTgt>
                                        </p:tgtEl>
                                        <p:attrNameLst>
                                          <p:attrName>style.visibility</p:attrName>
                                        </p:attrNameLst>
                                      </p:cBhvr>
                                      <p:to>
                                        <p:strVal val="visible"/>
                                      </p:to>
                                    </p:set>
                                    <p:animEffect transition="in" filter="wipe(left)">
                                      <p:cBhvr>
                                        <p:cTn id="17" dur="500"/>
                                        <p:tgtEl>
                                          <p:spTgt spid="1280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009">
                                            <p:txEl>
                                              <p:pRg st="3" end="3"/>
                                            </p:txEl>
                                          </p:spTgt>
                                        </p:tgtEl>
                                        <p:attrNameLst>
                                          <p:attrName>style.visibility</p:attrName>
                                        </p:attrNameLst>
                                      </p:cBhvr>
                                      <p:to>
                                        <p:strVal val="visible"/>
                                      </p:to>
                                    </p:set>
                                    <p:animEffect transition="in" filter="wipe(left)">
                                      <p:cBhvr>
                                        <p:cTn id="22" dur="500"/>
                                        <p:tgtEl>
                                          <p:spTgt spid="1280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009">
                                            <p:txEl>
                                              <p:pRg st="4" end="4"/>
                                            </p:txEl>
                                          </p:spTgt>
                                        </p:tgtEl>
                                        <p:attrNameLst>
                                          <p:attrName>style.visibility</p:attrName>
                                        </p:attrNameLst>
                                      </p:cBhvr>
                                      <p:to>
                                        <p:strVal val="visible"/>
                                      </p:to>
                                    </p:set>
                                    <p:animEffect transition="in" filter="wipe(left)">
                                      <p:cBhvr>
                                        <p:cTn id="27" dur="500"/>
                                        <p:tgtEl>
                                          <p:spTgt spid="1280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8009">
                                            <p:txEl>
                                              <p:pRg st="5" end="5"/>
                                            </p:txEl>
                                          </p:spTgt>
                                        </p:tgtEl>
                                        <p:attrNameLst>
                                          <p:attrName>style.visibility</p:attrName>
                                        </p:attrNameLst>
                                      </p:cBhvr>
                                      <p:to>
                                        <p:strVal val="visible"/>
                                      </p:to>
                                    </p:set>
                                    <p:animEffect transition="in" filter="wipe(left)">
                                      <p:cBhvr>
                                        <p:cTn id="32" dur="500"/>
                                        <p:tgtEl>
                                          <p:spTgt spid="128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13"/>
          <p:cNvSpPr>
            <a:spLocks noGrp="1" noChangeArrowheads="1"/>
          </p:cNvSpPr>
          <p:nvPr>
            <p:ph type="title"/>
          </p:nvPr>
        </p:nvSpPr>
        <p:spPr/>
        <p:txBody>
          <a:bodyPr>
            <a:normAutofit/>
          </a:bodyPr>
          <a:lstStyle/>
          <a:p>
            <a:pPr eaLnBrk="1" hangingPunct="1"/>
            <a:r>
              <a:rPr lang="en-US" altLang="en-US" sz="4000" dirty="0" smtClean="0"/>
              <a:t>Types of Brands</a:t>
            </a:r>
          </a:p>
        </p:txBody>
      </p:sp>
      <p:sp>
        <p:nvSpPr>
          <p:cNvPr id="133134" name="Rectangle 14"/>
          <p:cNvSpPr>
            <a:spLocks noGrp="1" noChangeArrowheads="1"/>
          </p:cNvSpPr>
          <p:nvPr>
            <p:ph idx="1"/>
          </p:nvPr>
        </p:nvSpPr>
        <p:spPr/>
        <p:txBody>
          <a:bodyPr>
            <a:normAutofit/>
          </a:bodyPr>
          <a:lstStyle/>
          <a:p>
            <a:pPr eaLnBrk="1" hangingPunct="1"/>
            <a:r>
              <a:rPr lang="en-US" altLang="en-US" sz="3200" dirty="0" smtClean="0"/>
              <a:t>Manufacturer Brands</a:t>
            </a:r>
          </a:p>
          <a:p>
            <a:pPr lvl="1" eaLnBrk="1" hangingPunct="1"/>
            <a:r>
              <a:rPr lang="en-US" altLang="en-US" sz="2800" dirty="0" smtClean="0"/>
              <a:t>Brands initiated by producers</a:t>
            </a:r>
          </a:p>
          <a:p>
            <a:pPr eaLnBrk="1" hangingPunct="1"/>
            <a:r>
              <a:rPr lang="en-US" altLang="en-US" sz="3200" dirty="0" smtClean="0"/>
              <a:t>Private Distributor Brands</a:t>
            </a:r>
          </a:p>
          <a:p>
            <a:pPr lvl="1" eaLnBrk="1" hangingPunct="1"/>
            <a:r>
              <a:rPr lang="en-US" altLang="en-US" sz="2800" dirty="0" smtClean="0"/>
              <a:t>Brands initiated and owned by resellers</a:t>
            </a:r>
          </a:p>
          <a:p>
            <a:pPr lvl="2" eaLnBrk="1" hangingPunct="1"/>
            <a:r>
              <a:rPr lang="en-US" altLang="en-US" sz="2000" dirty="0" smtClean="0"/>
              <a:t>Dealer brands, private </a:t>
            </a:r>
            <a:br>
              <a:rPr lang="en-US" altLang="en-US" sz="2000" dirty="0" smtClean="0"/>
            </a:br>
            <a:r>
              <a:rPr lang="en-US" altLang="en-US" sz="2000" dirty="0" smtClean="0"/>
              <a:t>brands, store brands</a:t>
            </a:r>
          </a:p>
          <a:p>
            <a:pPr eaLnBrk="1" hangingPunct="1"/>
            <a:r>
              <a:rPr lang="en-US" altLang="en-US" sz="3200" dirty="0" smtClean="0"/>
              <a:t>Generic Brands</a:t>
            </a:r>
          </a:p>
          <a:p>
            <a:pPr lvl="1" eaLnBrk="1" hangingPunct="1"/>
            <a:r>
              <a:rPr lang="en-US" altLang="en-US" sz="2800" dirty="0" smtClean="0"/>
              <a:t>Brands indicating only </a:t>
            </a:r>
            <a:br>
              <a:rPr lang="en-US" altLang="en-US" sz="2800" dirty="0" smtClean="0"/>
            </a:br>
            <a:r>
              <a:rPr lang="en-US" altLang="en-US" sz="2800" dirty="0" smtClean="0"/>
              <a:t>the product category</a:t>
            </a:r>
          </a:p>
        </p:txBody>
      </p:sp>
      <p:sp>
        <p:nvSpPr>
          <p:cNvPr id="5"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6"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C0A80BA3-E2EC-403E-9A92-22DDEBB4AA1C}"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pic>
        <p:nvPicPr>
          <p:cNvPr id="215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27450"/>
            <a:ext cx="3124200" cy="2644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866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34">
                                            <p:txEl>
                                              <p:pRg st="0" end="0"/>
                                            </p:txEl>
                                          </p:spTgt>
                                        </p:tgtEl>
                                        <p:attrNameLst>
                                          <p:attrName>style.visibility</p:attrName>
                                        </p:attrNameLst>
                                      </p:cBhvr>
                                      <p:to>
                                        <p:strVal val="visible"/>
                                      </p:to>
                                    </p:set>
                                    <p:animEffect transition="in" filter="wipe(left)">
                                      <p:cBhvr>
                                        <p:cTn id="7" dur="500"/>
                                        <p:tgtEl>
                                          <p:spTgt spid="133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34">
                                            <p:txEl>
                                              <p:pRg st="1" end="1"/>
                                            </p:txEl>
                                          </p:spTgt>
                                        </p:tgtEl>
                                        <p:attrNameLst>
                                          <p:attrName>style.visibility</p:attrName>
                                        </p:attrNameLst>
                                      </p:cBhvr>
                                      <p:to>
                                        <p:strVal val="visible"/>
                                      </p:to>
                                    </p:set>
                                    <p:animEffect transition="in" filter="wipe(left)">
                                      <p:cBhvr>
                                        <p:cTn id="12" dur="500"/>
                                        <p:tgtEl>
                                          <p:spTgt spid="1331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34">
                                            <p:txEl>
                                              <p:pRg st="2" end="2"/>
                                            </p:txEl>
                                          </p:spTgt>
                                        </p:tgtEl>
                                        <p:attrNameLst>
                                          <p:attrName>style.visibility</p:attrName>
                                        </p:attrNameLst>
                                      </p:cBhvr>
                                      <p:to>
                                        <p:strVal val="visible"/>
                                      </p:to>
                                    </p:set>
                                    <p:animEffect transition="in" filter="wipe(left)">
                                      <p:cBhvr>
                                        <p:cTn id="17" dur="500"/>
                                        <p:tgtEl>
                                          <p:spTgt spid="1331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34">
                                            <p:txEl>
                                              <p:pRg st="3" end="3"/>
                                            </p:txEl>
                                          </p:spTgt>
                                        </p:tgtEl>
                                        <p:attrNameLst>
                                          <p:attrName>style.visibility</p:attrName>
                                        </p:attrNameLst>
                                      </p:cBhvr>
                                      <p:to>
                                        <p:strVal val="visible"/>
                                      </p:to>
                                    </p:set>
                                    <p:animEffect transition="in" filter="wipe(left)">
                                      <p:cBhvr>
                                        <p:cTn id="22" dur="500"/>
                                        <p:tgtEl>
                                          <p:spTgt spid="1331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34">
                                            <p:txEl>
                                              <p:pRg st="4" end="4"/>
                                            </p:txEl>
                                          </p:spTgt>
                                        </p:tgtEl>
                                        <p:attrNameLst>
                                          <p:attrName>style.visibility</p:attrName>
                                        </p:attrNameLst>
                                      </p:cBhvr>
                                      <p:to>
                                        <p:strVal val="visible"/>
                                      </p:to>
                                    </p:set>
                                    <p:animEffect transition="in" filter="wipe(left)">
                                      <p:cBhvr>
                                        <p:cTn id="27" dur="500"/>
                                        <p:tgtEl>
                                          <p:spTgt spid="1331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34">
                                            <p:txEl>
                                              <p:pRg st="5" end="5"/>
                                            </p:txEl>
                                          </p:spTgt>
                                        </p:tgtEl>
                                        <p:attrNameLst>
                                          <p:attrName>style.visibility</p:attrName>
                                        </p:attrNameLst>
                                      </p:cBhvr>
                                      <p:to>
                                        <p:strVal val="visible"/>
                                      </p:to>
                                    </p:set>
                                    <p:animEffect transition="in" filter="wipe(left)">
                                      <p:cBhvr>
                                        <p:cTn id="32" dur="500"/>
                                        <p:tgtEl>
                                          <p:spTgt spid="13313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34">
                                            <p:txEl>
                                              <p:pRg st="6" end="6"/>
                                            </p:txEl>
                                          </p:spTgt>
                                        </p:tgtEl>
                                        <p:attrNameLst>
                                          <p:attrName>style.visibility</p:attrName>
                                        </p:attrNameLst>
                                      </p:cBhvr>
                                      <p:to>
                                        <p:strVal val="visible"/>
                                      </p:to>
                                    </p:set>
                                    <p:animEffect transition="in" filter="wipe(left)">
                                      <p:cBhvr>
                                        <p:cTn id="37" dur="500"/>
                                        <p:tgtEl>
                                          <p:spTgt spid="1331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10"/>
          <p:cNvSpPr>
            <a:spLocks noGrp="1" noChangeArrowheads="1"/>
          </p:cNvSpPr>
          <p:nvPr>
            <p:ph type="title"/>
          </p:nvPr>
        </p:nvSpPr>
        <p:spPr/>
        <p:txBody>
          <a:bodyPr/>
          <a:lstStyle/>
          <a:p>
            <a:pPr eaLnBrk="1" hangingPunct="1"/>
            <a:r>
              <a:rPr lang="en-US" altLang="en-US" dirty="0" smtClean="0">
                <a:solidFill>
                  <a:srgbClr val="FF0000"/>
                </a:solidFill>
              </a:rPr>
              <a:t>Selecting a Brand Name</a:t>
            </a:r>
          </a:p>
        </p:txBody>
      </p:sp>
      <p:sp>
        <p:nvSpPr>
          <p:cNvPr id="136203" name="Rectangle 11"/>
          <p:cNvSpPr>
            <a:spLocks noGrp="1" noChangeArrowheads="1"/>
          </p:cNvSpPr>
          <p:nvPr>
            <p:ph idx="1"/>
          </p:nvPr>
        </p:nvSpPr>
        <p:spPr/>
        <p:txBody>
          <a:bodyPr/>
          <a:lstStyle/>
          <a:p>
            <a:pPr eaLnBrk="1" hangingPunct="1"/>
            <a:r>
              <a:rPr lang="en-US" altLang="en-US" sz="2800" dirty="0" smtClean="0"/>
              <a:t>The name should</a:t>
            </a:r>
          </a:p>
          <a:p>
            <a:pPr lvl="1" eaLnBrk="1" hangingPunct="1"/>
            <a:r>
              <a:rPr lang="en-US" altLang="en-US" sz="2400" dirty="0" smtClean="0"/>
              <a:t>be easy to say, spell, and recall.</a:t>
            </a:r>
          </a:p>
          <a:p>
            <a:pPr lvl="1" eaLnBrk="1" hangingPunct="1"/>
            <a:r>
              <a:rPr lang="en-US" altLang="en-US" sz="2400" dirty="0" smtClean="0"/>
              <a:t>indicate the product’s major benefits.</a:t>
            </a:r>
          </a:p>
          <a:p>
            <a:pPr lvl="1" eaLnBrk="1" hangingPunct="1"/>
            <a:r>
              <a:rPr lang="en-US" altLang="en-US" sz="2400" dirty="0" smtClean="0"/>
              <a:t>suggest the product’s major uses and special characteristics.</a:t>
            </a:r>
          </a:p>
          <a:p>
            <a:pPr lvl="1" eaLnBrk="1" hangingPunct="1"/>
            <a:r>
              <a:rPr lang="en-US" altLang="en-US" sz="2400" dirty="0" smtClean="0"/>
              <a:t>be distinctive, setting it apart </a:t>
            </a:r>
            <a:br>
              <a:rPr lang="en-US" altLang="en-US" sz="2400" dirty="0" smtClean="0"/>
            </a:br>
            <a:r>
              <a:rPr lang="en-US" altLang="en-US" sz="2400" dirty="0" smtClean="0"/>
              <a:t>from competing brands.</a:t>
            </a:r>
          </a:p>
          <a:p>
            <a:pPr lvl="1" eaLnBrk="1" hangingPunct="1"/>
            <a:r>
              <a:rPr lang="en-US" altLang="en-US" sz="2400" dirty="0" smtClean="0"/>
              <a:t>be compatible with all products </a:t>
            </a:r>
            <a:br>
              <a:rPr lang="en-US" altLang="en-US" sz="2400" dirty="0" smtClean="0"/>
            </a:br>
            <a:r>
              <a:rPr lang="en-US" altLang="en-US" sz="2400" dirty="0" smtClean="0"/>
              <a:t>in line.</a:t>
            </a:r>
          </a:p>
          <a:p>
            <a:pPr lvl="1" eaLnBrk="1" hangingPunct="1"/>
            <a:r>
              <a:rPr lang="en-US" altLang="en-US" sz="2400" dirty="0" smtClean="0"/>
              <a:t>be designed for use and recognition </a:t>
            </a:r>
            <a:br>
              <a:rPr lang="en-US" altLang="en-US" sz="2400" dirty="0" smtClean="0"/>
            </a:br>
            <a:r>
              <a:rPr lang="en-US" altLang="en-US" sz="2400" dirty="0" smtClean="0"/>
              <a:t>in all types of media.</a:t>
            </a:r>
          </a:p>
        </p:txBody>
      </p:sp>
      <p:sp>
        <p:nvSpPr>
          <p:cNvPr id="6"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7"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467C7F95-FC90-45F7-AF44-14BA74448E3D}"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56399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203">
                                            <p:txEl>
                                              <p:pRg st="0" end="0"/>
                                            </p:txEl>
                                          </p:spTgt>
                                        </p:tgtEl>
                                        <p:attrNameLst>
                                          <p:attrName>style.visibility</p:attrName>
                                        </p:attrNameLst>
                                      </p:cBhvr>
                                      <p:to>
                                        <p:strVal val="visible"/>
                                      </p:to>
                                    </p:set>
                                    <p:animEffect transition="in" filter="wipe(left)">
                                      <p:cBhvr>
                                        <p:cTn id="7" dur="500"/>
                                        <p:tgtEl>
                                          <p:spTgt spid="136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203">
                                            <p:txEl>
                                              <p:pRg st="1" end="1"/>
                                            </p:txEl>
                                          </p:spTgt>
                                        </p:tgtEl>
                                        <p:attrNameLst>
                                          <p:attrName>style.visibility</p:attrName>
                                        </p:attrNameLst>
                                      </p:cBhvr>
                                      <p:to>
                                        <p:strVal val="visible"/>
                                      </p:to>
                                    </p:set>
                                    <p:animEffect transition="in" filter="wipe(left)">
                                      <p:cBhvr>
                                        <p:cTn id="12" dur="500"/>
                                        <p:tgtEl>
                                          <p:spTgt spid="136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203">
                                            <p:txEl>
                                              <p:pRg st="2" end="2"/>
                                            </p:txEl>
                                          </p:spTgt>
                                        </p:tgtEl>
                                        <p:attrNameLst>
                                          <p:attrName>style.visibility</p:attrName>
                                        </p:attrNameLst>
                                      </p:cBhvr>
                                      <p:to>
                                        <p:strVal val="visible"/>
                                      </p:to>
                                    </p:set>
                                    <p:animEffect transition="in" filter="wipe(left)">
                                      <p:cBhvr>
                                        <p:cTn id="17" dur="500"/>
                                        <p:tgtEl>
                                          <p:spTgt spid="136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203">
                                            <p:txEl>
                                              <p:pRg st="3" end="3"/>
                                            </p:txEl>
                                          </p:spTgt>
                                        </p:tgtEl>
                                        <p:attrNameLst>
                                          <p:attrName>style.visibility</p:attrName>
                                        </p:attrNameLst>
                                      </p:cBhvr>
                                      <p:to>
                                        <p:strVal val="visible"/>
                                      </p:to>
                                    </p:set>
                                    <p:animEffect transition="in" filter="wipe(left)">
                                      <p:cBhvr>
                                        <p:cTn id="22" dur="500"/>
                                        <p:tgtEl>
                                          <p:spTgt spid="136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203">
                                            <p:txEl>
                                              <p:pRg st="4" end="4"/>
                                            </p:txEl>
                                          </p:spTgt>
                                        </p:tgtEl>
                                        <p:attrNameLst>
                                          <p:attrName>style.visibility</p:attrName>
                                        </p:attrNameLst>
                                      </p:cBhvr>
                                      <p:to>
                                        <p:strVal val="visible"/>
                                      </p:to>
                                    </p:set>
                                    <p:animEffect transition="in" filter="wipe(left)">
                                      <p:cBhvr>
                                        <p:cTn id="27" dur="500"/>
                                        <p:tgtEl>
                                          <p:spTgt spid="1362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203">
                                            <p:txEl>
                                              <p:pRg st="5" end="5"/>
                                            </p:txEl>
                                          </p:spTgt>
                                        </p:tgtEl>
                                        <p:attrNameLst>
                                          <p:attrName>style.visibility</p:attrName>
                                        </p:attrNameLst>
                                      </p:cBhvr>
                                      <p:to>
                                        <p:strVal val="visible"/>
                                      </p:to>
                                    </p:set>
                                    <p:animEffect transition="in" filter="wipe(left)">
                                      <p:cBhvr>
                                        <p:cTn id="32" dur="500"/>
                                        <p:tgtEl>
                                          <p:spTgt spid="1362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6203">
                                            <p:txEl>
                                              <p:pRg st="6" end="6"/>
                                            </p:txEl>
                                          </p:spTgt>
                                        </p:tgtEl>
                                        <p:attrNameLst>
                                          <p:attrName>style.visibility</p:attrName>
                                        </p:attrNameLst>
                                      </p:cBhvr>
                                      <p:to>
                                        <p:strVal val="visible"/>
                                      </p:to>
                                    </p:set>
                                    <p:animEffect transition="in" filter="wipe(left)">
                                      <p:cBhvr>
                                        <p:cTn id="37" dur="500"/>
                                        <p:tgtEl>
                                          <p:spTgt spid="136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11"/>
          <p:cNvSpPr>
            <a:spLocks noGrp="1" noChangeArrowheads="1"/>
          </p:cNvSpPr>
          <p:nvPr>
            <p:ph type="title"/>
          </p:nvPr>
        </p:nvSpPr>
        <p:spPr/>
        <p:txBody>
          <a:bodyPr/>
          <a:lstStyle/>
          <a:p>
            <a:pPr eaLnBrk="1" hangingPunct="1"/>
            <a:r>
              <a:rPr lang="en-US" altLang="en-US" smtClean="0"/>
              <a:t>Protecting a Brand</a:t>
            </a:r>
          </a:p>
        </p:txBody>
      </p:sp>
      <p:sp>
        <p:nvSpPr>
          <p:cNvPr id="137228" name="Rectangle 12"/>
          <p:cNvSpPr>
            <a:spLocks noGrp="1" noChangeArrowheads="1"/>
          </p:cNvSpPr>
          <p:nvPr>
            <p:ph sz="half" idx="1"/>
          </p:nvPr>
        </p:nvSpPr>
        <p:spPr/>
        <p:txBody>
          <a:bodyPr/>
          <a:lstStyle/>
          <a:p>
            <a:pPr eaLnBrk="1" hangingPunct="1">
              <a:lnSpc>
                <a:spcPct val="90000"/>
              </a:lnSpc>
            </a:pPr>
            <a:r>
              <a:rPr lang="en-US" altLang="en-US" dirty="0" smtClean="0"/>
              <a:t>Degree of brand protection through registration</a:t>
            </a:r>
            <a:br>
              <a:rPr lang="en-US" altLang="en-US" dirty="0" smtClean="0"/>
            </a:br>
            <a:endParaRPr lang="en-US" altLang="en-US" dirty="0" smtClean="0"/>
          </a:p>
          <a:p>
            <a:pPr marL="457200" lvl="1" indent="3175" eaLnBrk="1" hangingPunct="1">
              <a:lnSpc>
                <a:spcPct val="90000"/>
              </a:lnSpc>
              <a:spcBef>
                <a:spcPct val="10000"/>
              </a:spcBef>
            </a:pPr>
            <a:r>
              <a:rPr lang="en-US" altLang="en-US" dirty="0" smtClean="0"/>
              <a:t>Fanciful</a:t>
            </a:r>
            <a:br>
              <a:rPr lang="en-US" altLang="en-US" dirty="0" smtClean="0"/>
            </a:br>
            <a:endParaRPr lang="en-US" altLang="en-US" dirty="0" smtClean="0"/>
          </a:p>
          <a:p>
            <a:pPr marL="457200" lvl="1" indent="3175" eaLnBrk="1" hangingPunct="1">
              <a:lnSpc>
                <a:spcPct val="90000"/>
              </a:lnSpc>
              <a:spcBef>
                <a:spcPct val="10000"/>
              </a:spcBef>
            </a:pPr>
            <a:r>
              <a:rPr lang="en-US" altLang="en-US" dirty="0" smtClean="0"/>
              <a:t>Arbitrary</a:t>
            </a:r>
            <a:br>
              <a:rPr lang="en-US" altLang="en-US" dirty="0" smtClean="0"/>
            </a:br>
            <a:endParaRPr lang="en-US" altLang="en-US" dirty="0" smtClean="0"/>
          </a:p>
          <a:p>
            <a:pPr marL="457200" lvl="1" indent="3175" eaLnBrk="1" hangingPunct="1">
              <a:lnSpc>
                <a:spcPct val="90000"/>
              </a:lnSpc>
              <a:spcBef>
                <a:spcPct val="10000"/>
              </a:spcBef>
            </a:pPr>
            <a:r>
              <a:rPr lang="en-US" altLang="en-US" dirty="0" smtClean="0"/>
              <a:t>Suggestive</a:t>
            </a:r>
            <a:br>
              <a:rPr lang="en-US" altLang="en-US" dirty="0" smtClean="0"/>
            </a:br>
            <a:endParaRPr lang="en-US" altLang="en-US" dirty="0" smtClean="0"/>
          </a:p>
          <a:p>
            <a:pPr marL="457200" lvl="1" indent="3175" eaLnBrk="1" hangingPunct="1">
              <a:lnSpc>
                <a:spcPct val="90000"/>
              </a:lnSpc>
              <a:spcBef>
                <a:spcPct val="10000"/>
              </a:spcBef>
            </a:pPr>
            <a:r>
              <a:rPr lang="en-US" altLang="en-US" dirty="0" smtClean="0"/>
              <a:t>Descriptive</a:t>
            </a:r>
            <a:br>
              <a:rPr lang="en-US" altLang="en-US" dirty="0" smtClean="0"/>
            </a:br>
            <a:endParaRPr lang="en-US" altLang="en-US" dirty="0" smtClean="0"/>
          </a:p>
          <a:p>
            <a:pPr marL="457200" lvl="1" indent="3175" eaLnBrk="1" hangingPunct="1">
              <a:lnSpc>
                <a:spcPct val="90000"/>
              </a:lnSpc>
              <a:spcBef>
                <a:spcPct val="10000"/>
              </a:spcBef>
            </a:pPr>
            <a:r>
              <a:rPr lang="en-US" altLang="en-US" dirty="0" smtClean="0"/>
              <a:t>Generic</a:t>
            </a:r>
          </a:p>
        </p:txBody>
      </p:sp>
      <p:sp>
        <p:nvSpPr>
          <p:cNvPr id="137229" name="Rectangle 13"/>
          <p:cNvSpPr>
            <a:spLocks noGrp="1" noChangeArrowheads="1"/>
          </p:cNvSpPr>
          <p:nvPr>
            <p:ph sz="half" idx="2"/>
          </p:nvPr>
        </p:nvSpPr>
        <p:spPr/>
        <p:txBody>
          <a:bodyPr/>
          <a:lstStyle/>
          <a:p>
            <a:pPr eaLnBrk="1" hangingPunct="1">
              <a:lnSpc>
                <a:spcPct val="90000"/>
              </a:lnSpc>
            </a:pPr>
            <a:r>
              <a:rPr lang="en-US" altLang="en-US" dirty="0" smtClean="0"/>
              <a:t>Surnames and descriptive, geographic, or functional names are also difficult to protect.</a:t>
            </a:r>
          </a:p>
          <a:p>
            <a:pPr eaLnBrk="1" hangingPunct="1">
              <a:lnSpc>
                <a:spcPct val="90000"/>
              </a:lnSpc>
            </a:pPr>
            <a:r>
              <a:rPr lang="en-US" altLang="en-US" dirty="0" smtClean="0"/>
              <a:t>Registration with the U.S. Patent and Trademark Office protects a brand for ten years with indefinite renewals.</a:t>
            </a:r>
          </a:p>
        </p:txBody>
      </p:sp>
      <p:sp>
        <p:nvSpPr>
          <p:cNvPr id="9"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8165CA88-7D22-481F-96B6-C597BDDDFE7E}"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37220" name="AutoShape 4"/>
          <p:cNvSpPr>
            <a:spLocks noChangeArrowheads="1"/>
          </p:cNvSpPr>
          <p:nvPr/>
        </p:nvSpPr>
        <p:spPr bwMode="blackWhite">
          <a:xfrm>
            <a:off x="3124200" y="3594100"/>
            <a:ext cx="457200" cy="2197100"/>
          </a:xfrm>
          <a:prstGeom prst="upDownArrow">
            <a:avLst>
              <a:gd name="adj1" fmla="val 54167"/>
              <a:gd name="adj2" fmla="val 67789"/>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2" name="Group 10"/>
          <p:cNvGrpSpPr>
            <a:grpSpLocks/>
          </p:cNvGrpSpPr>
          <p:nvPr/>
        </p:nvGrpSpPr>
        <p:grpSpPr bwMode="auto">
          <a:xfrm>
            <a:off x="2895600" y="3098800"/>
            <a:ext cx="990600" cy="3149600"/>
            <a:chOff x="288" y="1264"/>
            <a:chExt cx="624" cy="2368"/>
          </a:xfrm>
        </p:grpSpPr>
        <p:sp>
          <p:nvSpPr>
            <p:cNvPr id="137221" name="Text Box 5"/>
            <p:cNvSpPr txBox="1">
              <a:spLocks noChangeArrowheads="1"/>
            </p:cNvSpPr>
            <p:nvPr/>
          </p:nvSpPr>
          <p:spPr bwMode="blackWhite">
            <a:xfrm>
              <a:off x="296" y="1264"/>
              <a:ext cx="576" cy="344"/>
            </a:xfrm>
            <a:prstGeom prst="rect">
              <a:avLst/>
            </a:prstGeom>
            <a:solidFill>
              <a:srgbClr val="008000"/>
            </a:soli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n-ea"/>
                  <a:cs typeface="+mn-cs"/>
                </a:rPr>
                <a:t>Most</a:t>
              </a:r>
            </a:p>
          </p:txBody>
        </p:sp>
        <p:sp>
          <p:nvSpPr>
            <p:cNvPr id="137223" name="Text Box 7"/>
            <p:cNvSpPr txBox="1">
              <a:spLocks noChangeArrowheads="1"/>
            </p:cNvSpPr>
            <p:nvPr/>
          </p:nvSpPr>
          <p:spPr bwMode="blackWhite">
            <a:xfrm>
              <a:off x="288" y="3288"/>
              <a:ext cx="624" cy="344"/>
            </a:xfrm>
            <a:prstGeom prst="rect">
              <a:avLst/>
            </a:prstGeom>
            <a:solidFill>
              <a:srgbClr val="A50021"/>
            </a:soli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n-ea"/>
                  <a:cs typeface="+mn-cs"/>
                </a:rPr>
                <a:t>Least</a:t>
              </a:r>
            </a:p>
          </p:txBody>
        </p:sp>
      </p:grpSp>
    </p:spTree>
    <p:extLst>
      <p:ext uri="{BB962C8B-B14F-4D97-AF65-F5344CB8AC3E}">
        <p14:creationId xmlns:p14="http://schemas.microsoft.com/office/powerpoint/2010/main" val="33097362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box(out)">
                                      <p:cBhvr>
                                        <p:cTn id="7" dur="500"/>
                                        <p:tgtEl>
                                          <p:spTgt spid="13722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7228">
                                            <p:txEl>
                                              <p:pRg st="0" end="0"/>
                                            </p:txEl>
                                          </p:spTgt>
                                        </p:tgtEl>
                                        <p:attrNameLst>
                                          <p:attrName>style.visibility</p:attrName>
                                        </p:attrNameLst>
                                      </p:cBhvr>
                                      <p:to>
                                        <p:strVal val="visible"/>
                                      </p:to>
                                    </p:set>
                                    <p:animEffect transition="in" filter="wipe(left)">
                                      <p:cBhvr>
                                        <p:cTn id="16" dur="500"/>
                                        <p:tgtEl>
                                          <p:spTgt spid="1372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7228">
                                            <p:txEl>
                                              <p:pRg st="1" end="1"/>
                                            </p:txEl>
                                          </p:spTgt>
                                        </p:tgtEl>
                                        <p:attrNameLst>
                                          <p:attrName>style.visibility</p:attrName>
                                        </p:attrNameLst>
                                      </p:cBhvr>
                                      <p:to>
                                        <p:strVal val="visible"/>
                                      </p:to>
                                    </p:set>
                                    <p:animEffect transition="in" filter="wipe(left)">
                                      <p:cBhvr>
                                        <p:cTn id="21" dur="500"/>
                                        <p:tgtEl>
                                          <p:spTgt spid="1372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7228">
                                            <p:txEl>
                                              <p:pRg st="2" end="2"/>
                                            </p:txEl>
                                          </p:spTgt>
                                        </p:tgtEl>
                                        <p:attrNameLst>
                                          <p:attrName>style.visibility</p:attrName>
                                        </p:attrNameLst>
                                      </p:cBhvr>
                                      <p:to>
                                        <p:strVal val="visible"/>
                                      </p:to>
                                    </p:set>
                                    <p:animEffect transition="in" filter="wipe(left)">
                                      <p:cBhvr>
                                        <p:cTn id="26" dur="500"/>
                                        <p:tgtEl>
                                          <p:spTgt spid="13722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7228">
                                            <p:txEl>
                                              <p:pRg st="3" end="3"/>
                                            </p:txEl>
                                          </p:spTgt>
                                        </p:tgtEl>
                                        <p:attrNameLst>
                                          <p:attrName>style.visibility</p:attrName>
                                        </p:attrNameLst>
                                      </p:cBhvr>
                                      <p:to>
                                        <p:strVal val="visible"/>
                                      </p:to>
                                    </p:set>
                                    <p:animEffect transition="in" filter="wipe(left)">
                                      <p:cBhvr>
                                        <p:cTn id="31" dur="500"/>
                                        <p:tgtEl>
                                          <p:spTgt spid="137228">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228">
                                            <p:txEl>
                                              <p:pRg st="4" end="4"/>
                                            </p:txEl>
                                          </p:spTgt>
                                        </p:tgtEl>
                                        <p:attrNameLst>
                                          <p:attrName>style.visibility</p:attrName>
                                        </p:attrNameLst>
                                      </p:cBhvr>
                                      <p:to>
                                        <p:strVal val="visible"/>
                                      </p:to>
                                    </p:set>
                                    <p:animEffect transition="in" filter="wipe(left)">
                                      <p:cBhvr>
                                        <p:cTn id="36" dur="500"/>
                                        <p:tgtEl>
                                          <p:spTgt spid="137228">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228">
                                            <p:txEl>
                                              <p:pRg st="5" end="5"/>
                                            </p:txEl>
                                          </p:spTgt>
                                        </p:tgtEl>
                                        <p:attrNameLst>
                                          <p:attrName>style.visibility</p:attrName>
                                        </p:attrNameLst>
                                      </p:cBhvr>
                                      <p:to>
                                        <p:strVal val="visible"/>
                                      </p:to>
                                    </p:set>
                                    <p:animEffect transition="in" filter="wipe(left)">
                                      <p:cBhvr>
                                        <p:cTn id="41" dur="500"/>
                                        <p:tgtEl>
                                          <p:spTgt spid="137228">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29">
                                            <p:txEl>
                                              <p:pRg st="0" end="0"/>
                                            </p:txEl>
                                          </p:spTgt>
                                        </p:tgtEl>
                                        <p:attrNameLst>
                                          <p:attrName>style.visibility</p:attrName>
                                        </p:attrNameLst>
                                      </p:cBhvr>
                                      <p:to>
                                        <p:strVal val="visible"/>
                                      </p:to>
                                    </p:set>
                                    <p:animEffect transition="in" filter="wipe(left)">
                                      <p:cBhvr>
                                        <p:cTn id="46" dur="500"/>
                                        <p:tgtEl>
                                          <p:spTgt spid="137229">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7229">
                                            <p:txEl>
                                              <p:pRg st="1" end="1"/>
                                            </p:txEl>
                                          </p:spTgt>
                                        </p:tgtEl>
                                        <p:attrNameLst>
                                          <p:attrName>style.visibility</p:attrName>
                                        </p:attrNameLst>
                                      </p:cBhvr>
                                      <p:to>
                                        <p:strVal val="visible"/>
                                      </p:to>
                                    </p:set>
                                    <p:animEffect transition="in" filter="wipe(left)">
                                      <p:cBhvr>
                                        <p:cTn id="51" dur="500"/>
                                        <p:tgtEl>
                                          <p:spTgt spid="137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8" grpId="0" build="p" bldLvl="3" autoUpdateAnimBg="0"/>
      <p:bldP spid="137229" grpId="0" build="p" bldLvl="5" autoUpdateAnimBg="0"/>
      <p:bldP spid="1372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6"/>
          <p:cNvSpPr>
            <a:spLocks noGrp="1" noChangeArrowheads="1"/>
          </p:cNvSpPr>
          <p:nvPr>
            <p:ph type="title"/>
          </p:nvPr>
        </p:nvSpPr>
        <p:spPr/>
        <p:txBody>
          <a:bodyPr/>
          <a:lstStyle/>
          <a:p>
            <a:pPr eaLnBrk="1" hangingPunct="1"/>
            <a:r>
              <a:rPr lang="en-US" altLang="en-US" smtClean="0"/>
              <a:t>Branding Policies</a:t>
            </a:r>
          </a:p>
        </p:txBody>
      </p:sp>
      <p:sp>
        <p:nvSpPr>
          <p:cNvPr id="139271" name="Rectangle 7"/>
          <p:cNvSpPr>
            <a:spLocks noGrp="1" noChangeArrowheads="1"/>
          </p:cNvSpPr>
          <p:nvPr>
            <p:ph idx="1"/>
          </p:nvPr>
        </p:nvSpPr>
        <p:spPr/>
        <p:txBody>
          <a:bodyPr>
            <a:normAutofit/>
          </a:bodyPr>
          <a:lstStyle/>
          <a:p>
            <a:pPr eaLnBrk="1" hangingPunct="1"/>
            <a:r>
              <a:rPr lang="en-US" altLang="en-US" sz="3200" dirty="0" smtClean="0"/>
              <a:t>Individual Branding</a:t>
            </a:r>
          </a:p>
          <a:p>
            <a:pPr lvl="1" eaLnBrk="1" hangingPunct="1"/>
            <a:r>
              <a:rPr lang="en-US" altLang="en-US" sz="2800" dirty="0" smtClean="0"/>
              <a:t>A policy of naming each product differently</a:t>
            </a:r>
          </a:p>
          <a:p>
            <a:pPr lvl="1" eaLnBrk="1" hangingPunct="1"/>
            <a:r>
              <a:rPr lang="en-US" altLang="en-US" sz="2800" dirty="0" smtClean="0"/>
              <a:t>Avoids stigmatizing all products due to a failed product</a:t>
            </a:r>
          </a:p>
          <a:p>
            <a:pPr eaLnBrk="1" hangingPunct="1"/>
            <a:r>
              <a:rPr lang="en-US" altLang="en-US" sz="3200" dirty="0" smtClean="0"/>
              <a:t>Family Branding</a:t>
            </a:r>
          </a:p>
          <a:p>
            <a:pPr lvl="1" eaLnBrk="1" hangingPunct="1"/>
            <a:r>
              <a:rPr lang="en-US" altLang="en-US" sz="2800" dirty="0" smtClean="0"/>
              <a:t>Branding all of a firm’s products with the same name</a:t>
            </a:r>
          </a:p>
          <a:p>
            <a:pPr lvl="1" eaLnBrk="1" hangingPunct="1"/>
            <a:r>
              <a:rPr lang="en-US" altLang="en-US" sz="2800" dirty="0" smtClean="0"/>
              <a:t>Promotion of one item also promotes all other products</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61F6FBA0-2C7C-4C14-819B-B05F1241BAE8}"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06503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71">
                                            <p:txEl>
                                              <p:pRg st="0" end="0"/>
                                            </p:txEl>
                                          </p:spTgt>
                                        </p:tgtEl>
                                        <p:attrNameLst>
                                          <p:attrName>style.visibility</p:attrName>
                                        </p:attrNameLst>
                                      </p:cBhvr>
                                      <p:to>
                                        <p:strVal val="visible"/>
                                      </p:to>
                                    </p:set>
                                    <p:animEffect transition="in" filter="wipe(left)">
                                      <p:cBhvr>
                                        <p:cTn id="7" dur="500"/>
                                        <p:tgtEl>
                                          <p:spTgt spid="1392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71">
                                            <p:txEl>
                                              <p:pRg st="1" end="1"/>
                                            </p:txEl>
                                          </p:spTgt>
                                        </p:tgtEl>
                                        <p:attrNameLst>
                                          <p:attrName>style.visibility</p:attrName>
                                        </p:attrNameLst>
                                      </p:cBhvr>
                                      <p:to>
                                        <p:strVal val="visible"/>
                                      </p:to>
                                    </p:set>
                                    <p:animEffect transition="in" filter="wipe(left)">
                                      <p:cBhvr>
                                        <p:cTn id="12" dur="500"/>
                                        <p:tgtEl>
                                          <p:spTgt spid="1392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271">
                                            <p:txEl>
                                              <p:pRg st="2" end="2"/>
                                            </p:txEl>
                                          </p:spTgt>
                                        </p:tgtEl>
                                        <p:attrNameLst>
                                          <p:attrName>style.visibility</p:attrName>
                                        </p:attrNameLst>
                                      </p:cBhvr>
                                      <p:to>
                                        <p:strVal val="visible"/>
                                      </p:to>
                                    </p:set>
                                    <p:animEffect transition="in" filter="wipe(left)">
                                      <p:cBhvr>
                                        <p:cTn id="17" dur="500"/>
                                        <p:tgtEl>
                                          <p:spTgt spid="1392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9271">
                                            <p:txEl>
                                              <p:pRg st="3" end="3"/>
                                            </p:txEl>
                                          </p:spTgt>
                                        </p:tgtEl>
                                        <p:attrNameLst>
                                          <p:attrName>style.visibility</p:attrName>
                                        </p:attrNameLst>
                                      </p:cBhvr>
                                      <p:to>
                                        <p:strVal val="visible"/>
                                      </p:to>
                                    </p:set>
                                    <p:animEffect transition="in" filter="wipe(left)">
                                      <p:cBhvr>
                                        <p:cTn id="22" dur="500"/>
                                        <p:tgtEl>
                                          <p:spTgt spid="1392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9271">
                                            <p:txEl>
                                              <p:pRg st="4" end="4"/>
                                            </p:txEl>
                                          </p:spTgt>
                                        </p:tgtEl>
                                        <p:attrNameLst>
                                          <p:attrName>style.visibility</p:attrName>
                                        </p:attrNameLst>
                                      </p:cBhvr>
                                      <p:to>
                                        <p:strVal val="visible"/>
                                      </p:to>
                                    </p:set>
                                    <p:animEffect transition="in" filter="wipe(left)">
                                      <p:cBhvr>
                                        <p:cTn id="27" dur="500"/>
                                        <p:tgtEl>
                                          <p:spTgt spid="1392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9271">
                                            <p:txEl>
                                              <p:pRg st="5" end="5"/>
                                            </p:txEl>
                                          </p:spTgt>
                                        </p:tgtEl>
                                        <p:attrNameLst>
                                          <p:attrName>style.visibility</p:attrName>
                                        </p:attrNameLst>
                                      </p:cBhvr>
                                      <p:to>
                                        <p:strVal val="visible"/>
                                      </p:to>
                                    </p:set>
                                    <p:animEffect transition="in" filter="wipe(left)">
                                      <p:cBhvr>
                                        <p:cTn id="32" dur="500"/>
                                        <p:tgtEl>
                                          <p:spTgt spid="1392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r>
              <a:rPr lang="en-US" altLang="en-US" smtClean="0"/>
              <a:t>Co-Branding</a:t>
            </a:r>
          </a:p>
        </p:txBody>
      </p:sp>
      <p:sp>
        <p:nvSpPr>
          <p:cNvPr id="140293" name="Rectangle 5"/>
          <p:cNvSpPr>
            <a:spLocks noGrp="1" noChangeArrowheads="1"/>
          </p:cNvSpPr>
          <p:nvPr>
            <p:ph idx="1"/>
          </p:nvPr>
        </p:nvSpPr>
        <p:spPr/>
        <p:txBody>
          <a:bodyPr/>
          <a:lstStyle/>
          <a:p>
            <a:pPr eaLnBrk="1" hangingPunct="1"/>
            <a:r>
              <a:rPr lang="en-US" altLang="en-US" sz="2800" smtClean="0"/>
              <a:t>Using two or more brands on one product to capitalize on the brand equity (customer confidence and trust) of multiple brands</a:t>
            </a:r>
          </a:p>
          <a:p>
            <a:pPr eaLnBrk="1" hangingPunct="1"/>
            <a:r>
              <a:rPr lang="en-US" altLang="en-US" sz="2800" smtClean="0"/>
              <a:t>Brands involved must represent a complementary fit in the minds of consumers.</a:t>
            </a:r>
          </a:p>
          <a:p>
            <a:pPr eaLnBrk="1" hangingPunct="1"/>
            <a:r>
              <a:rPr lang="en-US" altLang="en-US" sz="2800" smtClean="0"/>
              <a:t>Helps differentiate a firm’s product from those of its competitors</a:t>
            </a:r>
          </a:p>
          <a:p>
            <a:pPr eaLnBrk="1" hangingPunct="1"/>
            <a:r>
              <a:rPr lang="en-US" altLang="en-US" sz="2800" smtClean="0"/>
              <a:t>Helps take advantage of distribution capabilities of co-branding partners</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mn-ea"/>
                <a:cs typeface="+mn-cs"/>
              </a:rPr>
              <a:t>Copyright © Houghton Mifflin Company. All rights reserved.</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  |  </a:t>
            </a:r>
            <a:fld id="{46805E9D-2507-41C4-AD7C-CFC47AACDE16}" type="slidenum">
              <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2158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3">
                                            <p:txEl>
                                              <p:pRg st="0" end="0"/>
                                            </p:txEl>
                                          </p:spTgt>
                                        </p:tgtEl>
                                        <p:attrNameLst>
                                          <p:attrName>style.visibility</p:attrName>
                                        </p:attrNameLst>
                                      </p:cBhvr>
                                      <p:to>
                                        <p:strVal val="visible"/>
                                      </p:to>
                                    </p:set>
                                    <p:animEffect transition="in" filter="wipe(left)">
                                      <p:cBhvr>
                                        <p:cTn id="7" dur="500"/>
                                        <p:tgtEl>
                                          <p:spTgt spid="140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3">
                                            <p:txEl>
                                              <p:pRg st="1" end="1"/>
                                            </p:txEl>
                                          </p:spTgt>
                                        </p:tgtEl>
                                        <p:attrNameLst>
                                          <p:attrName>style.visibility</p:attrName>
                                        </p:attrNameLst>
                                      </p:cBhvr>
                                      <p:to>
                                        <p:strVal val="visible"/>
                                      </p:to>
                                    </p:set>
                                    <p:animEffect transition="in" filter="wipe(left)">
                                      <p:cBhvr>
                                        <p:cTn id="12" dur="500"/>
                                        <p:tgtEl>
                                          <p:spTgt spid="140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3">
                                            <p:txEl>
                                              <p:pRg st="2" end="2"/>
                                            </p:txEl>
                                          </p:spTgt>
                                        </p:tgtEl>
                                        <p:attrNameLst>
                                          <p:attrName>style.visibility</p:attrName>
                                        </p:attrNameLst>
                                      </p:cBhvr>
                                      <p:to>
                                        <p:strVal val="visible"/>
                                      </p:to>
                                    </p:set>
                                    <p:animEffect transition="in" filter="wipe(left)">
                                      <p:cBhvr>
                                        <p:cTn id="17" dur="500"/>
                                        <p:tgtEl>
                                          <p:spTgt spid="1402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3">
                                            <p:txEl>
                                              <p:pRg st="3" end="3"/>
                                            </p:txEl>
                                          </p:spTgt>
                                        </p:tgtEl>
                                        <p:attrNameLst>
                                          <p:attrName>style.visibility</p:attrName>
                                        </p:attrNameLst>
                                      </p:cBhvr>
                                      <p:to>
                                        <p:strVal val="visible"/>
                                      </p:to>
                                    </p:set>
                                    <p:animEffect transition="in" filter="wipe(left)">
                                      <p:cBhvr>
                                        <p:cTn id="22" dur="500"/>
                                        <p:tgtEl>
                                          <p:spTgt spid="140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54828"/>
            <a:ext cx="7290054" cy="952068"/>
          </a:xfrm>
        </p:spPr>
        <p:txBody>
          <a:bodyPr/>
          <a:lstStyle/>
          <a:p>
            <a:r>
              <a:rPr lang="en-GB" dirty="0" smtClean="0"/>
              <a:t>Branding </a:t>
            </a:r>
            <a:r>
              <a:rPr lang="en-GB" dirty="0" err="1" smtClean="0"/>
              <a:t>vs</a:t>
            </a:r>
            <a:r>
              <a:rPr lang="en-GB" dirty="0" smtClean="0"/>
              <a:t> marketing</a:t>
            </a:r>
            <a:endParaRPr lang="en-GB" dirty="0"/>
          </a:p>
        </p:txBody>
      </p:sp>
      <p:sp>
        <p:nvSpPr>
          <p:cNvPr id="3" name="Content Placeholder 2"/>
          <p:cNvSpPr>
            <a:spLocks noGrp="1"/>
          </p:cNvSpPr>
          <p:nvPr>
            <p:ph idx="1"/>
          </p:nvPr>
        </p:nvSpPr>
        <p:spPr>
          <a:xfrm>
            <a:off x="531614" y="1219891"/>
            <a:ext cx="5916483" cy="4338423"/>
          </a:xfrm>
        </p:spPr>
        <p:txBody>
          <a:bodyPr>
            <a:noAutofit/>
          </a:bodyPr>
          <a:lstStyle/>
          <a:p>
            <a:pPr>
              <a:buFont typeface="Arial" panose="020B0604020202020204" pitchFamily="34" charset="0"/>
              <a:buChar char="•"/>
            </a:pPr>
            <a:r>
              <a:rPr lang="en-GB" sz="2600" dirty="0" smtClean="0"/>
              <a:t> Marketing </a:t>
            </a:r>
            <a:r>
              <a:rPr lang="en-GB" sz="2600" dirty="0"/>
              <a:t>may contribute to a brand, but the brand is bigger than any particular marketing effort. </a:t>
            </a:r>
            <a:endParaRPr lang="en-GB" sz="2600" dirty="0" smtClean="0"/>
          </a:p>
          <a:p>
            <a:pPr>
              <a:buFont typeface="Arial" panose="020B0604020202020204" pitchFamily="34" charset="0"/>
              <a:buChar char="•"/>
            </a:pPr>
            <a:r>
              <a:rPr lang="en-GB" sz="2600" dirty="0" smtClean="0"/>
              <a:t>The </a:t>
            </a:r>
            <a:r>
              <a:rPr lang="en-GB" sz="2600" dirty="0"/>
              <a:t>brand is ultimately what determines if you will become a loyal customer or not. </a:t>
            </a:r>
            <a:endParaRPr lang="en-GB" sz="2600" dirty="0" smtClean="0"/>
          </a:p>
          <a:p>
            <a:pPr>
              <a:buFont typeface="Arial" panose="020B0604020202020204" pitchFamily="34" charset="0"/>
              <a:buChar char="•"/>
            </a:pPr>
            <a:r>
              <a:rPr lang="en-GB" sz="2600" dirty="0" smtClean="0"/>
              <a:t>The </a:t>
            </a:r>
            <a:r>
              <a:rPr lang="en-GB" sz="2600" dirty="0"/>
              <a:t>marketing may convince you to buy a particular Toyota, </a:t>
            </a:r>
            <a:r>
              <a:rPr lang="en-GB" sz="2600" dirty="0" smtClean="0"/>
              <a:t>but </a:t>
            </a:r>
            <a:r>
              <a:rPr lang="en-GB" sz="2600" dirty="0"/>
              <a:t>it is the brand that will determine if you will only buy Toyotas for the rest of your life.</a:t>
            </a:r>
          </a:p>
        </p:txBody>
      </p:sp>
      <p:pic>
        <p:nvPicPr>
          <p:cNvPr id="5122" name="Picture 2" descr="https://cdn2.iconfinder.com/data/icons/flat-seo-web-ikooni/128/flat_seo3-22-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139" y="2835878"/>
            <a:ext cx="2722435" cy="272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8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Branding </a:t>
            </a:r>
            <a:r>
              <a:rPr lang="en-GB" dirty="0" err="1" smtClean="0"/>
              <a:t>vs</a:t>
            </a:r>
            <a:r>
              <a:rPr lang="en-GB" dirty="0" smtClean="0"/>
              <a:t> Marketing</a:t>
            </a:r>
            <a:endParaRPr lang="en-GB" dirty="0"/>
          </a:p>
        </p:txBody>
      </p:sp>
      <p:sp>
        <p:nvSpPr>
          <p:cNvPr id="3" name="Content Placeholder 2"/>
          <p:cNvSpPr>
            <a:spLocks noGrp="1"/>
          </p:cNvSpPr>
          <p:nvPr>
            <p:ph idx="1"/>
          </p:nvPr>
        </p:nvSpPr>
        <p:spPr>
          <a:xfrm>
            <a:off x="693504" y="1812374"/>
            <a:ext cx="4059397" cy="4023360"/>
          </a:xfrm>
        </p:spPr>
        <p:txBody>
          <a:bodyPr>
            <a:noAutofit/>
          </a:bodyPr>
          <a:lstStyle/>
          <a:p>
            <a:pPr>
              <a:buFont typeface="Arial" panose="020B0604020202020204" pitchFamily="34" charset="0"/>
              <a:buChar char="•"/>
            </a:pPr>
            <a:r>
              <a:rPr lang="en-GB" sz="2600" dirty="0" smtClean="0"/>
              <a:t> </a:t>
            </a:r>
            <a:r>
              <a:rPr lang="en-GB" sz="2600" b="1" dirty="0" smtClean="0"/>
              <a:t>Is </a:t>
            </a:r>
            <a:r>
              <a:rPr lang="en-GB" sz="2600" b="1" dirty="0"/>
              <a:t>branding a cost </a:t>
            </a:r>
            <a:r>
              <a:rPr lang="en-GB" sz="2600" b="1" dirty="0" smtClean="0"/>
              <a:t>centre ? </a:t>
            </a:r>
          </a:p>
          <a:p>
            <a:pPr marL="0" indent="0">
              <a:buNone/>
            </a:pPr>
            <a:r>
              <a:rPr lang="en-GB" sz="2600" dirty="0" smtClean="0"/>
              <a:t>On </a:t>
            </a:r>
            <a:r>
              <a:rPr lang="en-GB" sz="2600" dirty="0"/>
              <a:t>the surface, yes, but the return is </a:t>
            </a:r>
            <a:r>
              <a:rPr lang="en-GB" sz="2600" b="1" dirty="0"/>
              <a:t>loyalty</a:t>
            </a:r>
            <a:r>
              <a:rPr lang="en-GB" sz="2600" dirty="0"/>
              <a:t>. </a:t>
            </a:r>
            <a:endParaRPr lang="en-GB" sz="2600" dirty="0" smtClean="0"/>
          </a:p>
          <a:p>
            <a:pPr marL="0" indent="0">
              <a:buNone/>
            </a:pPr>
            <a:r>
              <a:rPr lang="en-GB" sz="2600" dirty="0" smtClean="0"/>
              <a:t>The </a:t>
            </a:r>
            <a:r>
              <a:rPr lang="en-GB" sz="2600" dirty="0"/>
              <a:t>return is </a:t>
            </a:r>
            <a:endParaRPr lang="en-GB" sz="2600" dirty="0" smtClean="0"/>
          </a:p>
          <a:p>
            <a:pPr marL="0" indent="0">
              <a:buNone/>
            </a:pPr>
            <a:r>
              <a:rPr lang="en-GB" sz="2600" dirty="0" smtClean="0"/>
              <a:t>-Sales </a:t>
            </a:r>
            <a:r>
              <a:rPr lang="en-GB" sz="2600" dirty="0"/>
              <a:t>people whose jobs are easier and more effective, </a:t>
            </a:r>
            <a:endParaRPr lang="en-GB" sz="2600" dirty="0" smtClean="0"/>
          </a:p>
          <a:p>
            <a:pPr marL="0" indent="0">
              <a:buNone/>
            </a:pPr>
            <a:r>
              <a:rPr lang="en-GB" sz="2600" dirty="0" smtClean="0"/>
              <a:t>-Employees </a:t>
            </a:r>
            <a:r>
              <a:rPr lang="en-GB" sz="2600" dirty="0"/>
              <a:t>who stay longer and work harder, </a:t>
            </a:r>
            <a:endParaRPr lang="en-GB" sz="2600" dirty="0" smtClean="0"/>
          </a:p>
          <a:p>
            <a:pPr marL="0" indent="0">
              <a:buNone/>
            </a:pPr>
            <a:r>
              <a:rPr lang="en-GB" sz="2600" dirty="0" smtClean="0"/>
              <a:t>-Customers </a:t>
            </a:r>
            <a:r>
              <a:rPr lang="en-GB" sz="2600" dirty="0"/>
              <a:t>who become ambassadors and advocates for the organization.</a:t>
            </a:r>
          </a:p>
        </p:txBody>
      </p:sp>
      <p:pic>
        <p:nvPicPr>
          <p:cNvPr id="6146" name="Picture 2" descr="http://webdesignersdream.files.wordpress.com/2013/10/zoe-love-design1.png?w=640&amp;h=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54" y="2286000"/>
            <a:ext cx="3076108" cy="307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00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brand name?</a:t>
            </a:r>
            <a:endParaRPr lang="en-US" dirty="0"/>
          </a:p>
        </p:txBody>
      </p:sp>
      <p:sp>
        <p:nvSpPr>
          <p:cNvPr id="3" name="Content Placeholder 2"/>
          <p:cNvSpPr>
            <a:spLocks noGrp="1"/>
          </p:cNvSpPr>
          <p:nvPr>
            <p:ph idx="1"/>
          </p:nvPr>
        </p:nvSpPr>
        <p:spPr>
          <a:xfrm>
            <a:off x="768096" y="2370582"/>
            <a:ext cx="7520940" cy="3579849"/>
          </a:xfrm>
        </p:spPr>
        <p:txBody>
          <a:bodyPr>
            <a:noAutofit/>
          </a:bodyPr>
          <a:lstStyle/>
          <a:p>
            <a:pPr marL="457200" indent="-457200">
              <a:buFont typeface="+mj-lt"/>
              <a:buAutoNum type="arabicPeriod"/>
            </a:pPr>
            <a:r>
              <a:rPr lang="en-GB" sz="2600" dirty="0" smtClean="0"/>
              <a:t>DIFFERENTIATED</a:t>
            </a:r>
            <a:endParaRPr lang="en-GB" sz="2600" dirty="0"/>
          </a:p>
          <a:p>
            <a:pPr marL="457200" indent="-457200">
              <a:buFont typeface="+mj-lt"/>
              <a:buAutoNum type="arabicPeriod"/>
            </a:pPr>
            <a:r>
              <a:rPr lang="en-GB" sz="2600" dirty="0" smtClean="0"/>
              <a:t>MEANINGFUL</a:t>
            </a:r>
          </a:p>
          <a:p>
            <a:pPr marL="457200" indent="-457200">
              <a:buFont typeface="+mj-lt"/>
              <a:buAutoNum type="arabicPeriod"/>
            </a:pPr>
            <a:r>
              <a:rPr lang="en-GB" sz="2600" dirty="0" smtClean="0"/>
              <a:t>DURABILITY</a:t>
            </a:r>
          </a:p>
          <a:p>
            <a:pPr marL="457200" indent="-457200">
              <a:buFont typeface="+mj-lt"/>
              <a:buAutoNum type="arabicPeriod"/>
            </a:pPr>
            <a:r>
              <a:rPr lang="en-GB" sz="2600" dirty="0" smtClean="0"/>
              <a:t>IMAGERY</a:t>
            </a:r>
          </a:p>
          <a:p>
            <a:pPr marL="457200" indent="-457200">
              <a:buFont typeface="+mj-lt"/>
              <a:buAutoNum type="arabicPeriod"/>
            </a:pPr>
            <a:r>
              <a:rPr lang="en-GB" sz="2600" dirty="0" smtClean="0"/>
              <a:t>EMOTIONAL</a:t>
            </a:r>
          </a:p>
          <a:p>
            <a:pPr marL="457200" indent="-457200">
              <a:buFont typeface="+mj-lt"/>
              <a:buAutoNum type="arabicPeriod"/>
            </a:pPr>
            <a:r>
              <a:rPr lang="en-GB" sz="2600" dirty="0" smtClean="0"/>
              <a:t>MUSICAL</a:t>
            </a:r>
            <a:endParaRPr lang="en-GB" sz="2600" dirty="0"/>
          </a:p>
          <a:p>
            <a:pPr marL="457200" indent="-457200">
              <a:buFont typeface="+mj-lt"/>
              <a:buAutoNum type="arabicPeriod"/>
            </a:pPr>
            <a:r>
              <a:rPr lang="en-GB" sz="2600" dirty="0" smtClean="0"/>
              <a:t>TRADEMARK-ABLE</a:t>
            </a:r>
          </a:p>
          <a:p>
            <a:pPr marL="457200" indent="-457200">
              <a:buFont typeface="+mj-lt"/>
              <a:buAutoNum type="arabicPeriod"/>
            </a:pPr>
            <a:endParaRPr lang="en-GB" sz="2600" dirty="0" smtClean="0"/>
          </a:p>
          <a:p>
            <a:pPr marL="457200" indent="-457200">
              <a:buFont typeface="+mj-lt"/>
              <a:buAutoNum type="arabicPeriod"/>
            </a:pPr>
            <a:endParaRPr lang="en-US" sz="2600" dirty="0"/>
          </a:p>
        </p:txBody>
      </p:sp>
      <p:pic>
        <p:nvPicPr>
          <p:cNvPr id="5" name="Picture 4"/>
          <p:cNvPicPr>
            <a:picLocks noChangeAspect="1"/>
          </p:cNvPicPr>
          <p:nvPr/>
        </p:nvPicPr>
        <p:blipFill>
          <a:blip r:embed="rId2"/>
          <a:stretch>
            <a:fillRect/>
          </a:stretch>
        </p:blipFill>
        <p:spPr>
          <a:xfrm>
            <a:off x="3938587" y="2569230"/>
            <a:ext cx="4691062" cy="3200949"/>
          </a:xfrm>
          <a:prstGeom prst="rect">
            <a:avLst/>
          </a:prstGeom>
        </p:spPr>
      </p:pic>
    </p:spTree>
    <p:extLst>
      <p:ext uri="{BB962C8B-B14F-4D97-AF65-F5344CB8AC3E}">
        <p14:creationId xmlns:p14="http://schemas.microsoft.com/office/powerpoint/2010/main" val="621056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12"/>
          <p:cNvSpPr>
            <a:spLocks noGrp="1" noChangeArrowheads="1"/>
          </p:cNvSpPr>
          <p:nvPr>
            <p:ph type="title"/>
          </p:nvPr>
        </p:nvSpPr>
        <p:spPr/>
        <p:txBody>
          <a:bodyPr/>
          <a:lstStyle/>
          <a:p>
            <a:pPr eaLnBrk="1" hangingPunct="1"/>
            <a:r>
              <a:rPr lang="en-US" altLang="en-US" dirty="0" smtClean="0">
                <a:solidFill>
                  <a:srgbClr val="FF0000"/>
                </a:solidFill>
              </a:rPr>
              <a:t>Objectives</a:t>
            </a:r>
          </a:p>
        </p:txBody>
      </p:sp>
      <p:sp>
        <p:nvSpPr>
          <p:cNvPr id="4109" name="Rectangle 13"/>
          <p:cNvSpPr>
            <a:spLocks noGrp="1" noChangeArrowheads="1"/>
          </p:cNvSpPr>
          <p:nvPr>
            <p:ph idx="1"/>
          </p:nvPr>
        </p:nvSpPr>
        <p:spPr/>
        <p:txBody>
          <a:bodyPr/>
          <a:lstStyle/>
          <a:p>
            <a:pPr marL="533400" indent="-533400" eaLnBrk="1" hangingPunct="1">
              <a:buFontTx/>
              <a:buAutoNum type="arabicPeriod"/>
            </a:pPr>
            <a:r>
              <a:rPr lang="en-US" altLang="en-US" sz="2800" dirty="0" smtClean="0"/>
              <a:t>To explain the value of branding</a:t>
            </a:r>
          </a:p>
          <a:p>
            <a:pPr marL="533400" indent="-533400" eaLnBrk="1" hangingPunct="1">
              <a:buFontTx/>
              <a:buAutoNum type="arabicPeriod"/>
            </a:pPr>
            <a:r>
              <a:rPr lang="en-US" altLang="en-US" sz="2800" dirty="0" smtClean="0"/>
              <a:t>To understand brand loyalty</a:t>
            </a:r>
          </a:p>
          <a:p>
            <a:pPr marL="533400" indent="-533400" eaLnBrk="1" hangingPunct="1">
              <a:buFontTx/>
              <a:buAutoNum type="arabicPeriod"/>
            </a:pPr>
            <a:r>
              <a:rPr lang="en-US" altLang="en-US" sz="2800" dirty="0" smtClean="0"/>
              <a:t>To analyze the major components of brand equity</a:t>
            </a:r>
          </a:p>
          <a:p>
            <a:pPr marL="533400" indent="-533400" eaLnBrk="1" hangingPunct="1">
              <a:buFontTx/>
              <a:buAutoNum type="arabicPeriod"/>
            </a:pPr>
            <a:r>
              <a:rPr lang="en-US" altLang="en-US" sz="2800" dirty="0" smtClean="0"/>
              <a:t>To recognize the types of brands and their benefits</a:t>
            </a:r>
          </a:p>
          <a:p>
            <a:pPr marL="533400" indent="-533400">
              <a:buFontTx/>
              <a:buAutoNum type="arabicPeriod"/>
            </a:pPr>
            <a:r>
              <a:rPr lang="en-US" altLang="en-US" sz="2800" dirty="0" smtClean="0"/>
              <a:t>To understand </a:t>
            </a:r>
            <a:r>
              <a:rPr lang="en-US" sz="2800" dirty="0"/>
              <a:t>competitions</a:t>
            </a:r>
            <a:endParaRPr lang="en-US" altLang="en-US" sz="2800" dirty="0" smtClean="0"/>
          </a:p>
        </p:txBody>
      </p:sp>
    </p:spTree>
    <p:extLst>
      <p:ext uri="{BB962C8B-B14F-4D97-AF65-F5344CB8AC3E}">
        <p14:creationId xmlns:p14="http://schemas.microsoft.com/office/powerpoint/2010/main" val="365677345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9">
                                            <p:txEl>
                                              <p:pRg st="0" end="0"/>
                                            </p:txEl>
                                          </p:spTgt>
                                        </p:tgtEl>
                                        <p:attrNameLst>
                                          <p:attrName>style.visibility</p:attrName>
                                        </p:attrNameLst>
                                      </p:cBhvr>
                                      <p:to>
                                        <p:strVal val="visible"/>
                                      </p:to>
                                    </p:set>
                                    <p:animEffect transition="in" filter="wipe(left)">
                                      <p:cBhvr>
                                        <p:cTn id="7" dur="500"/>
                                        <p:tgtEl>
                                          <p:spTgt spid="4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9">
                                            <p:txEl>
                                              <p:pRg st="1" end="1"/>
                                            </p:txEl>
                                          </p:spTgt>
                                        </p:tgtEl>
                                        <p:attrNameLst>
                                          <p:attrName>style.visibility</p:attrName>
                                        </p:attrNameLst>
                                      </p:cBhvr>
                                      <p:to>
                                        <p:strVal val="visible"/>
                                      </p:to>
                                    </p:set>
                                    <p:animEffect transition="in" filter="wipe(left)">
                                      <p:cBhvr>
                                        <p:cTn id="12" dur="500"/>
                                        <p:tgtEl>
                                          <p:spTgt spid="41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9">
                                            <p:txEl>
                                              <p:pRg st="2" end="2"/>
                                            </p:txEl>
                                          </p:spTgt>
                                        </p:tgtEl>
                                        <p:attrNameLst>
                                          <p:attrName>style.visibility</p:attrName>
                                        </p:attrNameLst>
                                      </p:cBhvr>
                                      <p:to>
                                        <p:strVal val="visible"/>
                                      </p:to>
                                    </p:set>
                                    <p:animEffect transition="in" filter="wipe(left)">
                                      <p:cBhvr>
                                        <p:cTn id="17" dur="500"/>
                                        <p:tgtEl>
                                          <p:spTgt spid="41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9">
                                            <p:txEl>
                                              <p:pRg st="3" end="3"/>
                                            </p:txEl>
                                          </p:spTgt>
                                        </p:tgtEl>
                                        <p:attrNameLst>
                                          <p:attrName>style.visibility</p:attrName>
                                        </p:attrNameLst>
                                      </p:cBhvr>
                                      <p:to>
                                        <p:strVal val="visible"/>
                                      </p:to>
                                    </p:set>
                                    <p:animEffect transition="in" filter="wipe(left)">
                                      <p:cBhvr>
                                        <p:cTn id="22" dur="500"/>
                                        <p:tgtEl>
                                          <p:spTgt spid="41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09">
                                            <p:txEl>
                                              <p:pRg st="4" end="4"/>
                                            </p:txEl>
                                          </p:spTgt>
                                        </p:tgtEl>
                                        <p:attrNameLst>
                                          <p:attrName>style.visibility</p:attrName>
                                        </p:attrNameLst>
                                      </p:cBhvr>
                                      <p:to>
                                        <p:strVal val="visible"/>
                                      </p:to>
                                    </p:set>
                                    <p:animEffect transition="in" filter="wipe(left)">
                                      <p:cBhvr>
                                        <p:cTn id="27" dur="500"/>
                                        <p:tgtEl>
                                          <p:spTgt spid="4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927847" y="1317811"/>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2280" y="188757"/>
            <a:ext cx="38929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Domestic/ Honest/ Genuine/ Cheerful</a:t>
            </a: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6" name="TextBox 5"/>
          <p:cNvSpPr txBox="1"/>
          <p:nvPr/>
        </p:nvSpPr>
        <p:spPr>
          <a:xfrm>
            <a:off x="6548718" y="2545975"/>
            <a:ext cx="259528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Daring/ Spirited/ Imaginative/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Up-to-date</a:t>
            </a: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7" name="TextBox 6"/>
          <p:cNvSpPr txBox="1"/>
          <p:nvPr/>
        </p:nvSpPr>
        <p:spPr>
          <a:xfrm>
            <a:off x="5889811" y="5158750"/>
            <a:ext cx="259528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Reliable/ Responsible/ Dependable/ Efficient</a:t>
            </a: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8" name="TextBox 7"/>
          <p:cNvSpPr txBox="1"/>
          <p:nvPr/>
        </p:nvSpPr>
        <p:spPr>
          <a:xfrm>
            <a:off x="699247" y="5158750"/>
            <a:ext cx="259528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Glamorous/ Presentation/ Charming/ Romantic </a:t>
            </a: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TextBox 8"/>
          <p:cNvSpPr txBox="1"/>
          <p:nvPr/>
        </p:nvSpPr>
        <p:spPr>
          <a:xfrm>
            <a:off x="0" y="2538597"/>
            <a:ext cx="25952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Tw Cen MT"/>
                <a:ea typeface="+mn-ea"/>
                <a:cs typeface="+mn-cs"/>
              </a:rPr>
              <a:t>Tough/ Strong/ Outdoorsy</a:t>
            </a:r>
            <a:endParaRPr kumimoji="0" lang="en-GB" sz="2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810302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tGNx8k4S-Jo/UMI3e55cIKI/AAAAAAAAAHo/Er1ihLdLf4s/s1600/coke+kapfe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67" y="212513"/>
            <a:ext cx="8138860" cy="648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8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21" y="467963"/>
            <a:ext cx="7290054" cy="1019644"/>
          </a:xfrm>
        </p:spPr>
        <p:txBody>
          <a:bodyPr>
            <a:normAutofit/>
          </a:bodyPr>
          <a:lstStyle/>
          <a:p>
            <a:r>
              <a:rPr lang="en-US" dirty="0" smtClean="0"/>
              <a:t> Product attribute fixation</a:t>
            </a:r>
            <a:endParaRPr lang="en-US" dirty="0"/>
          </a:p>
        </p:txBody>
      </p:sp>
      <p:sp>
        <p:nvSpPr>
          <p:cNvPr id="3" name="Content Placeholder 2"/>
          <p:cNvSpPr>
            <a:spLocks noGrp="1"/>
          </p:cNvSpPr>
          <p:nvPr>
            <p:ph idx="1"/>
          </p:nvPr>
        </p:nvSpPr>
        <p:spPr>
          <a:xfrm>
            <a:off x="0" y="1329051"/>
            <a:ext cx="5536042" cy="3981882"/>
          </a:xfrm>
        </p:spPr>
        <p:txBody>
          <a:bodyPr>
            <a:noAutofit/>
          </a:bodyPr>
          <a:lstStyle/>
          <a:p>
            <a:endParaRPr lang="en-US" sz="2600" dirty="0" smtClean="0"/>
          </a:p>
          <a:p>
            <a:pPr>
              <a:buFont typeface="Arial" panose="020B0604020202020204" pitchFamily="34" charset="0"/>
              <a:buChar char="•"/>
            </a:pPr>
            <a:r>
              <a:rPr lang="en-US" sz="2600" dirty="0"/>
              <a:t> </a:t>
            </a:r>
            <a:r>
              <a:rPr lang="en-US" sz="2600" dirty="0" smtClean="0"/>
              <a:t>A brand is clearly more than a product or a service. Focusing your entire </a:t>
            </a:r>
            <a:r>
              <a:rPr lang="en-US" sz="2600" dirty="0" smtClean="0">
                <a:solidFill>
                  <a:schemeClr val="accent2"/>
                </a:solidFill>
              </a:rPr>
              <a:t>strategy</a:t>
            </a:r>
            <a:r>
              <a:rPr lang="en-US" sz="2600" dirty="0" smtClean="0"/>
              <a:t> and brand identity on the attributes of your product is an erroneous strategy, especially on a long-term.</a:t>
            </a:r>
          </a:p>
          <a:p>
            <a:pPr>
              <a:buFont typeface="Arial" panose="020B0604020202020204" pitchFamily="34" charset="0"/>
              <a:buChar char="•"/>
            </a:pPr>
            <a:endParaRPr lang="en-US" sz="2600" dirty="0"/>
          </a:p>
          <a:p>
            <a:pPr>
              <a:buFont typeface="Arial" panose="020B0604020202020204" pitchFamily="34" charset="0"/>
              <a:buChar char="•"/>
            </a:pPr>
            <a:r>
              <a:rPr lang="en-US" sz="2600" dirty="0" smtClean="0"/>
              <a:t> </a:t>
            </a:r>
            <a:r>
              <a:rPr lang="en-US" sz="2600" b="1" dirty="0" smtClean="0"/>
              <a:t>Complications:</a:t>
            </a:r>
          </a:p>
          <a:p>
            <a:pPr>
              <a:lnSpc>
                <a:spcPct val="50000"/>
              </a:lnSpc>
              <a:buFont typeface="Arial" panose="020B0604020202020204" pitchFamily="34" charset="0"/>
              <a:buChar char="•"/>
            </a:pPr>
            <a:r>
              <a:rPr lang="en-US" sz="2600" b="1" dirty="0" smtClean="0"/>
              <a:t> </a:t>
            </a:r>
            <a:r>
              <a:rPr lang="en-GB" sz="2600" dirty="0" smtClean="0"/>
              <a:t>Failure </a:t>
            </a:r>
            <a:r>
              <a:rPr lang="en-GB" sz="2600" dirty="0"/>
              <a:t>to </a:t>
            </a:r>
            <a:r>
              <a:rPr lang="en-GB" sz="2600" dirty="0" smtClean="0"/>
              <a:t>differentiate</a:t>
            </a:r>
          </a:p>
          <a:p>
            <a:pPr>
              <a:lnSpc>
                <a:spcPct val="50000"/>
              </a:lnSpc>
              <a:buFont typeface="Arial" panose="020B0604020202020204" pitchFamily="34" charset="0"/>
              <a:buChar char="•"/>
            </a:pPr>
            <a:r>
              <a:rPr lang="en-GB" sz="2600" dirty="0" smtClean="0"/>
              <a:t>Easy </a:t>
            </a:r>
            <a:r>
              <a:rPr lang="en-GB" sz="2600" dirty="0"/>
              <a:t>to </a:t>
            </a:r>
            <a:r>
              <a:rPr lang="en-GB" sz="2600" dirty="0" smtClean="0"/>
              <a:t>copy</a:t>
            </a:r>
          </a:p>
          <a:p>
            <a:pPr>
              <a:lnSpc>
                <a:spcPct val="50000"/>
              </a:lnSpc>
              <a:buFont typeface="Arial" panose="020B0604020202020204" pitchFamily="34" charset="0"/>
              <a:buChar char="•"/>
            </a:pPr>
            <a:r>
              <a:rPr lang="en-GB" sz="2600" dirty="0" smtClean="0"/>
              <a:t>Assume </a:t>
            </a:r>
            <a:r>
              <a:rPr lang="en-GB" sz="2600" dirty="0"/>
              <a:t>a </a:t>
            </a:r>
            <a:r>
              <a:rPr lang="en-GB" sz="2600" dirty="0" smtClean="0"/>
              <a:t>normal consumer</a:t>
            </a:r>
          </a:p>
          <a:p>
            <a:pPr>
              <a:lnSpc>
                <a:spcPct val="50000"/>
              </a:lnSpc>
              <a:buFont typeface="Arial" panose="020B0604020202020204" pitchFamily="34" charset="0"/>
              <a:buChar char="•"/>
            </a:pPr>
            <a:r>
              <a:rPr lang="en-GB" sz="2600" dirty="0" smtClean="0"/>
              <a:t>Limit </a:t>
            </a:r>
            <a:r>
              <a:rPr lang="en-GB" sz="2600" dirty="0"/>
              <a:t>brand extension </a:t>
            </a:r>
            <a:r>
              <a:rPr lang="en-GB" sz="2600" dirty="0" smtClean="0"/>
              <a:t>strategies.</a:t>
            </a:r>
            <a:endParaRPr lang="en-US" sz="2600" dirty="0" smtClean="0"/>
          </a:p>
          <a:p>
            <a:endParaRPr lang="en-US" sz="2600" dirty="0"/>
          </a:p>
        </p:txBody>
      </p:sp>
      <p:pic>
        <p:nvPicPr>
          <p:cNvPr id="4" name="Picture 2" descr="http://goldforest.com/Blog/public_html/Blog/wp-content/2013/03/Brand-vs.-Produc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4694" y="2237450"/>
            <a:ext cx="3726745" cy="307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6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57" y="1040524"/>
            <a:ext cx="7520940" cy="548640"/>
          </a:xfrm>
        </p:spPr>
        <p:txBody>
          <a:bodyPr>
            <a:normAutofit fontScale="90000"/>
          </a:bodyPr>
          <a:lstStyle/>
          <a:p>
            <a:r>
              <a:rPr lang="en-US" dirty="0" smtClean="0"/>
              <a:t>Brands Model:</a:t>
            </a:r>
            <a:endParaRPr lang="en-US" dirty="0"/>
          </a:p>
        </p:txBody>
      </p:sp>
      <p:graphicFrame>
        <p:nvGraphicFramePr>
          <p:cNvPr id="4" name="Content Placeholder 3"/>
          <p:cNvGraphicFramePr>
            <a:graphicFrameLocks noGrp="1"/>
          </p:cNvGraphicFramePr>
          <p:nvPr>
            <p:ph idx="1"/>
            <p:extLst/>
          </p:nvPr>
        </p:nvGraphicFramePr>
        <p:xfrm>
          <a:off x="1296537" y="1765739"/>
          <a:ext cx="6209731" cy="4447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06268" y="5445456"/>
            <a:ext cx="192433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smtClean="0">
                <a:ln>
                  <a:noFill/>
                </a:ln>
                <a:solidFill>
                  <a:prstClr val="black"/>
                </a:solidFill>
                <a:effectLst/>
                <a:uLnTx/>
                <a:uFillTx/>
                <a:latin typeface="Tw Cen MT"/>
                <a:ea typeface="+mn-ea"/>
                <a:cs typeface="+mn-cs"/>
              </a:rPr>
              <a:t>Do you know about it?</a:t>
            </a:r>
            <a:endParaRPr kumimoji="0" lang="en-GB" sz="2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 name="TextBox 13"/>
          <p:cNvSpPr txBox="1"/>
          <p:nvPr/>
        </p:nvSpPr>
        <p:spPr>
          <a:xfrm>
            <a:off x="138751" y="4601568"/>
            <a:ext cx="192433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smtClean="0">
                <a:ln>
                  <a:noFill/>
                </a:ln>
                <a:solidFill>
                  <a:prstClr val="black"/>
                </a:solidFill>
                <a:effectLst/>
                <a:uLnTx/>
                <a:uFillTx/>
                <a:latin typeface="Tw Cen MT"/>
                <a:ea typeface="+mn-ea"/>
                <a:cs typeface="+mn-cs"/>
              </a:rPr>
              <a:t>Does it offer something to me?</a:t>
            </a:r>
            <a:endParaRPr kumimoji="0" lang="en-GB" sz="2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 name="TextBox 14"/>
          <p:cNvSpPr txBox="1"/>
          <p:nvPr/>
        </p:nvSpPr>
        <p:spPr>
          <a:xfrm>
            <a:off x="7506268" y="3703092"/>
            <a:ext cx="192433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smtClean="0">
                <a:ln>
                  <a:noFill/>
                </a:ln>
                <a:solidFill>
                  <a:prstClr val="black"/>
                </a:solidFill>
                <a:effectLst/>
                <a:uLnTx/>
                <a:uFillTx/>
                <a:latin typeface="Tw Cen MT"/>
                <a:ea typeface="+mn-ea"/>
                <a:cs typeface="+mn-cs"/>
              </a:rPr>
              <a:t>Can it deliver?</a:t>
            </a:r>
            <a:endParaRPr kumimoji="0" lang="en-GB" sz="2600" b="0" i="1" u="none" strike="noStrike" kern="1200" cap="none" spc="0" normalizeH="0" baseline="0" noProof="0" dirty="0">
              <a:ln>
                <a:noFill/>
              </a:ln>
              <a:solidFill>
                <a:prstClr val="black"/>
              </a:solidFill>
              <a:effectLst/>
              <a:uLnTx/>
              <a:uFillTx/>
              <a:latin typeface="Tw Cen MT"/>
              <a:ea typeface="+mn-ea"/>
              <a:cs typeface="+mn-cs"/>
            </a:endParaRPr>
          </a:p>
        </p:txBody>
      </p:sp>
      <p:sp>
        <p:nvSpPr>
          <p:cNvPr id="16" name="TextBox 15"/>
          <p:cNvSpPr txBox="1"/>
          <p:nvPr/>
        </p:nvSpPr>
        <p:spPr>
          <a:xfrm>
            <a:off x="830257" y="2779762"/>
            <a:ext cx="1924334"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smtClean="0">
                <a:ln>
                  <a:noFill/>
                </a:ln>
                <a:solidFill>
                  <a:prstClr val="black"/>
                </a:solidFill>
                <a:effectLst/>
                <a:uLnTx/>
                <a:uFillTx/>
                <a:latin typeface="Tw Cen MT"/>
                <a:ea typeface="+mn-ea"/>
                <a:cs typeface="+mn-cs"/>
              </a:rPr>
              <a:t>Can it offer something better than others?</a:t>
            </a:r>
            <a:endParaRPr kumimoji="0" lang="en-GB" sz="26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7" name="TextBox 16"/>
          <p:cNvSpPr txBox="1"/>
          <p:nvPr/>
        </p:nvSpPr>
        <p:spPr>
          <a:xfrm>
            <a:off x="6428096" y="2290283"/>
            <a:ext cx="150125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smtClean="0">
                <a:ln>
                  <a:noFill/>
                </a:ln>
                <a:solidFill>
                  <a:prstClr val="black"/>
                </a:solidFill>
                <a:effectLst/>
                <a:uLnTx/>
                <a:uFillTx/>
                <a:latin typeface="Tw Cen MT"/>
                <a:ea typeface="+mn-ea"/>
                <a:cs typeface="+mn-cs"/>
              </a:rPr>
              <a:t>Nothing else beats it?</a:t>
            </a:r>
            <a:endParaRPr kumimoji="0" lang="en-GB" sz="2600" b="0" i="0" u="none" strike="noStrike" kern="1200" cap="none" spc="0" normalizeH="0" baseline="0" noProof="0" dirty="0">
              <a:ln>
                <a:noFill/>
              </a:ln>
              <a:solidFill>
                <a:prstClr val="black"/>
              </a:solidFill>
              <a:effectLst/>
              <a:uLnTx/>
              <a:uFillTx/>
              <a:latin typeface="Tw Cen MT"/>
              <a:ea typeface="+mn-ea"/>
              <a:cs typeface="+mn-cs"/>
            </a:endParaRPr>
          </a:p>
        </p:txBody>
      </p:sp>
      <p:cxnSp>
        <p:nvCxnSpPr>
          <p:cNvPr id="10" name="Straight Arrow Connector 9"/>
          <p:cNvCxnSpPr/>
          <p:nvPr/>
        </p:nvCxnSpPr>
        <p:spPr>
          <a:xfrm flipV="1">
            <a:off x="7151427" y="5609230"/>
            <a:ext cx="354841" cy="5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37027" y="3905534"/>
            <a:ext cx="12692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99797" y="2470805"/>
            <a:ext cx="12282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16040" y="4801904"/>
            <a:ext cx="65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79177" y="2977486"/>
            <a:ext cx="1230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13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88491"/>
          </a:xfrm>
        </p:spPr>
        <p:txBody>
          <a:bodyPr>
            <a:normAutofit fontScale="90000"/>
          </a:bodyPr>
          <a:lstStyle/>
          <a:p>
            <a:r>
              <a:rPr lang="en-GB" dirty="0" smtClean="0"/>
              <a:t>Brand as a product</a:t>
            </a:r>
            <a:endParaRPr lang="en-GB" dirty="0"/>
          </a:p>
        </p:txBody>
      </p:sp>
      <p:graphicFrame>
        <p:nvGraphicFramePr>
          <p:cNvPr id="4" name="Content Placeholder 3"/>
          <p:cNvGraphicFramePr>
            <a:graphicFrameLocks noGrp="1"/>
          </p:cNvGraphicFramePr>
          <p:nvPr>
            <p:ph idx="1"/>
            <p:extLst/>
          </p:nvPr>
        </p:nvGraphicFramePr>
        <p:xfrm>
          <a:off x="252248" y="1170432"/>
          <a:ext cx="8891752" cy="5516880"/>
        </p:xfrm>
        <a:graphic>
          <a:graphicData uri="http://schemas.openxmlformats.org/drawingml/2006/table">
            <a:tbl>
              <a:tblPr firstRow="1" bandRow="1">
                <a:tableStyleId>{5C22544A-7EE6-4342-B048-85BDC9FD1C3A}</a:tableStyleId>
              </a:tblPr>
              <a:tblGrid>
                <a:gridCol w="2741765">
                  <a:extLst>
                    <a:ext uri="{9D8B030D-6E8A-4147-A177-3AD203B41FA5}">
                      <a16:colId xmlns:a16="http://schemas.microsoft.com/office/drawing/2014/main" val="20000"/>
                    </a:ext>
                  </a:extLst>
                </a:gridCol>
                <a:gridCol w="6149987">
                  <a:extLst>
                    <a:ext uri="{9D8B030D-6E8A-4147-A177-3AD203B41FA5}">
                      <a16:colId xmlns:a16="http://schemas.microsoft.com/office/drawing/2014/main" val="20001"/>
                    </a:ext>
                  </a:extLst>
                </a:gridCol>
              </a:tblGrid>
              <a:tr h="370840">
                <a:tc>
                  <a:txBody>
                    <a:bodyPr/>
                    <a:lstStyle/>
                    <a:p>
                      <a:r>
                        <a:rPr lang="en-GB" sz="2600" dirty="0" smtClean="0"/>
                        <a:t>Perspective</a:t>
                      </a:r>
                      <a:endParaRPr lang="en-GB" sz="2600" dirty="0"/>
                    </a:p>
                  </a:txBody>
                  <a:tcPr/>
                </a:tc>
                <a:tc>
                  <a:txBody>
                    <a:bodyPr/>
                    <a:lstStyle/>
                    <a:p>
                      <a:r>
                        <a:rPr lang="en-GB" sz="2600" dirty="0" smtClean="0"/>
                        <a:t>Description</a:t>
                      </a:r>
                      <a:endParaRPr lang="en-GB" sz="2600" dirty="0"/>
                    </a:p>
                  </a:txBody>
                  <a:tcPr/>
                </a:tc>
                <a:extLst>
                  <a:ext uri="{0D108BD9-81ED-4DB2-BD59-A6C34878D82A}">
                    <a16:rowId xmlns:a16="http://schemas.microsoft.com/office/drawing/2014/main" val="10000"/>
                  </a:ext>
                </a:extLst>
              </a:tr>
              <a:tr h="370840">
                <a:tc>
                  <a:txBody>
                    <a:bodyPr/>
                    <a:lstStyle/>
                    <a:p>
                      <a:r>
                        <a:rPr lang="en-GB" sz="2600" b="1" dirty="0" smtClean="0"/>
                        <a:t>Product Scope</a:t>
                      </a:r>
                      <a:endParaRPr lang="en-GB" sz="2600" b="1" dirty="0"/>
                    </a:p>
                  </a:txBody>
                  <a:tcPr/>
                </a:tc>
                <a:tc>
                  <a:txBody>
                    <a:bodyPr/>
                    <a:lstStyle/>
                    <a:p>
                      <a:pPr>
                        <a:buFont typeface="Arial" pitchFamily="34" charset="0"/>
                        <a:buNone/>
                      </a:pPr>
                      <a:r>
                        <a:rPr lang="en-US" sz="2600" dirty="0" smtClean="0"/>
                        <a:t>- Associations with product class: </a:t>
                      </a:r>
                    </a:p>
                    <a:p>
                      <a:pPr>
                        <a:buFont typeface="Arial" pitchFamily="34" charset="0"/>
                        <a:buNone/>
                      </a:pPr>
                      <a:r>
                        <a:rPr lang="en-US" sz="2600" dirty="0" smtClean="0"/>
                        <a:t>- With what product(s) the brand is associated? </a:t>
                      </a:r>
                    </a:p>
                    <a:p>
                      <a:pPr marL="177800" lvl="4" indent="0">
                        <a:buFont typeface="Arial" pitchFamily="34" charset="0"/>
                        <a:buChar char="•"/>
                      </a:pPr>
                      <a:r>
                        <a:rPr lang="en-US" sz="2600" dirty="0" smtClean="0"/>
                        <a:t>Baskin Robbins </a:t>
                      </a:r>
                      <a:r>
                        <a:rPr lang="en-US" sz="2600" dirty="0" smtClean="0">
                          <a:sym typeface="Wingdings" pitchFamily="2" charset="2"/>
                        </a:rPr>
                        <a:t> Ice Cream</a:t>
                      </a:r>
                    </a:p>
                    <a:p>
                      <a:pPr marL="177800" lvl="4" indent="0">
                        <a:buFont typeface="Arial" pitchFamily="34" charset="0"/>
                        <a:buChar char="•"/>
                      </a:pPr>
                      <a:r>
                        <a:rPr lang="en-US" sz="2600" dirty="0" smtClean="0">
                          <a:sym typeface="Wingdings" pitchFamily="2" charset="2"/>
                        </a:rPr>
                        <a:t>Compaq  Computers</a:t>
                      </a:r>
                    </a:p>
                    <a:p>
                      <a:pPr marL="177800" lvl="4" indent="0">
                        <a:buFont typeface="Arial" pitchFamily="34" charset="0"/>
                        <a:buChar char="•"/>
                      </a:pPr>
                      <a:r>
                        <a:rPr lang="en-US" sz="2600" dirty="0" smtClean="0">
                          <a:sym typeface="Wingdings" pitchFamily="2" charset="2"/>
                        </a:rPr>
                        <a:t>HP Jet line  Printers (ink jet, laser jet)</a:t>
                      </a:r>
                    </a:p>
                  </a:txBody>
                  <a:tcPr/>
                </a:tc>
                <a:extLst>
                  <a:ext uri="{0D108BD9-81ED-4DB2-BD59-A6C34878D82A}">
                    <a16:rowId xmlns:a16="http://schemas.microsoft.com/office/drawing/2014/main" val="10001"/>
                  </a:ext>
                </a:extLst>
              </a:tr>
              <a:tr h="370840">
                <a:tc>
                  <a:txBody>
                    <a:bodyPr/>
                    <a:lstStyle/>
                    <a:p>
                      <a:r>
                        <a:rPr lang="en-GB" sz="2600" b="1" dirty="0" smtClean="0"/>
                        <a:t>Product Attributes</a:t>
                      </a:r>
                      <a:endParaRPr lang="en-GB" sz="2600" b="1" dirty="0"/>
                    </a:p>
                  </a:txBody>
                  <a:tcPr/>
                </a:tc>
                <a:tc>
                  <a:txBody>
                    <a:bodyPr/>
                    <a:lstStyle/>
                    <a:p>
                      <a:r>
                        <a:rPr lang="en-GB" sz="2600" dirty="0" smtClean="0"/>
                        <a:t>- Functional/Emotional</a:t>
                      </a:r>
                      <a:r>
                        <a:rPr lang="en-GB" sz="2600" baseline="0" dirty="0" smtClean="0"/>
                        <a:t>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0" dirty="0" smtClean="0"/>
                        <a:t>- A product related attribute can create a value proposition by offering something extra (like features or services) or better </a:t>
                      </a:r>
                    </a:p>
                  </a:txBody>
                  <a:tcPr/>
                </a:tc>
                <a:extLst>
                  <a:ext uri="{0D108BD9-81ED-4DB2-BD59-A6C34878D82A}">
                    <a16:rowId xmlns:a16="http://schemas.microsoft.com/office/drawing/2014/main" val="10002"/>
                  </a:ext>
                </a:extLst>
              </a:tr>
              <a:tr h="370840">
                <a:tc>
                  <a:txBody>
                    <a:bodyPr/>
                    <a:lstStyle/>
                    <a:p>
                      <a:r>
                        <a:rPr lang="en-GB" sz="2600" b="1" dirty="0" smtClean="0"/>
                        <a:t>Quality / Value</a:t>
                      </a:r>
                      <a:endParaRPr lang="en-GB" sz="2600" b="1"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600" dirty="0" smtClean="0">
                          <a:sym typeface="Wingdings" pitchFamily="2" charset="2"/>
                        </a:rPr>
                        <a:t>Value is closely related to quality; it enriches the concept by adding the price dimension.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8745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28" y="505494"/>
            <a:ext cx="7520940" cy="548640"/>
          </a:xfrm>
        </p:spPr>
        <p:txBody>
          <a:bodyPr>
            <a:normAutofit fontScale="90000"/>
          </a:bodyPr>
          <a:lstStyle/>
          <a:p>
            <a:r>
              <a:rPr lang="en-US" dirty="0" smtClean="0"/>
              <a:t>Brand as an organization</a:t>
            </a:r>
            <a:endParaRPr lang="en-US" dirty="0"/>
          </a:p>
        </p:txBody>
      </p:sp>
      <p:sp>
        <p:nvSpPr>
          <p:cNvPr id="3" name="Content Placeholder 2"/>
          <p:cNvSpPr>
            <a:spLocks noGrp="1"/>
          </p:cNvSpPr>
          <p:nvPr>
            <p:ph idx="1"/>
          </p:nvPr>
        </p:nvSpPr>
        <p:spPr>
          <a:xfrm>
            <a:off x="252248" y="1136764"/>
            <a:ext cx="9033642" cy="4694831"/>
          </a:xfrm>
        </p:spPr>
        <p:txBody>
          <a:bodyPr>
            <a:noAutofit/>
          </a:bodyPr>
          <a:lstStyle/>
          <a:p>
            <a:pPr>
              <a:buFont typeface="Arial" pitchFamily="34" charset="0"/>
              <a:buChar char="•"/>
            </a:pPr>
            <a:r>
              <a:rPr lang="ar-EG" sz="2600" dirty="0" smtClean="0"/>
              <a:t> </a:t>
            </a:r>
            <a:r>
              <a:rPr lang="en-US" sz="2600" dirty="0" smtClean="0"/>
              <a:t>It focuses on attributes of the organization rather than those of the product or the service such as: </a:t>
            </a:r>
          </a:p>
          <a:p>
            <a:pPr lvl="6">
              <a:buFont typeface="Arial" pitchFamily="34" charset="0"/>
              <a:buChar char="•"/>
            </a:pPr>
            <a:r>
              <a:rPr lang="en-US" sz="2600" dirty="0" smtClean="0"/>
              <a:t>Innovation </a:t>
            </a:r>
          </a:p>
          <a:p>
            <a:pPr lvl="6">
              <a:buFont typeface="Arial" pitchFamily="34" charset="0"/>
              <a:buChar char="•"/>
            </a:pPr>
            <a:r>
              <a:rPr lang="en-US" sz="2600" dirty="0" smtClean="0"/>
              <a:t>Drive for quality</a:t>
            </a:r>
          </a:p>
          <a:p>
            <a:pPr lvl="6">
              <a:buFont typeface="Arial" pitchFamily="34" charset="0"/>
              <a:buChar char="•"/>
            </a:pPr>
            <a:r>
              <a:rPr lang="en-US" sz="2600" dirty="0" smtClean="0"/>
              <a:t>Concern for the environment </a:t>
            </a:r>
          </a:p>
          <a:p>
            <a:pPr lvl="6">
              <a:buFont typeface="Arial" pitchFamily="34" charset="0"/>
              <a:buChar char="•"/>
            </a:pPr>
            <a:r>
              <a:rPr lang="en-US" sz="2600" dirty="0" smtClean="0"/>
              <a:t>Culture </a:t>
            </a:r>
          </a:p>
          <a:p>
            <a:pPr lvl="6">
              <a:buFont typeface="Arial" pitchFamily="34" charset="0"/>
              <a:buChar char="•"/>
            </a:pPr>
            <a:r>
              <a:rPr lang="en-US" sz="2600" dirty="0" smtClean="0"/>
              <a:t>Values</a:t>
            </a:r>
          </a:p>
          <a:p>
            <a:pPr lvl="6">
              <a:buFont typeface="Arial" pitchFamily="34" charset="0"/>
              <a:buChar char="•"/>
            </a:pPr>
            <a:r>
              <a:rPr lang="en-US" sz="2600" dirty="0" smtClean="0"/>
              <a:t>Programs of the company</a:t>
            </a:r>
          </a:p>
          <a:p>
            <a:pPr lvl="6">
              <a:buFont typeface="Arial" pitchFamily="34" charset="0"/>
              <a:buChar char="•"/>
            </a:pPr>
            <a:r>
              <a:rPr lang="en-US" sz="2600" dirty="0" smtClean="0"/>
              <a:t>Vision</a:t>
            </a:r>
          </a:p>
          <a:p>
            <a:pPr lvl="6">
              <a:buFont typeface="Arial" pitchFamily="34" charset="0"/>
              <a:buChar char="•"/>
            </a:pPr>
            <a:r>
              <a:rPr lang="en-US" sz="2600" dirty="0" smtClean="0"/>
              <a:t>Global Vs. Local </a:t>
            </a:r>
          </a:p>
          <a:p>
            <a:r>
              <a:rPr lang="en-US" sz="2600" b="1" dirty="0" smtClean="0"/>
              <a:t>Organizational attributes usually apply to set of products not only one product, so that if any competitor can compete to one product will not be able to compete to the organizational attributes</a:t>
            </a:r>
          </a:p>
        </p:txBody>
      </p:sp>
    </p:spTree>
    <p:extLst>
      <p:ext uri="{BB962C8B-B14F-4D97-AF65-F5344CB8AC3E}">
        <p14:creationId xmlns:p14="http://schemas.microsoft.com/office/powerpoint/2010/main" val="282623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04" y="1048449"/>
            <a:ext cx="7520940" cy="548640"/>
          </a:xfrm>
        </p:spPr>
        <p:txBody>
          <a:bodyPr>
            <a:normAutofit fontScale="90000"/>
          </a:bodyPr>
          <a:lstStyle/>
          <a:p>
            <a:r>
              <a:rPr lang="en-US" dirty="0" smtClean="0"/>
              <a:t>Brand as a person: brand personality</a:t>
            </a:r>
            <a:endParaRPr lang="en-US" dirty="0"/>
          </a:p>
        </p:txBody>
      </p:sp>
      <p:sp>
        <p:nvSpPr>
          <p:cNvPr id="3" name="Content Placeholder 2"/>
          <p:cNvSpPr>
            <a:spLocks noGrp="1"/>
          </p:cNvSpPr>
          <p:nvPr>
            <p:ph idx="1"/>
          </p:nvPr>
        </p:nvSpPr>
        <p:spPr>
          <a:xfrm>
            <a:off x="614150" y="1937982"/>
            <a:ext cx="8243246" cy="4121624"/>
          </a:xfrm>
        </p:spPr>
        <p:txBody>
          <a:bodyPr>
            <a:noAutofit/>
          </a:bodyPr>
          <a:lstStyle/>
          <a:p>
            <a:r>
              <a:rPr lang="en-US" sz="2600" b="0" dirty="0" smtClean="0"/>
              <a:t>A brand can be perceived as being competent, impressive,  trustworthy, fun, active, humorous, casual, formal, youthful or intellectual. </a:t>
            </a:r>
          </a:p>
          <a:p>
            <a:endParaRPr lang="en-US" sz="2600" b="0" dirty="0" smtClean="0"/>
          </a:p>
          <a:p>
            <a:r>
              <a:rPr lang="en-US" sz="2600" b="0" u="sng" dirty="0" smtClean="0"/>
              <a:t>Brand personality:</a:t>
            </a:r>
          </a:p>
          <a:p>
            <a:pPr lvl="2"/>
            <a:r>
              <a:rPr lang="en-US" sz="2600" dirty="0" smtClean="0"/>
              <a:t>Can help create </a:t>
            </a:r>
            <a:r>
              <a:rPr lang="en-US" sz="2600" b="1" i="1" dirty="0" smtClean="0"/>
              <a:t>self-expressive</a:t>
            </a:r>
            <a:r>
              <a:rPr lang="en-US" sz="2600" dirty="0" smtClean="0"/>
              <a:t> benefit that the customer can express his/her own personality through this brand</a:t>
            </a:r>
          </a:p>
          <a:p>
            <a:pPr lvl="2"/>
            <a:r>
              <a:rPr lang="en-US" sz="2600" b="0" dirty="0" smtClean="0"/>
              <a:t>Brand personality = the basis of a </a:t>
            </a:r>
            <a:r>
              <a:rPr lang="en-US" sz="2600" b="1" i="1" dirty="0" smtClean="0"/>
              <a:t>relationship</a:t>
            </a:r>
            <a:r>
              <a:rPr lang="en-US" sz="2600" b="0" dirty="0" smtClean="0"/>
              <a:t> between the customer and the brand</a:t>
            </a:r>
          </a:p>
          <a:p>
            <a:pPr lvl="2"/>
            <a:r>
              <a:rPr lang="en-US" sz="2600" dirty="0" smtClean="0"/>
              <a:t>May help communicate a product attribute and contribute to a functional benefit (</a:t>
            </a:r>
            <a:r>
              <a:rPr lang="en-US" sz="2600" b="1" i="1" dirty="0" smtClean="0"/>
              <a:t>Michelin </a:t>
            </a:r>
            <a:r>
              <a:rPr lang="en-US" sz="2600" dirty="0" smtClean="0"/>
              <a:t>man’s strong personality)</a:t>
            </a:r>
            <a:endParaRPr lang="en-US" sz="2600" b="0" dirty="0" smtClean="0"/>
          </a:p>
          <a:p>
            <a:pPr lvl="2"/>
            <a:endParaRPr lang="en-US" sz="2600" b="0" dirty="0"/>
          </a:p>
        </p:txBody>
      </p:sp>
    </p:spTree>
    <p:extLst>
      <p:ext uri="{BB962C8B-B14F-4D97-AF65-F5344CB8AC3E}">
        <p14:creationId xmlns:p14="http://schemas.microsoft.com/office/powerpoint/2010/main" val="266909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50" y="790314"/>
            <a:ext cx="7520940" cy="548640"/>
          </a:xfrm>
        </p:spPr>
        <p:txBody>
          <a:bodyPr>
            <a:normAutofit fontScale="90000"/>
          </a:bodyPr>
          <a:lstStyle/>
          <a:p>
            <a:r>
              <a:rPr lang="en-US" dirty="0" smtClean="0"/>
              <a:t>Brand as a symbol</a:t>
            </a:r>
            <a:endParaRPr lang="en-US" dirty="0"/>
          </a:p>
        </p:txBody>
      </p:sp>
      <p:sp>
        <p:nvSpPr>
          <p:cNvPr id="3" name="Content Placeholder 2"/>
          <p:cNvSpPr>
            <a:spLocks noGrp="1"/>
          </p:cNvSpPr>
          <p:nvPr>
            <p:ph idx="1"/>
          </p:nvPr>
        </p:nvSpPr>
        <p:spPr>
          <a:xfrm>
            <a:off x="371560" y="1580625"/>
            <a:ext cx="8772440" cy="4128572"/>
          </a:xfrm>
        </p:spPr>
        <p:txBody>
          <a:bodyPr>
            <a:noAutofit/>
          </a:bodyPr>
          <a:lstStyle/>
          <a:p>
            <a:r>
              <a:rPr lang="en-US" sz="2600" b="0" dirty="0" smtClean="0"/>
              <a:t>Anything that represents the brand can be a symbol, including programs such as the Ronald McDonald House for McDonald’s . </a:t>
            </a:r>
          </a:p>
          <a:p>
            <a:r>
              <a:rPr lang="en-US" sz="2600" b="1" dirty="0" smtClean="0"/>
              <a:t>Symbols involving visual imagery can be memorable and powerful: </a:t>
            </a:r>
          </a:p>
          <a:p>
            <a:pPr lvl="3"/>
            <a:r>
              <a:rPr lang="en-US" sz="2600" dirty="0" smtClean="0"/>
              <a:t>Nike’s “Swoosh” </a:t>
            </a:r>
          </a:p>
          <a:p>
            <a:pPr lvl="3"/>
            <a:r>
              <a:rPr lang="en-US" sz="2600" dirty="0" smtClean="0"/>
              <a:t>McDonald’s golden Arches</a:t>
            </a:r>
          </a:p>
          <a:p>
            <a:pPr lvl="3"/>
            <a:r>
              <a:rPr lang="en-US" sz="2600" dirty="0" smtClean="0"/>
              <a:t>Kodak Yellow</a:t>
            </a:r>
          </a:p>
          <a:p>
            <a:pPr lvl="3"/>
            <a:r>
              <a:rPr lang="en-US" sz="2600" dirty="0" smtClean="0"/>
              <a:t>Coke Classic can or bottle</a:t>
            </a:r>
          </a:p>
          <a:p>
            <a:pPr lvl="3"/>
            <a:endParaRPr lang="en-US" sz="2600" dirty="0" smtClean="0"/>
          </a:p>
          <a:p>
            <a:pPr lvl="1">
              <a:buFontTx/>
              <a:buChar char="-"/>
            </a:pPr>
            <a:r>
              <a:rPr lang="en-US" sz="2600" dirty="0" smtClean="0"/>
              <a:t>Each strong visual image captures much of its respective brand’s identity</a:t>
            </a:r>
          </a:p>
          <a:p>
            <a:pPr lvl="1">
              <a:buFontTx/>
              <a:buChar char="-"/>
            </a:pPr>
            <a:r>
              <a:rPr lang="en-US" sz="2600" dirty="0" smtClean="0"/>
              <a:t>Connections between the symbol and the identity elements have been built up over time. </a:t>
            </a:r>
          </a:p>
        </p:txBody>
      </p:sp>
    </p:spTree>
    <p:extLst>
      <p:ext uri="{BB962C8B-B14F-4D97-AF65-F5344CB8AC3E}">
        <p14:creationId xmlns:p14="http://schemas.microsoft.com/office/powerpoint/2010/main" val="149120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Brand (Name) Awareness</a:t>
            </a:r>
          </a:p>
        </p:txBody>
      </p:sp>
      <p:sp>
        <p:nvSpPr>
          <p:cNvPr id="3" name="Content Placeholder 2"/>
          <p:cNvSpPr>
            <a:spLocks noGrp="1"/>
          </p:cNvSpPr>
          <p:nvPr>
            <p:ph idx="1"/>
          </p:nvPr>
        </p:nvSpPr>
        <p:spPr/>
        <p:txBody>
          <a:bodyPr>
            <a:normAutofit lnSpcReduction="10000"/>
          </a:bodyPr>
          <a:lstStyle/>
          <a:p>
            <a:pPr marL="0" indent="0" algn="just">
              <a:buNone/>
            </a:pPr>
            <a:r>
              <a:rPr lang="en-US" sz="2800" dirty="0"/>
              <a:t>In the long run, a brand is nothing more than a </a:t>
            </a:r>
            <a:r>
              <a:rPr lang="en-US" sz="2800" dirty="0" smtClean="0"/>
              <a:t>name. </a:t>
            </a:r>
          </a:p>
          <a:p>
            <a:pPr marL="0" indent="0" algn="just">
              <a:buNone/>
            </a:pPr>
            <a:r>
              <a:rPr lang="en-US" sz="2800" dirty="0" smtClean="0"/>
              <a:t>Another </a:t>
            </a:r>
            <a:r>
              <a:rPr lang="en-US" sz="2800" dirty="0"/>
              <a:t>factor contributing to brand equity is brand awareness</a:t>
            </a:r>
            <a:r>
              <a:rPr lang="en-US" sz="2800" dirty="0" smtClean="0"/>
              <a:t>.</a:t>
            </a:r>
          </a:p>
          <a:p>
            <a:pPr marL="0" indent="0" algn="just">
              <a:buNone/>
            </a:pPr>
            <a:r>
              <a:rPr lang="en-US" sz="2800" dirty="0" smtClean="0"/>
              <a:t> It </a:t>
            </a:r>
            <a:r>
              <a:rPr lang="en-US" sz="2800" dirty="0"/>
              <a:t>is the ability of a potential buyer to </a:t>
            </a:r>
            <a:r>
              <a:rPr lang="en-US" sz="2800" b="1" dirty="0"/>
              <a:t>recognize or recall that </a:t>
            </a:r>
            <a:r>
              <a:rPr lang="en-US" sz="2800" b="1" dirty="0" smtClean="0"/>
              <a:t>a brand </a:t>
            </a:r>
            <a:r>
              <a:rPr lang="en-US" sz="2800" b="1" dirty="0"/>
              <a:t>is a part of a product category</a:t>
            </a:r>
            <a:r>
              <a:rPr lang="en-US" sz="2800" dirty="0"/>
              <a:t>. The customer must </a:t>
            </a:r>
            <a:r>
              <a:rPr lang="en-US" sz="2800" dirty="0" smtClean="0"/>
              <a:t>be able </a:t>
            </a:r>
            <a:r>
              <a:rPr lang="en-US" sz="2800" dirty="0"/>
              <a:t>to identify a firm's product in the retail stores or able </a:t>
            </a:r>
            <a:r>
              <a:rPr lang="en-US" sz="2800" dirty="0" smtClean="0"/>
              <a:t>to recall </a:t>
            </a:r>
            <a:r>
              <a:rPr lang="en-US" sz="2800" dirty="0"/>
              <a:t>its brand whenever he thinks of a product class. It is </a:t>
            </a:r>
            <a:r>
              <a:rPr lang="en-US" sz="2800" dirty="0" smtClean="0"/>
              <a:t>the strength </a:t>
            </a:r>
            <a:r>
              <a:rPr lang="en-US" sz="2800" dirty="0"/>
              <a:t>of a brand's presence in the consumer mind.</a:t>
            </a:r>
          </a:p>
        </p:txBody>
      </p:sp>
    </p:spTree>
    <p:extLst>
      <p:ext uri="{BB962C8B-B14F-4D97-AF65-F5344CB8AC3E}">
        <p14:creationId xmlns:p14="http://schemas.microsoft.com/office/powerpoint/2010/main" val="372167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768096" y="585216"/>
            <a:ext cx="7290054" cy="1499616"/>
          </a:xfrm>
        </p:spPr>
        <p:txBody>
          <a:bodyPr/>
          <a:lstStyle/>
          <a:p>
            <a:r>
              <a:rPr lang="en-US" dirty="0" smtClean="0"/>
              <a:t>Brand is not just a product</a:t>
            </a:r>
            <a:endParaRPr lang="en-US" dirty="0"/>
          </a:p>
        </p:txBody>
      </p:sp>
      <p:pic>
        <p:nvPicPr>
          <p:cNvPr id="4098" name="Picture 2" descr="http://goldforest.com/Blog/public_html/Blog/wp-content/2013/03/Brand-vs.-Produc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1631" y="1362939"/>
            <a:ext cx="6428094" cy="530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4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k3K_oThdt_g/Ud4mdCNJGDI/AAAAAAAAAX4/av_C0LANoK4/s1600/logo_vs_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75" y="1885666"/>
            <a:ext cx="6387152" cy="42581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8096" y="585216"/>
            <a:ext cx="7290054" cy="1499616"/>
          </a:xfrm>
        </p:spPr>
        <p:txBody>
          <a:bodyPr/>
          <a:lstStyle/>
          <a:p>
            <a:r>
              <a:rPr lang="en-US" dirty="0" smtClean="0"/>
              <a:t>Brand is not just a logo nor identity</a:t>
            </a:r>
            <a:endParaRPr lang="en-US" dirty="0"/>
          </a:p>
        </p:txBody>
      </p:sp>
    </p:spTree>
    <p:extLst>
      <p:ext uri="{BB962C8B-B14F-4D97-AF65-F5344CB8AC3E}">
        <p14:creationId xmlns:p14="http://schemas.microsoft.com/office/powerpoint/2010/main" val="642995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06386"/>
            <a:ext cx="7290054" cy="1499616"/>
          </a:xfrm>
        </p:spPr>
        <p:txBody>
          <a:bodyPr/>
          <a:lstStyle/>
          <a:p>
            <a:r>
              <a:rPr lang="en-US" dirty="0" smtClean="0"/>
              <a:t>What’s brand?</a:t>
            </a:r>
            <a:endParaRPr lang="en-US" dirty="0"/>
          </a:p>
        </p:txBody>
      </p:sp>
      <p:sp>
        <p:nvSpPr>
          <p:cNvPr id="3" name="Content Placeholder 2"/>
          <p:cNvSpPr>
            <a:spLocks noGrp="1"/>
          </p:cNvSpPr>
          <p:nvPr>
            <p:ph idx="1"/>
          </p:nvPr>
        </p:nvSpPr>
        <p:spPr>
          <a:xfrm>
            <a:off x="752330" y="2132129"/>
            <a:ext cx="7520940" cy="3579849"/>
          </a:xfrm>
        </p:spPr>
        <p:txBody>
          <a:bodyPr>
            <a:noAutofit/>
          </a:bodyPr>
          <a:lstStyle/>
          <a:p>
            <a:pPr marL="514350" indent="-514350"/>
            <a:r>
              <a:rPr lang="en-US" sz="2800" b="1" i="1" u="sng" dirty="0" smtClean="0"/>
              <a:t>Activity: Who are you?</a:t>
            </a:r>
          </a:p>
          <a:p>
            <a:pPr marL="514350" indent="-514350"/>
            <a:r>
              <a:rPr lang="en-US" sz="2800" i="1" u="sng" dirty="0" smtClean="0"/>
              <a:t>Describe </a:t>
            </a:r>
            <a:r>
              <a:rPr lang="en-US" sz="2800" i="1" u="sng" dirty="0"/>
              <a:t>yourself by: </a:t>
            </a:r>
            <a:endParaRPr lang="en-US" sz="2800" i="1" u="sng" dirty="0" smtClean="0"/>
          </a:p>
          <a:p>
            <a:pPr marL="514350" indent="-514350"/>
            <a:endParaRPr lang="en-US" sz="2800" i="1" u="sng" dirty="0"/>
          </a:p>
          <a:p>
            <a:pPr marL="1268730" lvl="5" indent="-514350">
              <a:buFont typeface="Arial" pitchFamily="34" charset="0"/>
              <a:buChar char="•"/>
            </a:pPr>
            <a:r>
              <a:rPr lang="en-US" sz="2800" i="1" dirty="0"/>
              <a:t>Kind of food</a:t>
            </a:r>
          </a:p>
          <a:p>
            <a:pPr marL="1268730" lvl="5" indent="-514350">
              <a:buFont typeface="Arial" pitchFamily="34" charset="0"/>
              <a:buChar char="•"/>
            </a:pPr>
            <a:r>
              <a:rPr lang="en-US" sz="2800" i="1" dirty="0"/>
              <a:t>Home appliance</a:t>
            </a:r>
          </a:p>
          <a:p>
            <a:pPr marL="1268730" lvl="5" indent="-514350">
              <a:buFont typeface="Arial" pitchFamily="34" charset="0"/>
              <a:buChar char="•"/>
            </a:pPr>
            <a:r>
              <a:rPr lang="en-US" sz="2800" i="1" dirty="0"/>
              <a:t>Car </a:t>
            </a:r>
          </a:p>
          <a:p>
            <a:pPr marL="1268730" lvl="5" indent="-514350">
              <a:buFont typeface="Arial" pitchFamily="34" charset="0"/>
              <a:buChar char="•"/>
            </a:pPr>
            <a:r>
              <a:rPr lang="en-US" sz="2800" i="1" dirty="0"/>
              <a:t>Sport</a:t>
            </a:r>
          </a:p>
          <a:p>
            <a:pPr marL="1268730" lvl="5" indent="-514350">
              <a:buFont typeface="Arial" pitchFamily="34" charset="0"/>
              <a:buChar char="•"/>
            </a:pPr>
            <a:endParaRPr lang="en-US" sz="2800" i="1" dirty="0" smtClean="0"/>
          </a:p>
        </p:txBody>
      </p:sp>
    </p:spTree>
    <p:extLst>
      <p:ext uri="{BB962C8B-B14F-4D97-AF65-F5344CB8AC3E}">
        <p14:creationId xmlns:p14="http://schemas.microsoft.com/office/powerpoint/2010/main" val="45811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0496"/>
            <a:ext cx="7290054" cy="1066167"/>
          </a:xfrm>
        </p:spPr>
        <p:txBody>
          <a:bodyPr/>
          <a:lstStyle/>
          <a:p>
            <a:r>
              <a:rPr lang="en-GB" dirty="0" smtClean="0"/>
              <a:t>Brand Architecture: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9225520"/>
              </p:ext>
            </p:extLst>
          </p:nvPr>
        </p:nvGraphicFramePr>
        <p:xfrm>
          <a:off x="768350" y="1187356"/>
          <a:ext cx="7897978" cy="556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7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 Architecture:</a:t>
            </a:r>
            <a:endParaRPr lang="en-GB" dirty="0"/>
          </a:p>
        </p:txBody>
      </p:sp>
      <p:pic>
        <p:nvPicPr>
          <p:cNvPr id="1026" name="Picture 2" descr="http://www.expobellezab2b.es/uploads/fotos_noticias/3032-1380806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521" y="2509505"/>
            <a:ext cx="58674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5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79560"/>
          </a:xfrm>
        </p:spPr>
        <p:txBody>
          <a:bodyPr/>
          <a:lstStyle/>
          <a:p>
            <a:r>
              <a:rPr lang="en-GB" dirty="0" smtClean="0"/>
              <a:t>Brand Architecture:</a:t>
            </a:r>
            <a:endParaRPr lang="en-GB" dirty="0"/>
          </a:p>
        </p:txBody>
      </p:sp>
      <p:pic>
        <p:nvPicPr>
          <p:cNvPr id="3082" name="Picture 10" descr="http://www.dr4ward.com/.a/6a00e54fd9f0598833016304d83445970d-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5" y="1337481"/>
            <a:ext cx="8827522" cy="553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1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branding?</a:t>
            </a:r>
            <a:endParaRPr lang="en-US" dirty="0"/>
          </a:p>
        </p:txBody>
      </p:sp>
      <p:sp>
        <p:nvSpPr>
          <p:cNvPr id="3" name="Content Placeholder 2"/>
          <p:cNvSpPr>
            <a:spLocks noGrp="1"/>
          </p:cNvSpPr>
          <p:nvPr>
            <p:ph idx="1"/>
          </p:nvPr>
        </p:nvSpPr>
        <p:spPr>
          <a:xfrm>
            <a:off x="768096" y="2291884"/>
            <a:ext cx="5404104" cy="2592868"/>
          </a:xfrm>
        </p:spPr>
        <p:txBody>
          <a:bodyPr>
            <a:noAutofit/>
          </a:bodyPr>
          <a:lstStyle/>
          <a:p>
            <a:pPr>
              <a:buFont typeface="Arial" panose="020B0604020202020204" pitchFamily="34" charset="0"/>
              <a:buChar char="•"/>
            </a:pPr>
            <a:r>
              <a:rPr lang="en-US" sz="2600" dirty="0" smtClean="0"/>
              <a:t>It’s the </a:t>
            </a:r>
            <a:r>
              <a:rPr lang="en-US" sz="2600" dirty="0"/>
              <a:t>marketing practice of creating a name, symbol or design that identifies and differentiates a product from other </a:t>
            </a:r>
            <a:r>
              <a:rPr lang="en-US" sz="2600" dirty="0" smtClean="0"/>
              <a:t>products. </a:t>
            </a:r>
          </a:p>
          <a:p>
            <a:pPr marL="0" indent="0">
              <a:buNone/>
            </a:pPr>
            <a:endParaRPr lang="en-US" sz="2600" dirty="0"/>
          </a:p>
          <a:p>
            <a:pPr>
              <a:buFont typeface="Arial" panose="020B0604020202020204" pitchFamily="34" charset="0"/>
              <a:buChar char="•"/>
            </a:pPr>
            <a:r>
              <a:rPr lang="en-GB" sz="2600" b="1" dirty="0" smtClean="0"/>
              <a:t>“Branding</a:t>
            </a:r>
            <a:r>
              <a:rPr lang="en-GB" sz="2600" dirty="0" smtClean="0"/>
              <a:t> </a:t>
            </a:r>
            <a:r>
              <a:rPr lang="en-GB" sz="2600" dirty="0"/>
              <a:t>is the art of </a:t>
            </a:r>
            <a:r>
              <a:rPr lang="en-GB" sz="2600" dirty="0" smtClean="0"/>
              <a:t>line up </a:t>
            </a:r>
            <a:r>
              <a:rPr lang="en-GB" sz="2600" dirty="0"/>
              <a:t>what you want people to think about your company with what people </a:t>
            </a:r>
            <a:r>
              <a:rPr lang="en-GB" sz="2600" dirty="0" smtClean="0"/>
              <a:t>actually think </a:t>
            </a:r>
            <a:r>
              <a:rPr lang="en-GB" sz="2600" dirty="0"/>
              <a:t>about your company</a:t>
            </a:r>
            <a:r>
              <a:rPr lang="en-GB" sz="2600" dirty="0" smtClean="0"/>
              <a:t>.”  </a:t>
            </a:r>
            <a:endParaRPr lang="en-US" sz="2600" dirty="0"/>
          </a:p>
          <a:p>
            <a:pPr marL="514350" indent="-514350"/>
            <a:endParaRPr lang="en-US" sz="2600" dirty="0"/>
          </a:p>
          <a:p>
            <a:pPr marL="0" indent="0">
              <a:lnSpc>
                <a:spcPct val="50000"/>
              </a:lnSpc>
              <a:buNone/>
            </a:pPr>
            <a:endParaRPr lang="en-US" sz="2600" dirty="0" smtClean="0"/>
          </a:p>
        </p:txBody>
      </p:sp>
      <p:pic>
        <p:nvPicPr>
          <p:cNvPr id="2050" name="Picture 2" descr="https://cdn0.iconfinder.com/data/icons/creative-business-and-development/512/brand_design_corporate_identity_company_style_branding_items_merchandise_products_flat_design_icon-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19124"/>
            <a:ext cx="2338388"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6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3446</TotalTime>
  <Words>1325</Words>
  <Application>Microsoft Office PowerPoint</Application>
  <PresentationFormat>On-screen Show (4:3)</PresentationFormat>
  <Paragraphs>223</Paragraphs>
  <Slides>28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Calibri Light</vt:lpstr>
      <vt:lpstr>Times New Roman</vt:lpstr>
      <vt:lpstr>Tw Cen MT</vt:lpstr>
      <vt:lpstr>Tw Cen MT Condensed</vt:lpstr>
      <vt:lpstr>Wingdings</vt:lpstr>
      <vt:lpstr>Wingdings 3</vt:lpstr>
      <vt:lpstr>Integral</vt:lpstr>
      <vt:lpstr>Office Theme</vt:lpstr>
      <vt:lpstr>1_Office Theme</vt:lpstr>
      <vt:lpstr>     Chapter-6 Brand &amp; Branding and Dealing with competitions</vt:lpstr>
      <vt:lpstr>Objectives</vt:lpstr>
      <vt:lpstr>Brand is not just a product</vt:lpstr>
      <vt:lpstr>Brand is not just a logo nor identity</vt:lpstr>
      <vt:lpstr>What’s brand?</vt:lpstr>
      <vt:lpstr>Brand Architecture:</vt:lpstr>
      <vt:lpstr>Brand Architecture:</vt:lpstr>
      <vt:lpstr>Brand Architecture:</vt:lpstr>
      <vt:lpstr>What’s branding?</vt:lpstr>
      <vt:lpstr>Branding: Key Terms</vt:lpstr>
      <vt:lpstr>Branding</vt:lpstr>
      <vt:lpstr>Types of Brands</vt:lpstr>
      <vt:lpstr>Selecting a Brand Name</vt:lpstr>
      <vt:lpstr>Protecting a Brand</vt:lpstr>
      <vt:lpstr>Branding Policies</vt:lpstr>
      <vt:lpstr>Co-Branding</vt:lpstr>
      <vt:lpstr>Branding vs marketing</vt:lpstr>
      <vt:lpstr>Branding vs Marketing</vt:lpstr>
      <vt:lpstr>How to create a brand name?</vt:lpstr>
      <vt:lpstr>PowerPoint Presentation</vt:lpstr>
      <vt:lpstr>PowerPoint Presentation</vt:lpstr>
      <vt:lpstr> Product attribute fixation</vt:lpstr>
      <vt:lpstr>Brands Model:</vt:lpstr>
      <vt:lpstr>Brand as a product</vt:lpstr>
      <vt:lpstr>Brand as an organization</vt:lpstr>
      <vt:lpstr>Brand as a person: brand personality</vt:lpstr>
      <vt:lpstr>Brand as a symbol</vt:lpstr>
      <vt:lpstr>Brand (Name) Awareness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Branding &amp; Brand Management</dc:title>
  <dc:creator>mohamed.omar</dc:creator>
  <cp:lastModifiedBy>Windows User</cp:lastModifiedBy>
  <cp:revision>215</cp:revision>
  <dcterms:modified xsi:type="dcterms:W3CDTF">2018-12-21T20:46:37Z</dcterms:modified>
</cp:coreProperties>
</file>