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7" r:id="rId2"/>
    <p:sldId id="289" r:id="rId3"/>
    <p:sldId id="286" r:id="rId4"/>
    <p:sldId id="285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636" autoAdjust="0"/>
  </p:normalViewPr>
  <p:slideViewPr>
    <p:cSldViewPr snapToGrid="0">
      <p:cViewPr varScale="1">
        <p:scale>
          <a:sx n="65" d="100"/>
          <a:sy n="65" d="100"/>
        </p:scale>
        <p:origin x="-9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61CDA-7D5B-487D-8E16-B7BAC0653E8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7AF73-AF6F-4B16-B3F2-5E59C3EE1F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7250F-EF3E-4ADC-90FF-3CE67E51A26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AFB3DB3-1C21-4B50-AD35-2B6D9BD765BD}" type="datetime1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Week - 2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Internationa Economics - 1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41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5"/>
            <a:ext cx="2946400" cy="365125"/>
          </a:xfrm>
        </p:spPr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3" y="6248210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3"/>
            <a:ext cx="3556000" cy="365125"/>
          </a:xfrm>
        </p:spPr>
        <p:txBody>
          <a:bodyPr rtlCol="0"/>
          <a:lstStyle/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9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8A4C1AA-D596-4BFB-8575-30B02B00A49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2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598C226-1C61-406B-A4B1-FD5B3859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vestopedia.com/terms/e/export.asp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7911" y="6172203"/>
            <a:ext cx="1372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8958" y="6167738"/>
            <a:ext cx="5672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 by: Dr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Waqar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Ahmad,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Asstt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Prof.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user\Desktop\ishik-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739" y="1784556"/>
            <a:ext cx="6776279" cy="3962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17600" y="19670"/>
            <a:ext cx="1066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smtClean="0">
                <a:solidFill>
                  <a:srgbClr val="FFC000"/>
                </a:solidFill>
              </a:rPr>
              <a:t>Resources and Trade; The </a:t>
            </a:r>
            <a:r>
              <a:rPr lang="en-US" sz="3800" b="1" dirty="0" err="1" smtClean="0">
                <a:solidFill>
                  <a:srgbClr val="FFC000"/>
                </a:solidFill>
              </a:rPr>
              <a:t>Hechscher</a:t>
            </a:r>
            <a:r>
              <a:rPr lang="en-US" sz="3800" b="1" dirty="0" smtClean="0">
                <a:solidFill>
                  <a:srgbClr val="FFC000"/>
                </a:solidFill>
              </a:rPr>
              <a:t> – Ohlin model, Model of two </a:t>
            </a:r>
            <a:r>
              <a:rPr lang="en-US" sz="3800" b="1" dirty="0" smtClean="0">
                <a:solidFill>
                  <a:srgbClr val="FFC000"/>
                </a:solidFill>
              </a:rPr>
              <a:t>factor Economy</a:t>
            </a:r>
            <a:endParaRPr lang="en-US" sz="3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07" t="21180" r="44534" b="20486"/>
          <a:stretch/>
        </p:blipFill>
        <p:spPr>
          <a:xfrm>
            <a:off x="1233715" y="391887"/>
            <a:ext cx="9753600" cy="61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33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5" t="20586" r="44534" b="20089"/>
          <a:stretch/>
        </p:blipFill>
        <p:spPr>
          <a:xfrm>
            <a:off x="1204686" y="391885"/>
            <a:ext cx="9622972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61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19" t="19990" r="44646" b="23264"/>
          <a:stretch/>
        </p:blipFill>
        <p:spPr>
          <a:xfrm>
            <a:off x="1132114" y="304799"/>
            <a:ext cx="10174515" cy="60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8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84" t="19792" r="44980" b="19097"/>
          <a:stretch/>
        </p:blipFill>
        <p:spPr>
          <a:xfrm>
            <a:off x="1262742" y="449943"/>
            <a:ext cx="9652001" cy="60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5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07" t="21180" r="44868" b="20089"/>
          <a:stretch/>
        </p:blipFill>
        <p:spPr>
          <a:xfrm>
            <a:off x="1132115" y="406402"/>
            <a:ext cx="9898743" cy="61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5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84" t="20785" r="44868" b="19295"/>
          <a:stretch/>
        </p:blipFill>
        <p:spPr>
          <a:xfrm>
            <a:off x="1320801" y="449943"/>
            <a:ext cx="9724572" cy="60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0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84" t="20982" r="44534" b="19097"/>
          <a:stretch/>
        </p:blipFill>
        <p:spPr>
          <a:xfrm>
            <a:off x="1175657" y="493487"/>
            <a:ext cx="10058400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7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29" t="20189" r="44647" b="23065"/>
          <a:stretch/>
        </p:blipFill>
        <p:spPr>
          <a:xfrm>
            <a:off x="943429" y="377372"/>
            <a:ext cx="10232572" cy="61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2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72" t="20784" r="44868" b="21875"/>
          <a:stretch/>
        </p:blipFill>
        <p:spPr>
          <a:xfrm>
            <a:off x="1277258" y="275771"/>
            <a:ext cx="10218057" cy="6299200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5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60" t="20586" r="44980" b="18899"/>
          <a:stretch/>
        </p:blipFill>
        <p:spPr>
          <a:xfrm>
            <a:off x="1059543" y="275772"/>
            <a:ext cx="9898743" cy="62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507" y="609600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Learning Objective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1571686"/>
            <a:ext cx="11074400" cy="48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Introduction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Assumptions </a:t>
            </a:r>
            <a:r>
              <a:rPr lang="en-US" sz="3000" dirty="0" smtClean="0"/>
              <a:t>of the Theory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Factor </a:t>
            </a:r>
            <a:r>
              <a:rPr lang="en-US" sz="3000" dirty="0" smtClean="0"/>
              <a:t>Intensity, Factor Abundance, and the Shape of the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Production Frontier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Factor </a:t>
            </a:r>
            <a:r>
              <a:rPr lang="en-US" sz="3000" dirty="0" smtClean="0"/>
              <a:t>Endowments and the </a:t>
            </a:r>
            <a:r>
              <a:rPr lang="en-US" sz="3000" dirty="0" err="1" smtClean="0"/>
              <a:t>Heckscher</a:t>
            </a:r>
            <a:r>
              <a:rPr lang="en-US" sz="3000" dirty="0" smtClean="0"/>
              <a:t>-Ohlin Theory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Factor-Price </a:t>
            </a:r>
            <a:r>
              <a:rPr lang="en-US" sz="3000" dirty="0" smtClean="0"/>
              <a:t>Equalization and Income Distribution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Empirical </a:t>
            </a:r>
            <a:r>
              <a:rPr lang="en-US" sz="3000" dirty="0" smtClean="0"/>
              <a:t>Tests of the </a:t>
            </a:r>
            <a:r>
              <a:rPr lang="en-US" sz="3000" dirty="0" err="1" smtClean="0"/>
              <a:t>Heckscher</a:t>
            </a:r>
            <a:r>
              <a:rPr lang="en-US" sz="3000" dirty="0" smtClean="0"/>
              <a:t>-Ohlin Model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EEC9-968C-4AD2-896F-7C1F046F9A0B}" type="datetime1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Week - 2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5" t="20586" r="44757" b="19494"/>
          <a:stretch/>
        </p:blipFill>
        <p:spPr>
          <a:xfrm>
            <a:off x="1161141" y="319316"/>
            <a:ext cx="10116459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5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84" t="20387" r="44422" b="20288"/>
          <a:stretch/>
        </p:blipFill>
        <p:spPr>
          <a:xfrm>
            <a:off x="1132114" y="406401"/>
            <a:ext cx="10043887" cy="57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8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84" t="21577" r="44422" b="23859"/>
          <a:stretch/>
        </p:blipFill>
        <p:spPr>
          <a:xfrm>
            <a:off x="1335315" y="435431"/>
            <a:ext cx="9260115" cy="58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61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5" t="21776" r="44423" b="23661"/>
          <a:stretch/>
        </p:blipFill>
        <p:spPr>
          <a:xfrm>
            <a:off x="1698171" y="435430"/>
            <a:ext cx="8244115" cy="58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5" t="21180" r="44757" b="18303"/>
          <a:stretch/>
        </p:blipFill>
        <p:spPr>
          <a:xfrm>
            <a:off x="1248228" y="145145"/>
            <a:ext cx="9521373" cy="58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6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72" t="20982" r="44088" b="25049"/>
          <a:stretch/>
        </p:blipFill>
        <p:spPr>
          <a:xfrm>
            <a:off x="1059543" y="508000"/>
            <a:ext cx="99568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5" t="20982" r="44311" b="19891"/>
          <a:stretch/>
        </p:blipFill>
        <p:spPr>
          <a:xfrm>
            <a:off x="1291771" y="478972"/>
            <a:ext cx="9666515" cy="590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5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61" t="20189" r="44868" b="19097"/>
          <a:stretch/>
        </p:blipFill>
        <p:spPr>
          <a:xfrm>
            <a:off x="1175657" y="348345"/>
            <a:ext cx="9739087" cy="62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47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30" t="20586" r="44534" b="19692"/>
          <a:stretch/>
        </p:blipFill>
        <p:spPr>
          <a:xfrm>
            <a:off x="1204686" y="333828"/>
            <a:ext cx="9884231" cy="61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2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30" t="20585" r="45315" b="18304"/>
          <a:stretch/>
        </p:blipFill>
        <p:spPr>
          <a:xfrm>
            <a:off x="1262744" y="464458"/>
            <a:ext cx="9710057" cy="60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1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07" t="26538" r="48601" b="23859"/>
          <a:stretch/>
        </p:blipFill>
        <p:spPr>
          <a:xfrm>
            <a:off x="1016002" y="696686"/>
            <a:ext cx="101019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4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220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570" y="638629"/>
            <a:ext cx="112050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Heckscher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-Ohlin model is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theory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economics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explaining that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 </a:t>
            </a:r>
            <a:r>
              <a:rPr lang="en-US" sz="4000" b="1" dirty="0">
                <a:solidFill>
                  <a:srgbClr val="005B9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export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what they can most efficiently and plentifully produce. 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571" y="3261811"/>
            <a:ext cx="112050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model is used to evaluate trade and, more specifically, the equilibrium of trade between two countries that have varying specialties and natural resources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37" t="19792" r="44311" b="24057"/>
          <a:stretch/>
        </p:blipFill>
        <p:spPr>
          <a:xfrm>
            <a:off x="1553029" y="304802"/>
            <a:ext cx="8215087" cy="59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1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72" t="20387" r="44422" b="18105"/>
          <a:stretch/>
        </p:blipFill>
        <p:spPr>
          <a:xfrm>
            <a:off x="1393373" y="406401"/>
            <a:ext cx="8316687" cy="60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4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71" t="20387" r="44646" b="23661"/>
          <a:stretch/>
        </p:blipFill>
        <p:spPr>
          <a:xfrm>
            <a:off x="1538515" y="391887"/>
            <a:ext cx="8476343" cy="61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48" t="20784" r="44646" b="18700"/>
          <a:stretch/>
        </p:blipFill>
        <p:spPr>
          <a:xfrm>
            <a:off x="1132113" y="464457"/>
            <a:ext cx="9593944" cy="60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2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72" t="20586" r="44757" b="19692"/>
          <a:stretch/>
        </p:blipFill>
        <p:spPr>
          <a:xfrm>
            <a:off x="1088572" y="435428"/>
            <a:ext cx="9826171" cy="61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0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136</TotalTime>
  <Words>118</Words>
  <Application>Microsoft Office PowerPoint</Application>
  <PresentationFormat>Custom</PresentationFormat>
  <Paragraphs>20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Median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SACC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Waqar Ahmad</dc:creator>
  <cp:lastModifiedBy>user</cp:lastModifiedBy>
  <cp:revision>11</cp:revision>
  <dcterms:created xsi:type="dcterms:W3CDTF">2018-12-03T08:31:24Z</dcterms:created>
  <dcterms:modified xsi:type="dcterms:W3CDTF">2018-12-03T18:01:53Z</dcterms:modified>
</cp:coreProperties>
</file>