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FDCF9-B2BF-4CFC-A1F9-9DD997243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22725-09B0-460A-B9AC-D98E0864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B169-306A-4BDC-AAFA-68E5D3A3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3B502-4D14-4C54-977E-96D8F38F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8331F-1E90-44E6-8977-F76F3496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459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E012-3875-45BD-A2ED-46FED713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0878B-D22C-4497-9F3F-97091D07F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112A2-74E0-412B-B91E-85ECF283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53B5E-7CE0-4871-81AF-06D35B0C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5139D-EFF4-4940-BDEB-E802874E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507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E1DAE4-2AA9-40BD-B6A8-0923D3B6D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18A11-FD20-48B5-8074-9E6555431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2762D-F525-4B70-917E-D426E786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18CF3-E76A-454D-8B12-5019219E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B97B8-099B-4D8F-8D00-5D6E809D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62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9F36-EA94-4827-9ED5-20BCECDF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6D73-903E-45D0-BAD0-31FB0461C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F31FE-5B4C-4A6A-B974-B3011308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18BD-B2AE-4148-96BA-FD2D9E23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16895-D8B5-4791-9807-3E447F4A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19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A4DF-6B1E-4A2D-8C3E-25D63223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26695-8346-4C65-A600-A2076E8A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59451-40F0-4292-B71F-953485354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ECBC2-2533-4C9A-B110-5A700A5A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CAC1E-A095-4006-A903-FB2F7E3C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067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5DAD5-6647-4F04-A24B-F32F594C9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DFA2-2A91-412E-9967-19D5265DE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B429A-CDE0-4601-95FB-A1240BA39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8394F-0F78-46C9-8CAE-B229E6F8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C004B-89DC-4077-97F6-4D309E8B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800DE-0338-4606-87BC-27738BD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87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C7A9-D72A-4F8E-873D-F20E6CAA2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42654-E04E-46B1-B864-0EF4F58B0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256B4-C917-403E-80BD-F9104779B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091BFD-D6DE-46A6-852E-6D8802403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2654D-515B-4B96-AA26-34491F78A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135A36-C7C4-4214-A4C5-EC305E36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0053C-6894-4F4B-91E9-64203DA5D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5F785-4584-47F1-A520-23812FBE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959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E61B6-2C83-4DA5-8AFE-D83EA2CB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B4C47-C632-4B10-934F-8302853C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8A594-7A5A-49F9-8A1E-AF528596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8F46D-6A75-40D6-B8E8-32E22AF2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90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B9E52-0EDF-4D5E-9E98-71E78ABC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C43FA-0377-4BF9-9EA6-28FFB296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34009-5732-4085-8464-CE4D52EF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3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8D79-12A9-41E0-890D-18F90A46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E7B58-6A45-46B9-9D14-C8924607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18CCE-9BAE-43B8-AE2D-1F72D2663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580DE-6FF1-4CFC-9A21-180A80A7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0C5D6-114C-4342-9D62-AFC7B2C3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A3D73-0F4D-46AC-9D08-1C8E7DF0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29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8658-80BB-4C59-A8AD-5E08A70B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E4420-A29B-4E02-ABC2-DF7F5DF26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C36A5-F32E-4A77-BF50-F94C54BD1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AE22E-5D6D-4930-BEB4-5D212E5F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18639-2A18-4891-A643-ACE64614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5F97B-8AEB-4604-B483-62BFE54C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2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3BB99C-2B7D-4E1E-AA6E-C3DD0091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9EEB9-C5E8-4DDF-A78C-12CDD2DC0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BBD29-3D2C-48DF-B211-EDE6BE975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0E24-6A4D-4C98-B1C4-2DFFFCBE4631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D08E8-0649-4326-B218-658C4BAC7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D04EF-F8CA-4265-8799-37474B78D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5D79-5DC6-443D-837B-03C012EB83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04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AD12-1CEF-4312-B443-3248B6249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Phases in Solving Operations </a:t>
            </a:r>
            <a:r>
              <a:rPr lang="en-US"/>
              <a:t>Research Problems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D9098-896A-4127-9417-B7FD255C8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35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A8E60-13DB-476E-A5F3-6445459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in Solving Operations Research Problems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BF0B-A058-4DD6-9B53-2AEFDE59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Introduction: Any O.R Analyst has to follow certain sequential steps to solve the problem on </a:t>
            </a:r>
            <a:r>
              <a:rPr lang="en-US" dirty="0" err="1"/>
              <a:t>hand.The</a:t>
            </a:r>
            <a:r>
              <a:rPr lang="en-US" dirty="0"/>
              <a:t> steps  he has to follow are discussed below: First he has to study the situation and collect information and formulate the statement of the problem. The figure shows the various steps to be followed: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4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597B-0DC8-4789-989B-F61DFFB5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 of the Problem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9DB26-4EA7-43FE-8852-38FFF1B8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First he has to study the situation and collect all information and formulate the statement of the problem</a:t>
            </a:r>
          </a:p>
          <a:p>
            <a:pPr marL="0" indent="0">
              <a:buNone/>
            </a:pPr>
            <a:r>
              <a:rPr lang="en-US" dirty="0"/>
              <a:t>-The O.R analyst or team of experts first have to examine the situation and clearly define what exactly happening there and identify the variables and constraints.</a:t>
            </a:r>
          </a:p>
          <a:p>
            <a:pPr marL="0" indent="0">
              <a:buNone/>
            </a:pPr>
            <a:r>
              <a:rPr lang="en-US" dirty="0"/>
              <a:t>-Similarly identify what is the objective and put them all in the from of statement. The statement may include:</a:t>
            </a:r>
          </a:p>
          <a:p>
            <a:pPr marL="514350" indent="-514350">
              <a:buAutoNum type="alphaLcParenR"/>
            </a:pPr>
            <a:r>
              <a:rPr lang="en-US" dirty="0"/>
              <a:t>A Precise description or goals or objectives of the study.</a:t>
            </a:r>
          </a:p>
          <a:p>
            <a:pPr marL="514350" indent="-514350">
              <a:buAutoNum type="alphaLcParenR"/>
            </a:pPr>
            <a:r>
              <a:rPr lang="en-US" dirty="0"/>
              <a:t>Identification of controllable and uncontrollable variables.</a:t>
            </a:r>
          </a:p>
          <a:p>
            <a:pPr marL="514350" indent="-514350">
              <a:buAutoNum type="alphaLcParenR"/>
            </a:pPr>
            <a:r>
              <a:rPr lang="en-US" dirty="0"/>
              <a:t>Restrictions of the problem.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603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4E8F-E1E1-4E8A-AD46-137CFB43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652DE-9E13-4408-8EB9-C6098562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89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Phases in Solving Operations Research Problems</vt:lpstr>
      <vt:lpstr>Phases in Solving Operations Research Problems</vt:lpstr>
      <vt:lpstr>Formulation of the Problem</vt:lpstr>
      <vt:lpstr>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Phases in Solving Operations Research Problems</dc:title>
  <dc:creator>Bhaskar Nalla</dc:creator>
  <cp:lastModifiedBy>Bhaskar Nalla</cp:lastModifiedBy>
  <cp:revision>1</cp:revision>
  <dcterms:created xsi:type="dcterms:W3CDTF">2018-10-30T06:59:43Z</dcterms:created>
  <dcterms:modified xsi:type="dcterms:W3CDTF">2018-10-30T07:00:23Z</dcterms:modified>
</cp:coreProperties>
</file>