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63" r:id="rId2"/>
    <p:sldMasterId id="2147483689" r:id="rId3"/>
    <p:sldMasterId id="2147483701" r:id="rId4"/>
  </p:sldMasterIdLst>
  <p:notesMasterIdLst>
    <p:notesMasterId r:id="rId35"/>
  </p:notesMasterIdLst>
  <p:handoutMasterIdLst>
    <p:handoutMasterId r:id="rId36"/>
  </p:handoutMasterIdLst>
  <p:sldIdLst>
    <p:sldId id="447" r:id="rId5"/>
    <p:sldId id="448" r:id="rId6"/>
    <p:sldId id="449" r:id="rId7"/>
    <p:sldId id="409" r:id="rId8"/>
    <p:sldId id="410" r:id="rId9"/>
    <p:sldId id="408" r:id="rId10"/>
    <p:sldId id="457" r:id="rId11"/>
    <p:sldId id="407" r:id="rId12"/>
    <p:sldId id="458" r:id="rId13"/>
    <p:sldId id="402" r:id="rId14"/>
    <p:sldId id="386" r:id="rId15"/>
    <p:sldId id="329" r:id="rId16"/>
    <p:sldId id="387" r:id="rId17"/>
    <p:sldId id="389" r:id="rId18"/>
    <p:sldId id="391" r:id="rId19"/>
    <p:sldId id="411" r:id="rId20"/>
    <p:sldId id="413" r:id="rId21"/>
    <p:sldId id="417" r:id="rId22"/>
    <p:sldId id="418" r:id="rId23"/>
    <p:sldId id="422" r:id="rId24"/>
    <p:sldId id="423" r:id="rId25"/>
    <p:sldId id="427" r:id="rId26"/>
    <p:sldId id="433" r:id="rId27"/>
    <p:sldId id="434" r:id="rId28"/>
    <p:sldId id="436" r:id="rId29"/>
    <p:sldId id="438" r:id="rId30"/>
    <p:sldId id="439" r:id="rId31"/>
    <p:sldId id="443" r:id="rId32"/>
    <p:sldId id="444" r:id="rId33"/>
    <p:sldId id="445" r:id="rId34"/>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Verdana" pitchFamily="34" charset="0"/>
        <a:ea typeface="SimSun" pitchFamily="2" charset="-122"/>
        <a:cs typeface="+mn-cs"/>
      </a:defRPr>
    </a:lvl1pPr>
    <a:lvl2pPr marL="457200" algn="l" rtl="0" fontAlgn="base">
      <a:spcBef>
        <a:spcPct val="0"/>
      </a:spcBef>
      <a:spcAft>
        <a:spcPct val="0"/>
      </a:spcAft>
      <a:defRPr kern="1200">
        <a:solidFill>
          <a:schemeClr val="tx1"/>
        </a:solidFill>
        <a:latin typeface="Verdana" pitchFamily="34" charset="0"/>
        <a:ea typeface="SimSun" pitchFamily="2" charset="-122"/>
        <a:cs typeface="+mn-cs"/>
      </a:defRPr>
    </a:lvl2pPr>
    <a:lvl3pPr marL="914400" algn="l" rtl="0" fontAlgn="base">
      <a:spcBef>
        <a:spcPct val="0"/>
      </a:spcBef>
      <a:spcAft>
        <a:spcPct val="0"/>
      </a:spcAft>
      <a:defRPr kern="1200">
        <a:solidFill>
          <a:schemeClr val="tx1"/>
        </a:solidFill>
        <a:latin typeface="Verdana" pitchFamily="34" charset="0"/>
        <a:ea typeface="SimSun" pitchFamily="2" charset="-122"/>
        <a:cs typeface="+mn-cs"/>
      </a:defRPr>
    </a:lvl3pPr>
    <a:lvl4pPr marL="1371600" algn="l" rtl="0" fontAlgn="base">
      <a:spcBef>
        <a:spcPct val="0"/>
      </a:spcBef>
      <a:spcAft>
        <a:spcPct val="0"/>
      </a:spcAft>
      <a:defRPr kern="1200">
        <a:solidFill>
          <a:schemeClr val="tx1"/>
        </a:solidFill>
        <a:latin typeface="Verdana" pitchFamily="34" charset="0"/>
        <a:ea typeface="SimSun" pitchFamily="2" charset="-122"/>
        <a:cs typeface="+mn-cs"/>
      </a:defRPr>
    </a:lvl4pPr>
    <a:lvl5pPr marL="1828800" algn="l" rtl="0" fontAlgn="base">
      <a:spcBef>
        <a:spcPct val="0"/>
      </a:spcBef>
      <a:spcAft>
        <a:spcPct val="0"/>
      </a:spcAft>
      <a:defRPr kern="1200">
        <a:solidFill>
          <a:schemeClr val="tx1"/>
        </a:solidFill>
        <a:latin typeface="Verdana" pitchFamily="34" charset="0"/>
        <a:ea typeface="SimSun" pitchFamily="2" charset="-122"/>
        <a:cs typeface="+mn-cs"/>
      </a:defRPr>
    </a:lvl5pPr>
    <a:lvl6pPr marL="2286000" algn="l" defTabSz="914400" rtl="0" eaLnBrk="1" latinLnBrk="0" hangingPunct="1">
      <a:defRPr kern="1200">
        <a:solidFill>
          <a:schemeClr val="tx1"/>
        </a:solidFill>
        <a:latin typeface="Verdana" pitchFamily="34" charset="0"/>
        <a:ea typeface="SimSun" pitchFamily="2" charset="-122"/>
        <a:cs typeface="+mn-cs"/>
      </a:defRPr>
    </a:lvl6pPr>
    <a:lvl7pPr marL="2743200" algn="l" defTabSz="914400" rtl="0" eaLnBrk="1" latinLnBrk="0" hangingPunct="1">
      <a:defRPr kern="1200">
        <a:solidFill>
          <a:schemeClr val="tx1"/>
        </a:solidFill>
        <a:latin typeface="Verdana" pitchFamily="34" charset="0"/>
        <a:ea typeface="SimSun" pitchFamily="2" charset="-122"/>
        <a:cs typeface="+mn-cs"/>
      </a:defRPr>
    </a:lvl7pPr>
    <a:lvl8pPr marL="3200400" algn="l" defTabSz="914400" rtl="0" eaLnBrk="1" latinLnBrk="0" hangingPunct="1">
      <a:defRPr kern="1200">
        <a:solidFill>
          <a:schemeClr val="tx1"/>
        </a:solidFill>
        <a:latin typeface="Verdana" pitchFamily="34" charset="0"/>
        <a:ea typeface="SimSun" pitchFamily="2" charset="-122"/>
        <a:cs typeface="+mn-cs"/>
      </a:defRPr>
    </a:lvl8pPr>
    <a:lvl9pPr marL="3657600" algn="l" defTabSz="914400" rtl="0" eaLnBrk="1" latinLnBrk="0" hangingPunct="1">
      <a:defRPr kern="1200">
        <a:solidFill>
          <a:schemeClr val="tx1"/>
        </a:solidFill>
        <a:latin typeface="Verdana" pitchFamily="34" charset="0"/>
        <a:ea typeface="SimSun"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FF"/>
    <a:srgbClr val="FFFF00"/>
    <a:srgbClr val="D60093"/>
    <a:srgbClr val="99CC00"/>
    <a:srgbClr val="FF9900"/>
    <a:srgbClr val="FFFF99"/>
    <a:srgbClr val="969696"/>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24" autoAdjust="0"/>
  </p:normalViewPr>
  <p:slideViewPr>
    <p:cSldViewPr>
      <p:cViewPr varScale="1">
        <p:scale>
          <a:sx n="73" d="100"/>
          <a:sy n="73" d="100"/>
        </p:scale>
        <p:origin x="1320"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56" d="100"/>
          <a:sy n="56" d="100"/>
        </p:scale>
        <p:origin x="-2880"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 Id="rId8" Type="http://schemas.openxmlformats.org/officeDocument/2006/relationships/slide" Target="slides/slide4.xml"/><Relationship Id="rId3" Type="http://schemas.openxmlformats.org/officeDocument/2006/relationships/slideMaster" Target="slideMasters/slideMaster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US"/>
          </a:p>
        </p:txBody>
      </p:sp>
      <p:sp>
        <p:nvSpPr>
          <p:cNvPr id="5120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n-US"/>
          </a:p>
        </p:txBody>
      </p:sp>
      <p:sp>
        <p:nvSpPr>
          <p:cNvPr id="5120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US"/>
          </a:p>
        </p:txBody>
      </p:sp>
      <p:sp>
        <p:nvSpPr>
          <p:cNvPr id="5120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D07FA99F-04F7-4742-90B4-47EA2764F691}"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US"/>
          </a:p>
        </p:txBody>
      </p:sp>
      <p:sp>
        <p:nvSpPr>
          <p:cNvPr id="4813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n-US"/>
          </a:p>
        </p:txBody>
      </p:sp>
      <p:sp>
        <p:nvSpPr>
          <p:cNvPr id="48132" name="Rectangle 4"/>
          <p:cNvSpPr>
            <a:spLocks noGrp="1" noRot="1" noChangeAspect="1" noChangeArrowheads="1" noTextEdit="1"/>
          </p:cNvSpPr>
          <p:nvPr>
            <p:ph type="sldImg" idx="2"/>
          </p:nvPr>
        </p:nvSpPr>
        <p:spPr bwMode="auto">
          <a:xfrm>
            <a:off x="838200" y="609600"/>
            <a:ext cx="4572000" cy="3429000"/>
          </a:xfrm>
          <a:prstGeom prst="rect">
            <a:avLst/>
          </a:prstGeom>
          <a:noFill/>
          <a:ln w="9525">
            <a:solidFill>
              <a:srgbClr val="000000"/>
            </a:solidFill>
            <a:miter lim="800000"/>
            <a:headEnd/>
            <a:tailEnd/>
          </a:ln>
          <a:effectLst/>
        </p:spPr>
      </p:sp>
      <p:sp>
        <p:nvSpPr>
          <p:cNvPr id="4813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813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US"/>
          </a:p>
        </p:txBody>
      </p:sp>
      <p:sp>
        <p:nvSpPr>
          <p:cNvPr id="4813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32C43370-9CEF-495B-835A-F743DDEDCCD6}"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SimSun" pitchFamily="2" charset="-122"/>
        <a:cs typeface="+mn-cs"/>
      </a:defRPr>
    </a:lvl1pPr>
    <a:lvl2pPr marL="457200" algn="l" rtl="0" fontAlgn="base">
      <a:spcBef>
        <a:spcPct val="30000"/>
      </a:spcBef>
      <a:spcAft>
        <a:spcPct val="0"/>
      </a:spcAft>
      <a:defRPr sz="1200" kern="1200">
        <a:solidFill>
          <a:schemeClr val="tx1"/>
        </a:solidFill>
        <a:latin typeface="Arial" charset="0"/>
        <a:ea typeface="SimSun" pitchFamily="2" charset="-122"/>
        <a:cs typeface="+mn-cs"/>
      </a:defRPr>
    </a:lvl2pPr>
    <a:lvl3pPr marL="914400" algn="l" rtl="0" fontAlgn="base">
      <a:spcBef>
        <a:spcPct val="30000"/>
      </a:spcBef>
      <a:spcAft>
        <a:spcPct val="0"/>
      </a:spcAft>
      <a:defRPr sz="1200" kern="1200">
        <a:solidFill>
          <a:schemeClr val="tx1"/>
        </a:solidFill>
        <a:latin typeface="Arial" charset="0"/>
        <a:ea typeface="SimSun" pitchFamily="2" charset="-122"/>
        <a:cs typeface="+mn-cs"/>
      </a:defRPr>
    </a:lvl3pPr>
    <a:lvl4pPr marL="1371600" algn="l" rtl="0" fontAlgn="base">
      <a:spcBef>
        <a:spcPct val="30000"/>
      </a:spcBef>
      <a:spcAft>
        <a:spcPct val="0"/>
      </a:spcAft>
      <a:defRPr sz="1200" kern="1200">
        <a:solidFill>
          <a:schemeClr val="tx1"/>
        </a:solidFill>
        <a:latin typeface="Arial" charset="0"/>
        <a:ea typeface="SimSun" pitchFamily="2" charset="-122"/>
        <a:cs typeface="+mn-cs"/>
      </a:defRPr>
    </a:lvl4pPr>
    <a:lvl5pPr marL="1828800" algn="l" rtl="0" fontAlgn="base">
      <a:spcBef>
        <a:spcPct val="30000"/>
      </a:spcBef>
      <a:spcAft>
        <a:spcPct val="0"/>
      </a:spcAft>
      <a:defRPr sz="1200" kern="1200">
        <a:solidFill>
          <a:schemeClr val="tx1"/>
        </a:solidFill>
        <a:latin typeface="Arial" charset="0"/>
        <a:ea typeface="SimSun"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9BD1F16-AEC2-4DBA-96C7-2A12C18FD731}" type="slidenum">
              <a:rPr lang="en-US"/>
              <a:pPr/>
              <a:t>12</a:t>
            </a:fld>
            <a:endParaRPr lang="en-US"/>
          </a:p>
        </p:txBody>
      </p:sp>
      <p:sp>
        <p:nvSpPr>
          <p:cNvPr id="247810" name="Rectangle 2"/>
          <p:cNvSpPr>
            <a:spLocks noGrp="1" noRot="1" noChangeAspect="1" noChangeArrowheads="1" noTextEdit="1"/>
          </p:cNvSpPr>
          <p:nvPr>
            <p:ph type="sldImg"/>
          </p:nvPr>
        </p:nvSpPr>
        <p:spPr>
          <a:ln/>
        </p:spPr>
      </p:sp>
      <p:sp>
        <p:nvSpPr>
          <p:cNvPr id="2478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23925" rtl="0" eaLnBrk="0" fontAlgn="base" latinLnBrk="0" hangingPunct="0">
              <a:lnSpc>
                <a:spcPct val="100000"/>
              </a:lnSpc>
              <a:spcBef>
                <a:spcPct val="0"/>
              </a:spcBef>
              <a:spcAft>
                <a:spcPct val="0"/>
              </a:spcAft>
              <a:buClrTx/>
              <a:buSzTx/>
              <a:buFontTx/>
              <a:buNone/>
              <a:tabLst/>
              <a:defRPr/>
            </a:pPr>
            <a:fld id="{23789ABC-0DCD-4009-9B00-FDCC3B43DDE0}"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rPr>
              <a:pPr marL="0" marR="0" lvl="0" indent="0" algn="r" defTabSz="923925" rtl="0" eaLnBrk="0" fontAlgn="base" latinLnBrk="0" hangingPunct="0">
                <a:lnSpc>
                  <a:spcPct val="100000"/>
                </a:lnSpc>
                <a:spcBef>
                  <a:spcPct val="0"/>
                </a:spcBef>
                <a:spcAft>
                  <a:spcPct val="0"/>
                </a:spcAft>
                <a:buClrTx/>
                <a:buSzTx/>
                <a:buFontTx/>
                <a:buNone/>
                <a:tabLst/>
                <a:defRPr/>
              </a:pPr>
              <a:t>16</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p:txBody>
          <a:bodyPr/>
          <a:lstStyle/>
          <a:p>
            <a:r>
              <a:rPr lang="en-US" altLang="en-US"/>
              <a:t>Ask yourself: “What negative assumptions do I make about my customers? About my prospects?  About selling?”</a:t>
            </a:r>
          </a:p>
          <a:p>
            <a:endParaRPr lang="en-US" altLang="en-US"/>
          </a:p>
          <a:p>
            <a:r>
              <a:rPr lang="en-US" altLang="en-US"/>
              <a:t>Dondra: Can we insert a personal story here about negative assumptions you – or a salesperson you know – has made about a customer...and been wrong?</a:t>
            </a:r>
          </a:p>
          <a:p>
            <a:endParaRPr lang="en-US" altLang="en-US"/>
          </a:p>
          <a:p>
            <a:r>
              <a:rPr lang="en-US" altLang="en-US"/>
              <a:t>Key point (transition): Challenge your negative assumptions. Let’s see how each of those negative statements can be turned into a positive thought...</a:t>
            </a:r>
          </a:p>
        </p:txBody>
      </p:sp>
    </p:spTree>
    <p:extLst>
      <p:ext uri="{BB962C8B-B14F-4D97-AF65-F5344CB8AC3E}">
        <p14:creationId xmlns:p14="http://schemas.microsoft.com/office/powerpoint/2010/main" val="12807458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23925" rtl="0" eaLnBrk="0" fontAlgn="base" latinLnBrk="0" hangingPunct="0">
              <a:lnSpc>
                <a:spcPct val="100000"/>
              </a:lnSpc>
              <a:spcBef>
                <a:spcPct val="0"/>
              </a:spcBef>
              <a:spcAft>
                <a:spcPct val="0"/>
              </a:spcAft>
              <a:buClrTx/>
              <a:buSzTx/>
              <a:buFontTx/>
              <a:buNone/>
              <a:tabLst/>
              <a:defRPr/>
            </a:pPr>
            <a:fld id="{402E5B32-1D7D-4FA6-AD59-CBB8D6EC40D6}"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rPr>
              <a:pPr marL="0" marR="0" lvl="0" indent="0" algn="r" defTabSz="923925" rtl="0" eaLnBrk="0" fontAlgn="base" latinLnBrk="0" hangingPunct="0">
                <a:lnSpc>
                  <a:spcPct val="100000"/>
                </a:lnSpc>
                <a:spcBef>
                  <a:spcPct val="0"/>
                </a:spcBef>
                <a:spcAft>
                  <a:spcPct val="0"/>
                </a:spcAft>
                <a:buClrTx/>
                <a:buSzTx/>
                <a:buFontTx/>
                <a:buNone/>
                <a:tabLst/>
                <a:defRPr/>
              </a:pPr>
              <a:t>17</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p:txBody>
          <a:bodyPr/>
          <a:lstStyle/>
          <a:p>
            <a:r>
              <a:rPr lang="en-US" altLang="en-US"/>
              <a:t>Look at how we took negative words and turned them into positive talk.  </a:t>
            </a:r>
          </a:p>
          <a:p>
            <a:endParaRPr lang="en-US" altLang="en-US"/>
          </a:p>
          <a:p>
            <a:r>
              <a:rPr lang="en-US" altLang="en-US"/>
              <a:t>Words like “they will” instead of “they won’t” are more positive. </a:t>
            </a:r>
          </a:p>
          <a:p>
            <a:endParaRPr lang="en-US" altLang="en-US"/>
          </a:p>
          <a:p>
            <a:r>
              <a:rPr lang="en-US" altLang="en-US"/>
              <a:t>Turning phrases like “they’re a pain to work with” into “they have high standards” changes the way you look at and interact with “high maintenance people”.</a:t>
            </a:r>
          </a:p>
          <a:p>
            <a:endParaRPr lang="en-US" altLang="en-US"/>
          </a:p>
          <a:p>
            <a:r>
              <a:rPr lang="en-US" altLang="en-US"/>
              <a:t>Challenge the idea that some customers are “cheap” or “can’t afford a luxury cruise”.  Instead, think of it this way. Most people work hard for their money. They’re careful about how they spend it. But most people are willing to spend on things that they VALUE.</a:t>
            </a:r>
          </a:p>
          <a:p>
            <a:endParaRPr lang="en-US" altLang="en-US"/>
          </a:p>
          <a:p>
            <a:r>
              <a:rPr lang="en-US" altLang="en-US"/>
              <a:t>Transition: “Let’s look at a few examples of this...”</a:t>
            </a:r>
          </a:p>
        </p:txBody>
      </p:sp>
    </p:spTree>
    <p:extLst>
      <p:ext uri="{BB962C8B-B14F-4D97-AF65-F5344CB8AC3E}">
        <p14:creationId xmlns:p14="http://schemas.microsoft.com/office/powerpoint/2010/main" val="22663598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ltLang="zh-CN" smtClean="0"/>
              <a:t>Click to edit Master title style</a:t>
            </a:r>
            <a:endParaRPr lang="zh-CN" alt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ltLang="zh-CN" smtClean="0"/>
              <a:t>Click to edit Master title style</a:t>
            </a:r>
            <a:endParaRPr lang="zh-CN" alt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ltLang="zh-CN" smtClean="0"/>
              <a:t>Click to edit Master title style</a:t>
            </a:r>
            <a:endParaRPr lang="zh-CN" altLang="en-US"/>
          </a:p>
        </p:txBody>
      </p:sp>
      <p:sp>
        <p:nvSpPr>
          <p:cNvPr id="3" name="Text Placeholder 2"/>
          <p:cNvSpPr>
            <a:spLocks noGrp="1"/>
          </p:cNvSpPr>
          <p:nvPr>
            <p:ph type="body" sz="half" idx="1"/>
          </p:nvPr>
        </p:nvSpPr>
        <p:spPr>
          <a:xfrm>
            <a:off x="457200" y="1600200"/>
            <a:ext cx="4038600" cy="4525963"/>
          </a:xfrm>
          <a:prstGeom prst="rect">
            <a:avLst/>
          </a:prstGeo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Content Placeholder 3"/>
          <p:cNvSpPr>
            <a:spLocks noGrp="1"/>
          </p:cNvSpPr>
          <p:nvPr>
            <p:ph sz="half" idx="2"/>
          </p:nvPr>
        </p:nvSpPr>
        <p:spPr>
          <a:xfrm>
            <a:off x="4648200" y="1600200"/>
            <a:ext cx="4038600" cy="4525963"/>
          </a:xfrm>
          <a:prstGeom prst="rect">
            <a:avLst/>
          </a:prstGeo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a:prstGeom prst="rect">
            <a:avLst/>
          </a:prstGeom>
        </p:spPr>
        <p:txBody>
          <a:bodyPr/>
          <a:lstStyle/>
          <a:p>
            <a:r>
              <a:rPr lang="en-US" altLang="zh-CN" smtClean="0"/>
              <a:t>Click to edit Master title style</a:t>
            </a:r>
            <a:endParaRPr lang="zh-CN" altLang="en-US"/>
          </a:p>
        </p:txBody>
      </p:sp>
      <p:sp>
        <p:nvSpPr>
          <p:cNvPr id="3" name="Content Placeholder 2"/>
          <p:cNvSpPr>
            <a:spLocks noGrp="1"/>
          </p:cNvSpPr>
          <p:nvPr>
            <p:ph sz="quarter" idx="1"/>
          </p:nvPr>
        </p:nvSpPr>
        <p:spPr>
          <a:xfrm>
            <a:off x="457200" y="1600200"/>
            <a:ext cx="4038600" cy="2185988"/>
          </a:xfrm>
          <a:prstGeom prst="rect">
            <a:avLst/>
          </a:prstGeo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Content Placeholder 3"/>
          <p:cNvSpPr>
            <a:spLocks noGrp="1"/>
          </p:cNvSpPr>
          <p:nvPr>
            <p:ph sz="quarter" idx="2"/>
          </p:nvPr>
        </p:nvSpPr>
        <p:spPr>
          <a:xfrm>
            <a:off x="4648200" y="1600200"/>
            <a:ext cx="4038600" cy="2185988"/>
          </a:xfrm>
          <a:prstGeom prst="rect">
            <a:avLst/>
          </a:prstGeo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5" name="Content Placeholder 4"/>
          <p:cNvSpPr>
            <a:spLocks noGrp="1"/>
          </p:cNvSpPr>
          <p:nvPr>
            <p:ph sz="quarter" idx="3"/>
          </p:nvPr>
        </p:nvSpPr>
        <p:spPr>
          <a:xfrm>
            <a:off x="457200" y="3938588"/>
            <a:ext cx="4038600" cy="2187575"/>
          </a:xfrm>
          <a:prstGeom prst="rect">
            <a:avLst/>
          </a:prstGeo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6" name="Content Placeholder 5"/>
          <p:cNvSpPr>
            <a:spLocks noGrp="1"/>
          </p:cNvSpPr>
          <p:nvPr>
            <p:ph sz="quarter" idx="4"/>
          </p:nvPr>
        </p:nvSpPr>
        <p:spPr>
          <a:xfrm>
            <a:off x="4648200" y="3938588"/>
            <a:ext cx="4038600" cy="2187575"/>
          </a:xfrm>
          <a:prstGeom prst="rect">
            <a:avLst/>
          </a:prstGeo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080" name="Picture 8" descr="CEL_V1Rev_TitleMasterBground"/>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extLst>
            <a:ext uri="{909E8E84-426E-40DD-AFC4-6F175D3DCCD1}">
              <a14:hiddenFill xmlns:a14="http://schemas.microsoft.com/office/drawing/2010/main">
                <a:solidFill>
                  <a:srgbClr val="FFFFFF"/>
                </a:solidFill>
              </a14:hiddenFill>
            </a:ext>
          </a:extLst>
        </p:spPr>
      </p:pic>
      <p:sp>
        <p:nvSpPr>
          <p:cNvPr id="3075" name="Rectangle 3"/>
          <p:cNvSpPr>
            <a:spLocks noGrp="1" noChangeArrowheads="1"/>
          </p:cNvSpPr>
          <p:nvPr>
            <p:ph type="ctrTitle"/>
          </p:nvPr>
        </p:nvSpPr>
        <p:spPr>
          <a:xfrm>
            <a:off x="457200" y="3810000"/>
            <a:ext cx="8229600" cy="838200"/>
          </a:xfrm>
        </p:spPr>
        <p:txBody>
          <a:bodyPr anchor="ctr"/>
          <a:lstStyle>
            <a:lvl1pPr algn="ctr">
              <a:defRPr sz="3600">
                <a:solidFill>
                  <a:schemeClr val="bg1"/>
                </a:solidFill>
                <a:latin typeface="45 Helvetica Light" pitchFamily="1" charset="0"/>
              </a:defRPr>
            </a:lvl1pPr>
          </a:lstStyle>
          <a:p>
            <a:pPr lvl="0"/>
            <a:r>
              <a:rPr lang="en-US" altLang="en-US" noProof="0" smtClean="0"/>
              <a:t>Click to edit Master title style</a:t>
            </a:r>
          </a:p>
        </p:txBody>
      </p:sp>
      <p:sp>
        <p:nvSpPr>
          <p:cNvPr id="3076" name="Rectangle 4"/>
          <p:cNvSpPr>
            <a:spLocks noGrp="1" noChangeArrowheads="1"/>
          </p:cNvSpPr>
          <p:nvPr>
            <p:ph type="subTitle" idx="1"/>
          </p:nvPr>
        </p:nvSpPr>
        <p:spPr>
          <a:xfrm>
            <a:off x="1371600" y="4800600"/>
            <a:ext cx="6400800" cy="457200"/>
          </a:xfrm>
        </p:spPr>
        <p:txBody>
          <a:bodyPr/>
          <a:lstStyle>
            <a:lvl1pPr marL="0" indent="0" algn="ctr">
              <a:buFont typeface="Times" panose="02020603050405020304" pitchFamily="18" charset="0"/>
              <a:buNone/>
              <a:defRPr sz="2800">
                <a:solidFill>
                  <a:schemeClr val="bg1"/>
                </a:solidFill>
                <a:latin typeface="35 Helvetica Thin" pitchFamily="1" charset="0"/>
              </a:defRPr>
            </a:lvl1pPr>
          </a:lstStyle>
          <a:p>
            <a:pPr lvl="0"/>
            <a:r>
              <a:rPr lang="en-US" altLang="en-US" noProof="0" smtClean="0"/>
              <a:t>Click to edit Master subtitle style</a:t>
            </a:r>
          </a:p>
        </p:txBody>
      </p:sp>
      <p:pic>
        <p:nvPicPr>
          <p:cNvPr id="3081" name="Picture 9" descr="CEL_V1Rev_TitleMasterBground"/>
          <p:cNvPicPr>
            <a:picLocks noChangeAspect="1" noChangeArrowheads="1"/>
          </p:cNvPicPr>
          <p:nvPr userDrawn="1"/>
        </p:nvPicPr>
        <p:blipFill>
          <a:blip r:embed="rId2">
            <a:extLst>
              <a:ext uri="{28A0092B-C50C-407E-A947-70E740481C1C}">
                <a14:useLocalDpi xmlns:a14="http://schemas.microsoft.com/office/drawing/2010/main" val="0"/>
              </a:ext>
            </a:extLst>
          </a:blip>
          <a:srcRect b="83337"/>
          <a:stretch>
            <a:fillRect/>
          </a:stretch>
        </p:blipFill>
        <p:spPr bwMode="auto">
          <a:xfrm>
            <a:off x="0" y="2057400"/>
            <a:ext cx="9069388" cy="1143000"/>
          </a:xfrm>
          <a:prstGeom prst="rect">
            <a:avLst/>
          </a:prstGeom>
          <a:noFill/>
          <a:extLst>
            <a:ext uri="{909E8E84-426E-40DD-AFC4-6F175D3DCCD1}">
              <a14:hiddenFill xmlns:a14="http://schemas.microsoft.com/office/drawing/2010/main">
                <a:solidFill>
                  <a:srgbClr val="FFFFFF"/>
                </a:solidFill>
              </a14:hiddenFill>
            </a:ext>
          </a:extLst>
        </p:spPr>
      </p:pic>
      <p:pic>
        <p:nvPicPr>
          <p:cNvPr id="3082" name="Picture 10" descr="Azamara CEL Dual PPT Template Cover"/>
          <p:cNvPicPr>
            <a:picLocks noChangeAspect="1" noChangeArrowheads="1"/>
          </p:cNvPicPr>
          <p:nvPr userDrawn="1"/>
        </p:nvPicPr>
        <p:blipFill>
          <a:blip r:embed="rId3">
            <a:extLst>
              <a:ext uri="{28A0092B-C50C-407E-A947-70E740481C1C}">
                <a14:useLocalDpi xmlns:a14="http://schemas.microsoft.com/office/drawing/2010/main" val="0"/>
              </a:ext>
            </a:extLst>
          </a:blip>
          <a:srcRect t="38879" b="42236"/>
          <a:stretch>
            <a:fillRect/>
          </a:stretch>
        </p:blipFill>
        <p:spPr bwMode="auto">
          <a:xfrm>
            <a:off x="0" y="1676400"/>
            <a:ext cx="9144000" cy="1295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506199"/>
      </p:ext>
    </p:extLst>
  </p:cSld>
  <p:clrMapOvr>
    <a:masterClrMapping/>
  </p:clrMapOvr>
  <p:transition advClick="0"/>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E837A6B0-59BB-4BB7-8D72-66D65C198C93}" type="slidenum">
              <a:rPr lang="en-US" altLang="en-US"/>
              <a:pPr/>
              <a:t>‹#›</a:t>
            </a:fld>
            <a:endParaRPr lang="en-US" altLang="en-US"/>
          </a:p>
        </p:txBody>
      </p:sp>
    </p:spTree>
    <p:extLst>
      <p:ext uri="{BB962C8B-B14F-4D97-AF65-F5344CB8AC3E}">
        <p14:creationId xmlns:p14="http://schemas.microsoft.com/office/powerpoint/2010/main" val="109011974"/>
      </p:ext>
    </p:extLst>
  </p:cSld>
  <p:clrMapOvr>
    <a:masterClrMapping/>
  </p:clrMapOvr>
  <p:transition advClick="0"/>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4" name="Slide Number Placeholder 3"/>
          <p:cNvSpPr>
            <a:spLocks noGrp="1"/>
          </p:cNvSpPr>
          <p:nvPr>
            <p:ph type="sldNum" sz="quarter" idx="10"/>
          </p:nvPr>
        </p:nvSpPr>
        <p:spPr/>
        <p:txBody>
          <a:bodyPr/>
          <a:lstStyle>
            <a:lvl1pPr>
              <a:defRPr/>
            </a:lvl1pPr>
          </a:lstStyle>
          <a:p>
            <a:fld id="{422D9B95-2170-413E-8742-83266643D04E}" type="slidenum">
              <a:rPr lang="en-US" altLang="en-US"/>
              <a:pPr/>
              <a:t>‹#›</a:t>
            </a:fld>
            <a:endParaRPr lang="en-US" altLang="en-US"/>
          </a:p>
        </p:txBody>
      </p:sp>
    </p:spTree>
    <p:extLst>
      <p:ext uri="{BB962C8B-B14F-4D97-AF65-F5344CB8AC3E}">
        <p14:creationId xmlns:p14="http://schemas.microsoft.com/office/powerpoint/2010/main" val="232528108"/>
      </p:ext>
    </p:extLst>
  </p:cSld>
  <p:clrMapOvr>
    <a:masterClrMapping/>
  </p:clrMapOvr>
  <p:transition advClick="0"/>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2940050"/>
            <a:ext cx="3581400" cy="338455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0" y="2940050"/>
            <a:ext cx="3581400" cy="338455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2158D1B5-237E-402B-9B98-C8BAB85A685A}" type="slidenum">
              <a:rPr lang="en-US" altLang="en-US"/>
              <a:pPr/>
              <a:t>‹#›</a:t>
            </a:fld>
            <a:endParaRPr lang="en-US" altLang="en-US"/>
          </a:p>
        </p:txBody>
      </p:sp>
    </p:spTree>
    <p:extLst>
      <p:ext uri="{BB962C8B-B14F-4D97-AF65-F5344CB8AC3E}">
        <p14:creationId xmlns:p14="http://schemas.microsoft.com/office/powerpoint/2010/main" val="3484572130"/>
      </p:ext>
    </p:extLst>
  </p:cSld>
  <p:clrMapOvr>
    <a:masterClrMapping/>
  </p:clrMapOvr>
  <p:transition advClick="0"/>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91472C8C-493A-4F5E-9C94-B234BD4B5CB9}" type="slidenum">
              <a:rPr lang="en-US" altLang="en-US"/>
              <a:pPr/>
              <a:t>‹#›</a:t>
            </a:fld>
            <a:endParaRPr lang="en-US" altLang="en-US"/>
          </a:p>
        </p:txBody>
      </p:sp>
    </p:spTree>
    <p:extLst>
      <p:ext uri="{BB962C8B-B14F-4D97-AF65-F5344CB8AC3E}">
        <p14:creationId xmlns:p14="http://schemas.microsoft.com/office/powerpoint/2010/main" val="1739079167"/>
      </p:ext>
    </p:extLst>
  </p:cSld>
  <p:clrMapOvr>
    <a:masterClrMapping/>
  </p:clrMapOvr>
  <p:transition advClick="0"/>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AB0B5CB6-B1E8-47D2-A0CF-D3B27F2EB710}" type="slidenum">
              <a:rPr lang="en-US" altLang="en-US"/>
              <a:pPr/>
              <a:t>‹#›</a:t>
            </a:fld>
            <a:endParaRPr lang="en-US" altLang="en-US"/>
          </a:p>
        </p:txBody>
      </p:sp>
    </p:spTree>
    <p:extLst>
      <p:ext uri="{BB962C8B-B14F-4D97-AF65-F5344CB8AC3E}">
        <p14:creationId xmlns:p14="http://schemas.microsoft.com/office/powerpoint/2010/main" val="646426346"/>
      </p:ext>
    </p:extLst>
  </p:cSld>
  <p:clrMapOvr>
    <a:masterClrMapping/>
  </p:clrMapOvr>
  <p:transition advClick="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ltLang="zh-CN" smtClean="0"/>
              <a:t>Click to edit Master title style</a:t>
            </a:r>
            <a:endParaRPr lang="zh-CN" alt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56EB033D-528B-4E0A-871C-720883E8DE26}" type="slidenum">
              <a:rPr lang="en-US" altLang="en-US"/>
              <a:pPr/>
              <a:t>‹#›</a:t>
            </a:fld>
            <a:endParaRPr lang="en-US" altLang="en-US"/>
          </a:p>
        </p:txBody>
      </p:sp>
    </p:spTree>
    <p:extLst>
      <p:ext uri="{BB962C8B-B14F-4D97-AF65-F5344CB8AC3E}">
        <p14:creationId xmlns:p14="http://schemas.microsoft.com/office/powerpoint/2010/main" val="2435611086"/>
      </p:ext>
    </p:extLst>
  </p:cSld>
  <p:clrMapOvr>
    <a:masterClrMapping/>
  </p:clrMapOvr>
  <p:transition advClick="0"/>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Slide Number Placeholder 4"/>
          <p:cNvSpPr>
            <a:spLocks noGrp="1"/>
          </p:cNvSpPr>
          <p:nvPr>
            <p:ph type="sldNum" sz="quarter" idx="10"/>
          </p:nvPr>
        </p:nvSpPr>
        <p:spPr/>
        <p:txBody>
          <a:bodyPr/>
          <a:lstStyle>
            <a:lvl1pPr>
              <a:defRPr/>
            </a:lvl1pPr>
          </a:lstStyle>
          <a:p>
            <a:fld id="{F8FD2E5D-053D-400C-BADE-24F11841167C}" type="slidenum">
              <a:rPr lang="en-US" altLang="en-US"/>
              <a:pPr/>
              <a:t>‹#›</a:t>
            </a:fld>
            <a:endParaRPr lang="en-US" altLang="en-US"/>
          </a:p>
        </p:txBody>
      </p:sp>
    </p:spTree>
    <p:extLst>
      <p:ext uri="{BB962C8B-B14F-4D97-AF65-F5344CB8AC3E}">
        <p14:creationId xmlns:p14="http://schemas.microsoft.com/office/powerpoint/2010/main" val="389167005"/>
      </p:ext>
    </p:extLst>
  </p:cSld>
  <p:clrMapOvr>
    <a:masterClrMapping/>
  </p:clrMapOvr>
  <p:transition advClick="0"/>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Slide Number Placeholder 4"/>
          <p:cNvSpPr>
            <a:spLocks noGrp="1"/>
          </p:cNvSpPr>
          <p:nvPr>
            <p:ph type="sldNum" sz="quarter" idx="10"/>
          </p:nvPr>
        </p:nvSpPr>
        <p:spPr/>
        <p:txBody>
          <a:bodyPr/>
          <a:lstStyle>
            <a:lvl1pPr>
              <a:defRPr/>
            </a:lvl1pPr>
          </a:lstStyle>
          <a:p>
            <a:fld id="{61AFDCBE-8CB5-4FCF-9BB7-293C47921BC5}" type="slidenum">
              <a:rPr lang="en-US" altLang="en-US"/>
              <a:pPr/>
              <a:t>‹#›</a:t>
            </a:fld>
            <a:endParaRPr lang="en-US" altLang="en-US"/>
          </a:p>
        </p:txBody>
      </p:sp>
    </p:spTree>
    <p:extLst>
      <p:ext uri="{BB962C8B-B14F-4D97-AF65-F5344CB8AC3E}">
        <p14:creationId xmlns:p14="http://schemas.microsoft.com/office/powerpoint/2010/main" val="780841434"/>
      </p:ext>
    </p:extLst>
  </p:cSld>
  <p:clrMapOvr>
    <a:masterClrMapping/>
  </p:clrMapOvr>
  <p:transition advClick="0"/>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69CD2E75-AFA6-4A34-89D2-C1B62BB9AE07}" type="slidenum">
              <a:rPr lang="en-US" altLang="en-US"/>
              <a:pPr/>
              <a:t>‹#›</a:t>
            </a:fld>
            <a:endParaRPr lang="en-US" altLang="en-US"/>
          </a:p>
        </p:txBody>
      </p:sp>
    </p:spTree>
    <p:extLst>
      <p:ext uri="{BB962C8B-B14F-4D97-AF65-F5344CB8AC3E}">
        <p14:creationId xmlns:p14="http://schemas.microsoft.com/office/powerpoint/2010/main" val="84348663"/>
      </p:ext>
    </p:extLst>
  </p:cSld>
  <p:clrMapOvr>
    <a:masterClrMapping/>
  </p:clrMapOvr>
  <p:transition advClick="0"/>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10300" y="1524000"/>
            <a:ext cx="1943100" cy="4800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1524000"/>
            <a:ext cx="5676900" cy="48006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C70C0A37-E46B-47E7-A139-C551A61EE57C}" type="slidenum">
              <a:rPr lang="en-US" altLang="en-US"/>
              <a:pPr/>
              <a:t>‹#›</a:t>
            </a:fld>
            <a:endParaRPr lang="en-US" altLang="en-US"/>
          </a:p>
        </p:txBody>
      </p:sp>
    </p:spTree>
    <p:extLst>
      <p:ext uri="{BB962C8B-B14F-4D97-AF65-F5344CB8AC3E}">
        <p14:creationId xmlns:p14="http://schemas.microsoft.com/office/powerpoint/2010/main" val="575304440"/>
      </p:ext>
    </p:extLst>
  </p:cSld>
  <p:clrMapOvr>
    <a:masterClrMapping/>
  </p:clrMapOvr>
  <p:transition advClick="0"/>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0"/>
            <a:ext cx="7467600" cy="609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838200" y="2940050"/>
            <a:ext cx="3581400" cy="338455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0" y="2940050"/>
            <a:ext cx="3581400" cy="338455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a:xfrm>
            <a:off x="8686800" y="6424613"/>
            <a:ext cx="457200" cy="457200"/>
          </a:xfrm>
        </p:spPr>
        <p:txBody>
          <a:bodyPr/>
          <a:lstStyle>
            <a:lvl1pPr>
              <a:defRPr/>
            </a:lvl1pPr>
          </a:lstStyle>
          <a:p>
            <a:fld id="{A5897B7A-DFE0-4474-8118-372FDA2D9974}" type="slidenum">
              <a:rPr lang="en-US" altLang="en-US"/>
              <a:pPr/>
              <a:t>‹#›</a:t>
            </a:fld>
            <a:endParaRPr lang="en-US" altLang="en-US"/>
          </a:p>
        </p:txBody>
      </p:sp>
    </p:spTree>
    <p:extLst>
      <p:ext uri="{BB962C8B-B14F-4D97-AF65-F5344CB8AC3E}">
        <p14:creationId xmlns:p14="http://schemas.microsoft.com/office/powerpoint/2010/main" val="2367667927"/>
      </p:ext>
    </p:extLst>
  </p:cSld>
  <p:clrMapOvr>
    <a:masterClrMapping/>
  </p:clrMapOvr>
  <p:transition advClick="0"/>
</p:sldLayout>
</file>

<file path=ppt/slideLayouts/slideLayout26.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381000" y="1524000"/>
            <a:ext cx="7772400" cy="48006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Slide Number Placeholder 2"/>
          <p:cNvSpPr>
            <a:spLocks noGrp="1"/>
          </p:cNvSpPr>
          <p:nvPr>
            <p:ph type="sldNum" sz="quarter" idx="10"/>
          </p:nvPr>
        </p:nvSpPr>
        <p:spPr>
          <a:xfrm>
            <a:off x="8686800" y="6424613"/>
            <a:ext cx="457200" cy="457200"/>
          </a:xfrm>
        </p:spPr>
        <p:txBody>
          <a:bodyPr/>
          <a:lstStyle>
            <a:lvl1pPr>
              <a:defRPr/>
            </a:lvl1pPr>
          </a:lstStyle>
          <a:p>
            <a:fld id="{8ED6C8D8-2364-4456-8691-2885B30D6419}" type="slidenum">
              <a:rPr lang="en-US" altLang="en-US"/>
              <a:pPr/>
              <a:t>‹#›</a:t>
            </a:fld>
            <a:endParaRPr lang="en-US" altLang="en-US"/>
          </a:p>
        </p:txBody>
      </p:sp>
    </p:spTree>
    <p:extLst>
      <p:ext uri="{BB962C8B-B14F-4D97-AF65-F5344CB8AC3E}">
        <p14:creationId xmlns:p14="http://schemas.microsoft.com/office/powerpoint/2010/main" val="314473688"/>
      </p:ext>
    </p:extLst>
  </p:cSld>
  <p:clrMapOvr>
    <a:masterClrMapping/>
  </p:clrMapOvr>
  <p:transition advClick="0"/>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BCFF82C-3118-4FDD-A8D5-1F4D9BC83092}" type="datetimeFigureOut">
              <a:rPr lang="en-US" smtClean="0"/>
              <a:t>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C4EFCF-924F-4361-8559-97ABDE2223E4}" type="slidenum">
              <a:rPr lang="en-US" smtClean="0"/>
              <a:t>‹#›</a:t>
            </a:fld>
            <a:endParaRPr lang="en-US"/>
          </a:p>
        </p:txBody>
      </p:sp>
    </p:spTree>
    <p:extLst>
      <p:ext uri="{BB962C8B-B14F-4D97-AF65-F5344CB8AC3E}">
        <p14:creationId xmlns:p14="http://schemas.microsoft.com/office/powerpoint/2010/main" val="344282029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CFF82C-3118-4FDD-A8D5-1F4D9BC83092}" type="datetimeFigureOut">
              <a:rPr lang="en-US" smtClean="0"/>
              <a:t>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C4EFCF-924F-4361-8559-97ABDE2223E4}" type="slidenum">
              <a:rPr lang="en-US" smtClean="0"/>
              <a:t>‹#›</a:t>
            </a:fld>
            <a:endParaRPr lang="en-US"/>
          </a:p>
        </p:txBody>
      </p:sp>
    </p:spTree>
    <p:extLst>
      <p:ext uri="{BB962C8B-B14F-4D97-AF65-F5344CB8AC3E}">
        <p14:creationId xmlns:p14="http://schemas.microsoft.com/office/powerpoint/2010/main" val="203405182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BCFF82C-3118-4FDD-A8D5-1F4D9BC83092}" type="datetimeFigureOut">
              <a:rPr lang="en-US" smtClean="0"/>
              <a:t>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C4EFCF-924F-4361-8559-97ABDE2223E4}" type="slidenum">
              <a:rPr lang="en-US" smtClean="0"/>
              <a:t>‹#›</a:t>
            </a:fld>
            <a:endParaRPr lang="en-US"/>
          </a:p>
        </p:txBody>
      </p:sp>
    </p:spTree>
    <p:extLst>
      <p:ext uri="{BB962C8B-B14F-4D97-AF65-F5344CB8AC3E}">
        <p14:creationId xmlns:p14="http://schemas.microsoft.com/office/powerpoint/2010/main" val="2101160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ltLang="zh-CN" smtClean="0"/>
              <a:t>Click to edit Master title style</a:t>
            </a:r>
            <a:endParaRPr lang="zh-CN" alt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ltLang="zh-CN" smtClean="0"/>
              <a:t>Click to edit Master text styles</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CFF82C-3118-4FDD-A8D5-1F4D9BC83092}" type="datetimeFigureOut">
              <a:rPr lang="en-US" smtClean="0"/>
              <a:t>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C4EFCF-924F-4361-8559-97ABDE2223E4}" type="slidenum">
              <a:rPr lang="en-US" smtClean="0"/>
              <a:t>‹#›</a:t>
            </a:fld>
            <a:endParaRPr lang="en-US"/>
          </a:p>
        </p:txBody>
      </p:sp>
    </p:spTree>
    <p:extLst>
      <p:ext uri="{BB962C8B-B14F-4D97-AF65-F5344CB8AC3E}">
        <p14:creationId xmlns:p14="http://schemas.microsoft.com/office/powerpoint/2010/main" val="324425568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CFF82C-3118-4FDD-A8D5-1F4D9BC83092}" type="datetimeFigureOut">
              <a:rPr lang="en-US" smtClean="0"/>
              <a:t>11/4/2018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C4EFCF-924F-4361-8559-97ABDE2223E4}" type="slidenum">
              <a:rPr lang="en-US" smtClean="0"/>
              <a:t>‹#›</a:t>
            </a:fld>
            <a:endParaRPr lang="en-US"/>
          </a:p>
        </p:txBody>
      </p:sp>
    </p:spTree>
    <p:extLst>
      <p:ext uri="{BB962C8B-B14F-4D97-AF65-F5344CB8AC3E}">
        <p14:creationId xmlns:p14="http://schemas.microsoft.com/office/powerpoint/2010/main" val="222429259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CFF82C-3118-4FDD-A8D5-1F4D9BC83092}" type="datetimeFigureOut">
              <a:rPr lang="en-US" smtClean="0"/>
              <a:t>11/4/2018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C4EFCF-924F-4361-8559-97ABDE2223E4}" type="slidenum">
              <a:rPr lang="en-US" smtClean="0"/>
              <a:t>‹#›</a:t>
            </a:fld>
            <a:endParaRPr lang="en-US"/>
          </a:p>
        </p:txBody>
      </p:sp>
    </p:spTree>
    <p:extLst>
      <p:ext uri="{BB962C8B-B14F-4D97-AF65-F5344CB8AC3E}">
        <p14:creationId xmlns:p14="http://schemas.microsoft.com/office/powerpoint/2010/main" val="246168234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CFF82C-3118-4FDD-A8D5-1F4D9BC83092}" type="datetimeFigureOut">
              <a:rPr lang="en-US" smtClean="0"/>
              <a:t>11/4/2018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C4EFCF-924F-4361-8559-97ABDE2223E4}" type="slidenum">
              <a:rPr lang="en-US" smtClean="0"/>
              <a:t>‹#›</a:t>
            </a:fld>
            <a:endParaRPr lang="en-US"/>
          </a:p>
        </p:txBody>
      </p:sp>
    </p:spTree>
    <p:extLst>
      <p:ext uri="{BB962C8B-B14F-4D97-AF65-F5344CB8AC3E}">
        <p14:creationId xmlns:p14="http://schemas.microsoft.com/office/powerpoint/2010/main" val="233409466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3BCFF82C-3118-4FDD-A8D5-1F4D9BC83092}" type="datetimeFigureOut">
              <a:rPr lang="en-US" smtClean="0"/>
              <a:t>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C4EFCF-924F-4361-8559-97ABDE2223E4}" type="slidenum">
              <a:rPr lang="en-US" smtClean="0"/>
              <a:t>‹#›</a:t>
            </a:fld>
            <a:endParaRPr lang="en-US"/>
          </a:p>
        </p:txBody>
      </p:sp>
    </p:spTree>
    <p:extLst>
      <p:ext uri="{BB962C8B-B14F-4D97-AF65-F5344CB8AC3E}">
        <p14:creationId xmlns:p14="http://schemas.microsoft.com/office/powerpoint/2010/main" val="13637274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3BCFF82C-3118-4FDD-A8D5-1F4D9BC83092}" type="datetimeFigureOut">
              <a:rPr lang="en-US" smtClean="0"/>
              <a:t>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C4EFCF-924F-4361-8559-97ABDE2223E4}" type="slidenum">
              <a:rPr lang="en-US" smtClean="0"/>
              <a:t>‹#›</a:t>
            </a:fld>
            <a:endParaRPr lang="en-US"/>
          </a:p>
        </p:txBody>
      </p:sp>
    </p:spTree>
    <p:extLst>
      <p:ext uri="{BB962C8B-B14F-4D97-AF65-F5344CB8AC3E}">
        <p14:creationId xmlns:p14="http://schemas.microsoft.com/office/powerpoint/2010/main" val="220373980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CFF82C-3118-4FDD-A8D5-1F4D9BC83092}" type="datetimeFigureOut">
              <a:rPr lang="en-US" smtClean="0"/>
              <a:t>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C4EFCF-924F-4361-8559-97ABDE2223E4}" type="slidenum">
              <a:rPr lang="en-US" smtClean="0"/>
              <a:t>‹#›</a:t>
            </a:fld>
            <a:endParaRPr lang="en-US"/>
          </a:p>
        </p:txBody>
      </p:sp>
    </p:spTree>
    <p:extLst>
      <p:ext uri="{BB962C8B-B14F-4D97-AF65-F5344CB8AC3E}">
        <p14:creationId xmlns:p14="http://schemas.microsoft.com/office/powerpoint/2010/main" val="253332636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CFF82C-3118-4FDD-A8D5-1F4D9BC83092}" type="datetimeFigureOut">
              <a:rPr lang="en-US" smtClean="0"/>
              <a:t>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C4EFCF-924F-4361-8559-97ABDE2223E4}" type="slidenum">
              <a:rPr lang="en-US" smtClean="0"/>
              <a:t>‹#›</a:t>
            </a:fld>
            <a:endParaRPr lang="en-US"/>
          </a:p>
        </p:txBody>
      </p:sp>
    </p:spTree>
    <p:extLst>
      <p:ext uri="{BB962C8B-B14F-4D97-AF65-F5344CB8AC3E}">
        <p14:creationId xmlns:p14="http://schemas.microsoft.com/office/powerpoint/2010/main" val="235637476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984756987"/>
      </p:ext>
    </p:extLst>
  </p:cSld>
  <p:clrMapOvr>
    <a:masterClrMapping/>
  </p:clrMapOvr>
  <p:transition spd="med">
    <p:random/>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39695046"/>
      </p:ext>
    </p:extLst>
  </p:cSld>
  <p:clrMapOvr>
    <a:masterClrMapping/>
  </p:clrMapOvr>
  <p:transition spd="med">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ltLang="zh-CN" smtClean="0"/>
              <a:t>Click to edit Master title style</a:t>
            </a:r>
            <a:endParaRPr lang="zh-CN" alt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444422845"/>
      </p:ext>
    </p:extLst>
  </p:cSld>
  <p:clrMapOvr>
    <a:masterClrMapping/>
  </p:clrMapOvr>
  <p:transition spd="med">
    <p:random/>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219200"/>
            <a:ext cx="38100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38100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00980498"/>
      </p:ext>
    </p:extLst>
  </p:cSld>
  <p:clrMapOvr>
    <a:masterClrMapping/>
  </p:clrMapOvr>
  <p:transition spd="med">
    <p:random/>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97736477"/>
      </p:ext>
    </p:extLst>
  </p:cSld>
  <p:clrMapOvr>
    <a:masterClrMapping/>
  </p:clrMapOvr>
  <p:transition spd="med">
    <p:random/>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08784431"/>
      </p:ext>
    </p:extLst>
  </p:cSld>
  <p:clrMapOvr>
    <a:masterClrMapping/>
  </p:clrMapOvr>
  <p:transition spd="med">
    <p:random/>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448443"/>
      </p:ext>
    </p:extLst>
  </p:cSld>
  <p:clrMapOvr>
    <a:masterClrMapping/>
  </p:clrMapOvr>
  <p:transition spd="med">
    <p:random/>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81457325"/>
      </p:ext>
    </p:extLst>
  </p:cSld>
  <p:clrMapOvr>
    <a:masterClrMapping/>
  </p:clrMapOvr>
  <p:transition spd="med">
    <p:random/>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619866829"/>
      </p:ext>
    </p:extLst>
  </p:cSld>
  <p:clrMapOvr>
    <a:masterClrMapping/>
  </p:clrMapOvr>
  <p:transition spd="med">
    <p:random/>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08899698"/>
      </p:ext>
    </p:extLst>
  </p:cSld>
  <p:clrMapOvr>
    <a:masterClrMapping/>
  </p:clrMapOvr>
  <p:transition spd="med">
    <p:random/>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81000"/>
            <a:ext cx="1943100" cy="5943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676900"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80261057"/>
      </p:ext>
    </p:extLst>
  </p:cSld>
  <p:clrMapOvr>
    <a:masterClrMapping/>
  </p:clrMapOvr>
  <p:transition spd="med">
    <p:random/>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685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219200"/>
            <a:ext cx="3810000" cy="5105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219200"/>
            <a:ext cx="3810000" cy="5105400"/>
          </a:xfrm>
        </p:spPr>
        <p:txBody>
          <a:bodyPr/>
          <a:lstStyle/>
          <a:p>
            <a:pPr lvl="0"/>
            <a:endParaRPr lang="en-US" noProof="0" smtClean="0"/>
          </a:p>
        </p:txBody>
      </p:sp>
    </p:spTree>
    <p:extLst>
      <p:ext uri="{BB962C8B-B14F-4D97-AF65-F5344CB8AC3E}">
        <p14:creationId xmlns:p14="http://schemas.microsoft.com/office/powerpoint/2010/main" val="1953595948"/>
      </p:ext>
    </p:extLst>
  </p:cSld>
  <p:clrMapOvr>
    <a:masterClrMapping/>
  </p:clrMapOvr>
  <p:transition spd="med">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ltLang="zh-CN" smtClean="0"/>
              <a:t>Click to edit Master title style</a:t>
            </a:r>
            <a:endParaRPr lang="zh-CN" alt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ltLang="zh-CN" smtClean="0"/>
              <a:t>Click to edit Master title style</a:t>
            </a:r>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ltLang="zh-CN" smtClean="0"/>
              <a:t>Click to edit Master title style</a:t>
            </a:r>
            <a:endParaRPr lang="zh-CN" alt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ltLang="zh-CN" smtClean="0"/>
              <a:t>Click to edit Master title style</a:t>
            </a:r>
            <a:endParaRPr lang="zh-CN" alt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6" Type="http://schemas.openxmlformats.org/officeDocument/2006/relationships/image" Target="../media/image2.png"/><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image" Target="../media/image1.png"/><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theme" Target="../theme/theme3.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5.xml"/><Relationship Id="rId13" Type="http://schemas.openxmlformats.org/officeDocument/2006/relationships/theme" Target="../theme/theme4.xml"/><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slideLayout" Target="../slideLayouts/slideLayout49.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Lst>
  <p:timing>
    <p:tnLst>
      <p:par>
        <p:cTn id="1" dur="indefinite" restart="never" nodeType="tmRoot"/>
      </p:par>
    </p:tnLst>
  </p:timing>
  <p:txStyles>
    <p:titleStyle>
      <a:lvl1pPr algn="l" rtl="0" fontAlgn="base">
        <a:spcBef>
          <a:spcPct val="0"/>
        </a:spcBef>
        <a:spcAft>
          <a:spcPct val="0"/>
        </a:spcAft>
        <a:defRPr sz="3800">
          <a:solidFill>
            <a:schemeClr val="tx2"/>
          </a:solidFill>
          <a:latin typeface="+mj-lt"/>
          <a:ea typeface="+mj-ea"/>
          <a:cs typeface="+mj-cs"/>
        </a:defRPr>
      </a:lvl1pPr>
      <a:lvl2pPr algn="l" rtl="0" fontAlgn="base">
        <a:spcBef>
          <a:spcPct val="0"/>
        </a:spcBef>
        <a:spcAft>
          <a:spcPct val="0"/>
        </a:spcAft>
        <a:defRPr sz="3800">
          <a:solidFill>
            <a:schemeClr val="tx2"/>
          </a:solidFill>
          <a:latin typeface="Verdana" pitchFamily="34" charset="0"/>
          <a:ea typeface="SimSun" pitchFamily="2" charset="-122"/>
        </a:defRPr>
      </a:lvl2pPr>
      <a:lvl3pPr algn="l" rtl="0" fontAlgn="base">
        <a:spcBef>
          <a:spcPct val="0"/>
        </a:spcBef>
        <a:spcAft>
          <a:spcPct val="0"/>
        </a:spcAft>
        <a:defRPr sz="3800">
          <a:solidFill>
            <a:schemeClr val="tx2"/>
          </a:solidFill>
          <a:latin typeface="Verdana" pitchFamily="34" charset="0"/>
          <a:ea typeface="SimSun" pitchFamily="2" charset="-122"/>
        </a:defRPr>
      </a:lvl3pPr>
      <a:lvl4pPr algn="l" rtl="0" fontAlgn="base">
        <a:spcBef>
          <a:spcPct val="0"/>
        </a:spcBef>
        <a:spcAft>
          <a:spcPct val="0"/>
        </a:spcAft>
        <a:defRPr sz="3800">
          <a:solidFill>
            <a:schemeClr val="tx2"/>
          </a:solidFill>
          <a:latin typeface="Verdana" pitchFamily="34" charset="0"/>
          <a:ea typeface="SimSun" pitchFamily="2" charset="-122"/>
        </a:defRPr>
      </a:lvl4pPr>
      <a:lvl5pPr algn="l" rtl="0" fontAlgn="base">
        <a:spcBef>
          <a:spcPct val="0"/>
        </a:spcBef>
        <a:spcAft>
          <a:spcPct val="0"/>
        </a:spcAft>
        <a:defRPr sz="3800">
          <a:solidFill>
            <a:schemeClr val="tx2"/>
          </a:solidFill>
          <a:latin typeface="Verdana" pitchFamily="34" charset="0"/>
          <a:ea typeface="SimSun" pitchFamily="2" charset="-122"/>
        </a:defRPr>
      </a:lvl5pPr>
      <a:lvl6pPr marL="457200" algn="l" rtl="0" fontAlgn="base">
        <a:spcBef>
          <a:spcPct val="0"/>
        </a:spcBef>
        <a:spcAft>
          <a:spcPct val="0"/>
        </a:spcAft>
        <a:defRPr sz="3800">
          <a:solidFill>
            <a:schemeClr val="tx2"/>
          </a:solidFill>
          <a:latin typeface="Verdana" pitchFamily="34" charset="0"/>
          <a:ea typeface="SimSun" pitchFamily="2" charset="-122"/>
        </a:defRPr>
      </a:lvl6pPr>
      <a:lvl7pPr marL="914400" algn="l" rtl="0" fontAlgn="base">
        <a:spcBef>
          <a:spcPct val="0"/>
        </a:spcBef>
        <a:spcAft>
          <a:spcPct val="0"/>
        </a:spcAft>
        <a:defRPr sz="3800">
          <a:solidFill>
            <a:schemeClr val="tx2"/>
          </a:solidFill>
          <a:latin typeface="Verdana" pitchFamily="34" charset="0"/>
          <a:ea typeface="SimSun" pitchFamily="2" charset="-122"/>
        </a:defRPr>
      </a:lvl7pPr>
      <a:lvl8pPr marL="1371600" algn="l" rtl="0" fontAlgn="base">
        <a:spcBef>
          <a:spcPct val="0"/>
        </a:spcBef>
        <a:spcAft>
          <a:spcPct val="0"/>
        </a:spcAft>
        <a:defRPr sz="3800">
          <a:solidFill>
            <a:schemeClr val="tx2"/>
          </a:solidFill>
          <a:latin typeface="Verdana" pitchFamily="34" charset="0"/>
          <a:ea typeface="SimSun" pitchFamily="2" charset="-122"/>
        </a:defRPr>
      </a:lvl8pPr>
      <a:lvl9pPr marL="1828800" algn="l" rtl="0" fontAlgn="base">
        <a:spcBef>
          <a:spcPct val="0"/>
        </a:spcBef>
        <a:spcAft>
          <a:spcPct val="0"/>
        </a:spcAft>
        <a:defRPr sz="3800">
          <a:solidFill>
            <a:schemeClr val="tx2"/>
          </a:solidFill>
          <a:latin typeface="Verdana" pitchFamily="34" charset="0"/>
          <a:ea typeface="SimSun" pitchFamily="2" charset="-122"/>
        </a:defRPr>
      </a:lvl9pPr>
    </p:titleStyle>
    <p:bodyStyle>
      <a:lvl1pPr marL="469900" indent="-469900" algn="l" rtl="0" fontAlgn="base">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fontAlgn="base">
        <a:spcBef>
          <a:spcPct val="20000"/>
        </a:spcBef>
        <a:spcAft>
          <a:spcPct val="0"/>
        </a:spcAft>
        <a:buClr>
          <a:schemeClr val="accent2"/>
        </a:buClr>
        <a:buFont typeface="Wingdings" pitchFamily="2" charset="2"/>
        <a:buChar char="n"/>
        <a:defRPr sz="2600">
          <a:solidFill>
            <a:schemeClr val="tx1"/>
          </a:solidFill>
          <a:latin typeface="+mn-lt"/>
          <a:ea typeface="+mn-ea"/>
        </a:defRPr>
      </a:lvl2pPr>
      <a:lvl3pPr marL="1304925" indent="-395288" algn="l" rtl="0" fontAlgn="base">
        <a:spcBef>
          <a:spcPct val="20000"/>
        </a:spcBef>
        <a:spcAft>
          <a:spcPct val="0"/>
        </a:spcAft>
        <a:buClr>
          <a:schemeClr val="accent2"/>
        </a:buClr>
        <a:buFont typeface="Wingdings" pitchFamily="2" charset="2"/>
        <a:buChar char="o"/>
        <a:defRPr sz="2300">
          <a:solidFill>
            <a:schemeClr val="tx1"/>
          </a:solidFill>
          <a:latin typeface="+mn-lt"/>
          <a:ea typeface="+mn-ea"/>
        </a:defRPr>
      </a:lvl3pPr>
      <a:lvl4pPr marL="1693863" indent="-387350" algn="l" rtl="0" fontAlgn="base">
        <a:spcBef>
          <a:spcPct val="20000"/>
        </a:spcBef>
        <a:spcAft>
          <a:spcPct val="0"/>
        </a:spcAft>
        <a:buClr>
          <a:schemeClr val="accent2"/>
        </a:buClr>
        <a:buFont typeface="Wingdings" pitchFamily="2" charset="2"/>
        <a:buChar char="n"/>
        <a:defRPr sz="2000">
          <a:solidFill>
            <a:schemeClr val="tx1"/>
          </a:solidFill>
          <a:latin typeface="+mn-lt"/>
          <a:ea typeface="+mn-ea"/>
        </a:defRPr>
      </a:lvl4pPr>
      <a:lvl5pPr marL="2093913" indent="-398463" algn="l" rtl="0" fontAlgn="base">
        <a:spcBef>
          <a:spcPct val="25000"/>
        </a:spcBef>
        <a:spcAft>
          <a:spcPct val="0"/>
        </a:spcAft>
        <a:buClr>
          <a:schemeClr val="accent2"/>
        </a:buClr>
        <a:buFont typeface="Wingdings" pitchFamily="2" charset="2"/>
        <a:buChar char="§"/>
        <a:defRPr sz="2000">
          <a:solidFill>
            <a:schemeClr val="tx1"/>
          </a:solidFill>
          <a:latin typeface="+mn-lt"/>
          <a:ea typeface="+mn-ea"/>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ea typeface="+mn-ea"/>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ea typeface="+mn-ea"/>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ea typeface="+mn-ea"/>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9" name="Picture 15" descr="CEL_V1Rev_SlideMasterBground"/>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extLst>
            <a:ext uri="{909E8E84-426E-40DD-AFC4-6F175D3DCCD1}">
              <a14:hiddenFill xmlns:a14="http://schemas.microsoft.com/office/drawing/2010/main">
                <a:solidFill>
                  <a:srgbClr val="FFFFFF"/>
                </a:solidFill>
              </a14:hiddenFill>
            </a:ext>
          </a:extLst>
        </p:spPr>
      </p:pic>
      <p:sp>
        <p:nvSpPr>
          <p:cNvPr id="1037" name="Rectangle 13"/>
          <p:cNvSpPr>
            <a:spLocks noChangeArrowheads="1"/>
          </p:cNvSpPr>
          <p:nvPr userDrawn="1"/>
        </p:nvSpPr>
        <p:spPr bwMode="auto">
          <a:xfrm>
            <a:off x="8686800" y="6629400"/>
            <a:ext cx="457200" cy="228600"/>
          </a:xfrm>
          <a:prstGeom prst="rect">
            <a:avLst/>
          </a:prstGeom>
          <a:solidFill>
            <a:srgbClr val="5C5C5C"/>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US"/>
          </a:p>
        </p:txBody>
      </p:sp>
      <p:sp>
        <p:nvSpPr>
          <p:cNvPr id="1026" name="Rectangle 2"/>
          <p:cNvSpPr>
            <a:spLocks noGrp="1" noChangeArrowheads="1"/>
          </p:cNvSpPr>
          <p:nvPr>
            <p:ph type="title"/>
          </p:nvPr>
        </p:nvSpPr>
        <p:spPr bwMode="auto">
          <a:xfrm>
            <a:off x="381000" y="1524000"/>
            <a:ext cx="7467600" cy="609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838200" y="2940050"/>
            <a:ext cx="7315200" cy="3384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6" name="Rectangle 12"/>
          <p:cNvSpPr>
            <a:spLocks noGrp="1" noChangeArrowheads="1"/>
          </p:cNvSpPr>
          <p:nvPr>
            <p:ph type="sldNum" sz="quarter" idx="4"/>
          </p:nvPr>
        </p:nvSpPr>
        <p:spPr bwMode="auto">
          <a:xfrm>
            <a:off x="8686800" y="6424613"/>
            <a:ext cx="4572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1000">
                <a:solidFill>
                  <a:schemeClr val="bg1"/>
                </a:solidFill>
                <a:latin typeface="+mn-lt"/>
              </a:defRPr>
            </a:lvl1pPr>
          </a:lstStyle>
          <a:p>
            <a:fld id="{EB318ACE-6872-4CC6-97A9-3EFD75A28BE5}" type="slidenum">
              <a:rPr lang="en-US" altLang="en-US"/>
              <a:pPr/>
              <a:t>‹#›</a:t>
            </a:fld>
            <a:endParaRPr lang="en-US" altLang="en-US"/>
          </a:p>
        </p:txBody>
      </p:sp>
      <p:pic>
        <p:nvPicPr>
          <p:cNvPr id="1040" name="Picture 16"/>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3962400" y="361950"/>
            <a:ext cx="2667000" cy="552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91676196"/>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Lst>
  <p:transition advClick="0"/>
  <p:hf hdr="0" ftr="0" dt="0"/>
  <p:txStyles>
    <p:titleStyle>
      <a:lvl1pPr algn="l" rtl="0" fontAlgn="base">
        <a:lnSpc>
          <a:spcPct val="90000"/>
        </a:lnSpc>
        <a:spcBef>
          <a:spcPct val="0"/>
        </a:spcBef>
        <a:spcAft>
          <a:spcPct val="0"/>
        </a:spcAft>
        <a:defRPr sz="4000" kern="1200">
          <a:solidFill>
            <a:srgbClr val="003468"/>
          </a:solidFill>
          <a:latin typeface="+mj-lt"/>
          <a:ea typeface="+mj-ea"/>
          <a:cs typeface="+mj-cs"/>
        </a:defRPr>
      </a:lvl1pPr>
      <a:lvl2pPr algn="l" rtl="0" fontAlgn="base">
        <a:lnSpc>
          <a:spcPct val="90000"/>
        </a:lnSpc>
        <a:spcBef>
          <a:spcPct val="0"/>
        </a:spcBef>
        <a:spcAft>
          <a:spcPct val="0"/>
        </a:spcAft>
        <a:defRPr sz="4000">
          <a:solidFill>
            <a:srgbClr val="003468"/>
          </a:solidFill>
          <a:latin typeface="55 Helvetica Roman" pitchFamily="1" charset="0"/>
          <a:ea typeface="ＭＳ Ｐゴシック" panose="020B0600070205080204" pitchFamily="34" charset="-128"/>
        </a:defRPr>
      </a:lvl2pPr>
      <a:lvl3pPr algn="l" rtl="0" fontAlgn="base">
        <a:lnSpc>
          <a:spcPct val="90000"/>
        </a:lnSpc>
        <a:spcBef>
          <a:spcPct val="0"/>
        </a:spcBef>
        <a:spcAft>
          <a:spcPct val="0"/>
        </a:spcAft>
        <a:defRPr sz="4000">
          <a:solidFill>
            <a:srgbClr val="003468"/>
          </a:solidFill>
          <a:latin typeface="55 Helvetica Roman" pitchFamily="1" charset="0"/>
          <a:ea typeface="ＭＳ Ｐゴシック" panose="020B0600070205080204" pitchFamily="34" charset="-128"/>
        </a:defRPr>
      </a:lvl3pPr>
      <a:lvl4pPr algn="l" rtl="0" fontAlgn="base">
        <a:lnSpc>
          <a:spcPct val="90000"/>
        </a:lnSpc>
        <a:spcBef>
          <a:spcPct val="0"/>
        </a:spcBef>
        <a:spcAft>
          <a:spcPct val="0"/>
        </a:spcAft>
        <a:defRPr sz="4000">
          <a:solidFill>
            <a:srgbClr val="003468"/>
          </a:solidFill>
          <a:latin typeface="55 Helvetica Roman" pitchFamily="1" charset="0"/>
          <a:ea typeface="ＭＳ Ｐゴシック" panose="020B0600070205080204" pitchFamily="34" charset="-128"/>
        </a:defRPr>
      </a:lvl4pPr>
      <a:lvl5pPr algn="l" rtl="0" fontAlgn="base">
        <a:lnSpc>
          <a:spcPct val="90000"/>
        </a:lnSpc>
        <a:spcBef>
          <a:spcPct val="0"/>
        </a:spcBef>
        <a:spcAft>
          <a:spcPct val="0"/>
        </a:spcAft>
        <a:defRPr sz="4000">
          <a:solidFill>
            <a:srgbClr val="003468"/>
          </a:solidFill>
          <a:latin typeface="55 Helvetica Roman" pitchFamily="1" charset="0"/>
          <a:ea typeface="ＭＳ Ｐゴシック" panose="020B0600070205080204" pitchFamily="34" charset="-128"/>
        </a:defRPr>
      </a:lvl5pPr>
      <a:lvl6pPr marL="457200" algn="l" rtl="0" fontAlgn="base">
        <a:lnSpc>
          <a:spcPct val="90000"/>
        </a:lnSpc>
        <a:spcBef>
          <a:spcPct val="0"/>
        </a:spcBef>
        <a:spcAft>
          <a:spcPct val="0"/>
        </a:spcAft>
        <a:defRPr sz="4000">
          <a:solidFill>
            <a:srgbClr val="003468"/>
          </a:solidFill>
          <a:latin typeface="55 Helvetica Roman" pitchFamily="1" charset="0"/>
          <a:ea typeface="ＭＳ Ｐゴシック" panose="020B0600070205080204" pitchFamily="34" charset="-128"/>
        </a:defRPr>
      </a:lvl6pPr>
      <a:lvl7pPr marL="914400" algn="l" rtl="0" fontAlgn="base">
        <a:lnSpc>
          <a:spcPct val="90000"/>
        </a:lnSpc>
        <a:spcBef>
          <a:spcPct val="0"/>
        </a:spcBef>
        <a:spcAft>
          <a:spcPct val="0"/>
        </a:spcAft>
        <a:defRPr sz="4000">
          <a:solidFill>
            <a:srgbClr val="003468"/>
          </a:solidFill>
          <a:latin typeface="55 Helvetica Roman" pitchFamily="1" charset="0"/>
          <a:ea typeface="ＭＳ Ｐゴシック" panose="020B0600070205080204" pitchFamily="34" charset="-128"/>
        </a:defRPr>
      </a:lvl7pPr>
      <a:lvl8pPr marL="1371600" algn="l" rtl="0" fontAlgn="base">
        <a:lnSpc>
          <a:spcPct val="90000"/>
        </a:lnSpc>
        <a:spcBef>
          <a:spcPct val="0"/>
        </a:spcBef>
        <a:spcAft>
          <a:spcPct val="0"/>
        </a:spcAft>
        <a:defRPr sz="4000">
          <a:solidFill>
            <a:srgbClr val="003468"/>
          </a:solidFill>
          <a:latin typeface="55 Helvetica Roman" pitchFamily="1" charset="0"/>
          <a:ea typeface="ＭＳ Ｐゴシック" panose="020B0600070205080204" pitchFamily="34" charset="-128"/>
        </a:defRPr>
      </a:lvl8pPr>
      <a:lvl9pPr marL="1828800" algn="l" rtl="0" fontAlgn="base">
        <a:lnSpc>
          <a:spcPct val="90000"/>
        </a:lnSpc>
        <a:spcBef>
          <a:spcPct val="0"/>
        </a:spcBef>
        <a:spcAft>
          <a:spcPct val="0"/>
        </a:spcAft>
        <a:defRPr sz="4000">
          <a:solidFill>
            <a:srgbClr val="003468"/>
          </a:solidFill>
          <a:latin typeface="55 Helvetica Roman" pitchFamily="1" charset="0"/>
          <a:ea typeface="ＭＳ Ｐゴシック" panose="020B0600070205080204" pitchFamily="34" charset="-128"/>
        </a:defRPr>
      </a:lvl9pPr>
    </p:titleStyle>
    <p:bodyStyle>
      <a:lvl1pPr marL="230188" indent="-230188" algn="l" rtl="0" fontAlgn="base">
        <a:spcBef>
          <a:spcPct val="20000"/>
        </a:spcBef>
        <a:spcAft>
          <a:spcPct val="0"/>
        </a:spcAft>
        <a:buFont typeface="Times" panose="02020603050405020304" pitchFamily="18" charset="0"/>
        <a:buChar char="•"/>
        <a:defRPr sz="2000" kern="1200">
          <a:solidFill>
            <a:srgbClr val="0A57A4"/>
          </a:solidFill>
          <a:latin typeface="+mn-lt"/>
          <a:ea typeface="+mn-ea"/>
          <a:cs typeface="+mn-cs"/>
        </a:defRPr>
      </a:lvl1pPr>
      <a:lvl2pPr marL="571500" indent="-227013" algn="l" rtl="0" fontAlgn="base">
        <a:lnSpc>
          <a:spcPct val="80000"/>
        </a:lnSpc>
        <a:spcBef>
          <a:spcPct val="20000"/>
        </a:spcBef>
        <a:spcAft>
          <a:spcPct val="0"/>
        </a:spcAft>
        <a:buFont typeface="Times" panose="02020603050405020304" pitchFamily="18" charset="0"/>
        <a:buChar char="•"/>
        <a:defRPr kern="1200">
          <a:solidFill>
            <a:srgbClr val="0A57A4"/>
          </a:solidFill>
          <a:latin typeface="+mn-lt"/>
          <a:ea typeface="+mn-ea"/>
          <a:cs typeface="+mn-cs"/>
        </a:defRPr>
      </a:lvl2pPr>
      <a:lvl3pPr marL="912813" indent="-222250" algn="l" rtl="0" fontAlgn="base">
        <a:lnSpc>
          <a:spcPct val="80000"/>
        </a:lnSpc>
        <a:spcBef>
          <a:spcPct val="20000"/>
        </a:spcBef>
        <a:spcAft>
          <a:spcPct val="0"/>
        </a:spcAft>
        <a:buFont typeface="Times" panose="02020603050405020304" pitchFamily="18" charset="0"/>
        <a:buChar char="•"/>
        <a:defRPr kern="1200">
          <a:solidFill>
            <a:srgbClr val="0A57A4"/>
          </a:solidFill>
          <a:latin typeface="+mn-lt"/>
          <a:ea typeface="+mn-ea"/>
          <a:cs typeface="+mn-cs"/>
        </a:defRPr>
      </a:lvl3pPr>
      <a:lvl4pPr marL="1254125" indent="-222250" algn="l" rtl="0" fontAlgn="base">
        <a:lnSpc>
          <a:spcPct val="80000"/>
        </a:lnSpc>
        <a:spcBef>
          <a:spcPct val="20000"/>
        </a:spcBef>
        <a:spcAft>
          <a:spcPct val="0"/>
        </a:spcAft>
        <a:buFont typeface="Times" panose="02020603050405020304" pitchFamily="18" charset="0"/>
        <a:buChar char="•"/>
        <a:defRPr kern="1200">
          <a:solidFill>
            <a:srgbClr val="0A57A4"/>
          </a:solidFill>
          <a:latin typeface="+mn-lt"/>
          <a:ea typeface="+mn-ea"/>
          <a:cs typeface="+mn-cs"/>
        </a:defRPr>
      </a:lvl4pPr>
      <a:lvl5pPr marL="1603375" indent="-230188" algn="l" rtl="0" fontAlgn="base">
        <a:lnSpc>
          <a:spcPct val="80000"/>
        </a:lnSpc>
        <a:spcBef>
          <a:spcPct val="20000"/>
        </a:spcBef>
        <a:spcAft>
          <a:spcPct val="0"/>
        </a:spcAft>
        <a:buFont typeface="Times" panose="02020603050405020304" pitchFamily="18" charset="0"/>
        <a:buChar char="•"/>
        <a:defRPr kern="1200">
          <a:solidFill>
            <a:srgbClr val="0A57A4"/>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3BCFF82C-3118-4FDD-A8D5-1F4D9BC83092}" type="datetimeFigureOut">
              <a:rPr lang="en-US" smtClean="0"/>
              <a:t>11/4/2018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AC4EFCF-924F-4361-8559-97ABDE2223E4}" type="slidenum">
              <a:rPr lang="en-US" smtClean="0"/>
              <a:t>‹#›</a:t>
            </a:fld>
            <a:endParaRPr lang="en-US"/>
          </a:p>
        </p:txBody>
      </p:sp>
    </p:spTree>
    <p:extLst>
      <p:ext uri="{BB962C8B-B14F-4D97-AF65-F5344CB8AC3E}">
        <p14:creationId xmlns:p14="http://schemas.microsoft.com/office/powerpoint/2010/main" val="3426923380"/>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blackWhite">
          <a:xfrm>
            <a:off x="685800" y="381000"/>
            <a:ext cx="7772400" cy="685800"/>
          </a:xfrm>
          <a:prstGeom prst="rect">
            <a:avLst/>
          </a:prstGeom>
          <a:solidFill>
            <a:srgbClr val="CC6600"/>
          </a:solidFill>
          <a:ln w="3175">
            <a:solidFill>
              <a:srgbClr val="5F5F5F"/>
            </a:solidFill>
            <a:miter lim="800000"/>
            <a:headEnd/>
            <a:tailEnd/>
          </a:ln>
          <a:effectLst>
            <a:outerShdw dist="107763" dir="2700000" algn="ctr" rotWithShape="0">
              <a:srgbClr val="B2B2B2">
                <a:alpha val="50000"/>
              </a:srgbClr>
            </a:outerShdw>
          </a:effectLst>
        </p:spPr>
        <p:txBody>
          <a:bodyPr vert="horz" wrap="square" lIns="182880" tIns="45720" rIns="91440" bIns="45720" numCol="1" anchor="ctr" anchorCtr="0" compatLnSpc="1">
            <a:prstTxWarp prst="textNoShape">
              <a:avLst/>
            </a:prstTxWarp>
          </a:bodyPr>
          <a:lstStyle/>
          <a:p>
            <a:pPr lvl="0"/>
            <a:r>
              <a:rPr lang="en-US" altLang="en-US" smtClean="0"/>
              <a:t>Click to edit Master title style</a:t>
            </a:r>
          </a:p>
        </p:txBody>
      </p:sp>
      <p:sp>
        <p:nvSpPr>
          <p:cNvPr id="122883" name="Rectangle 3"/>
          <p:cNvSpPr>
            <a:spLocks noGrp="1" noChangeArrowheads="1"/>
          </p:cNvSpPr>
          <p:nvPr>
            <p:ph type="body" idx="1"/>
          </p:nvPr>
        </p:nvSpPr>
        <p:spPr bwMode="auto">
          <a:xfrm>
            <a:off x="685800" y="1219200"/>
            <a:ext cx="77724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extLst>
      <p:ext uri="{BB962C8B-B14F-4D97-AF65-F5344CB8AC3E}">
        <p14:creationId xmlns:p14="http://schemas.microsoft.com/office/powerpoint/2010/main" val="1286468534"/>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Lst>
  <p:transition spd="med">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2883">
                                            <p:txEl>
                                              <p:pRg st="0" end="0"/>
                                            </p:txEl>
                                          </p:spTgt>
                                        </p:tgtEl>
                                        <p:attrNameLst>
                                          <p:attrName>style.visibility</p:attrName>
                                        </p:attrNameLst>
                                      </p:cBhvr>
                                      <p:to>
                                        <p:strVal val="visible"/>
                                      </p:to>
                                    </p:set>
                                    <p:animEffect transition="in" filter="wipe(left)">
                                      <p:cBhvr>
                                        <p:cTn id="7" dur="500"/>
                                        <p:tgtEl>
                                          <p:spTgt spid="12288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2883">
                                            <p:txEl>
                                              <p:pRg st="1" end="1"/>
                                            </p:txEl>
                                          </p:spTgt>
                                        </p:tgtEl>
                                        <p:attrNameLst>
                                          <p:attrName>style.visibility</p:attrName>
                                        </p:attrNameLst>
                                      </p:cBhvr>
                                      <p:to>
                                        <p:strVal val="visible"/>
                                      </p:to>
                                    </p:set>
                                    <p:animEffect transition="in" filter="wipe(left)">
                                      <p:cBhvr>
                                        <p:cTn id="12" dur="500"/>
                                        <p:tgtEl>
                                          <p:spTgt spid="12288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2883">
                                            <p:txEl>
                                              <p:pRg st="2" end="2"/>
                                            </p:txEl>
                                          </p:spTgt>
                                        </p:tgtEl>
                                        <p:attrNameLst>
                                          <p:attrName>style.visibility</p:attrName>
                                        </p:attrNameLst>
                                      </p:cBhvr>
                                      <p:to>
                                        <p:strVal val="visible"/>
                                      </p:to>
                                    </p:set>
                                    <p:animEffect transition="in" filter="wipe(left)">
                                      <p:cBhvr>
                                        <p:cTn id="17" dur="500"/>
                                        <p:tgtEl>
                                          <p:spTgt spid="12288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2883">
                                            <p:txEl>
                                              <p:pRg st="3" end="3"/>
                                            </p:txEl>
                                          </p:spTgt>
                                        </p:tgtEl>
                                        <p:attrNameLst>
                                          <p:attrName>style.visibility</p:attrName>
                                        </p:attrNameLst>
                                      </p:cBhvr>
                                      <p:to>
                                        <p:strVal val="visible"/>
                                      </p:to>
                                    </p:set>
                                    <p:animEffect transition="in" filter="wipe(left)">
                                      <p:cBhvr>
                                        <p:cTn id="22" dur="500"/>
                                        <p:tgtEl>
                                          <p:spTgt spid="12288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22883">
                                            <p:txEl>
                                              <p:pRg st="4" end="4"/>
                                            </p:txEl>
                                          </p:spTgt>
                                        </p:tgtEl>
                                        <p:attrNameLst>
                                          <p:attrName>style.visibility</p:attrName>
                                        </p:attrNameLst>
                                      </p:cBhvr>
                                      <p:to>
                                        <p:strVal val="visible"/>
                                      </p:to>
                                    </p:set>
                                    <p:animEffect transition="in" filter="wipe(left)">
                                      <p:cBhvr>
                                        <p:cTn id="27" dur="500"/>
                                        <p:tgtEl>
                                          <p:spTgt spid="12288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3" grpId="0" build="p" autoUpdateAnimBg="0" advAuto="0">
        <p:tmplLst>
          <p:tmpl lvl="1">
            <p:tnLst>
              <p:par>
                <p:cTn presetID="22" presetClass="entr" presetSubtype="8" fill="hold" nodeType="clickEffect">
                  <p:stCondLst>
                    <p:cond delay="0"/>
                  </p:stCondLst>
                  <p:childTnLst>
                    <p:set>
                      <p:cBhvr>
                        <p:cTn dur="1" fill="hold">
                          <p:stCondLst>
                            <p:cond delay="0"/>
                          </p:stCondLst>
                        </p:cTn>
                        <p:tgtEl>
                          <p:spTgt spid="122883"/>
                        </p:tgtEl>
                        <p:attrNameLst>
                          <p:attrName>style.visibility</p:attrName>
                        </p:attrNameLst>
                      </p:cBhvr>
                      <p:to>
                        <p:strVal val="visible"/>
                      </p:to>
                    </p:set>
                    <p:animEffect transition="in" filter="wipe(left)">
                      <p:cBhvr>
                        <p:cTn dur="500"/>
                        <p:tgtEl>
                          <p:spTgt spid="122883"/>
                        </p:tgtEl>
                      </p:cBhvr>
                    </p:animEffect>
                  </p:childTnLst>
                </p:cTn>
              </p:par>
            </p:tnLst>
          </p:tmpl>
          <p:tmpl lvl="2">
            <p:tnLst>
              <p:par>
                <p:cTn presetID="22" presetClass="entr" presetSubtype="8" fill="hold" nodeType="clickEffect">
                  <p:stCondLst>
                    <p:cond delay="0"/>
                  </p:stCondLst>
                  <p:childTnLst>
                    <p:set>
                      <p:cBhvr>
                        <p:cTn dur="1" fill="hold">
                          <p:stCondLst>
                            <p:cond delay="0"/>
                          </p:stCondLst>
                        </p:cTn>
                        <p:tgtEl>
                          <p:spTgt spid="122883"/>
                        </p:tgtEl>
                        <p:attrNameLst>
                          <p:attrName>style.visibility</p:attrName>
                        </p:attrNameLst>
                      </p:cBhvr>
                      <p:to>
                        <p:strVal val="visible"/>
                      </p:to>
                    </p:set>
                    <p:animEffect transition="in" filter="wipe(left)">
                      <p:cBhvr>
                        <p:cTn dur="500"/>
                        <p:tgtEl>
                          <p:spTgt spid="122883"/>
                        </p:tgtEl>
                      </p:cBhvr>
                    </p:animEffect>
                  </p:childTnLst>
                </p:cTn>
              </p:par>
            </p:tnLst>
          </p:tmpl>
          <p:tmpl lvl="3">
            <p:tnLst>
              <p:par>
                <p:cTn presetID="22" presetClass="entr" presetSubtype="8" fill="hold" nodeType="clickEffect">
                  <p:stCondLst>
                    <p:cond delay="0"/>
                  </p:stCondLst>
                  <p:childTnLst>
                    <p:set>
                      <p:cBhvr>
                        <p:cTn dur="1" fill="hold">
                          <p:stCondLst>
                            <p:cond delay="0"/>
                          </p:stCondLst>
                        </p:cTn>
                        <p:tgtEl>
                          <p:spTgt spid="122883"/>
                        </p:tgtEl>
                        <p:attrNameLst>
                          <p:attrName>style.visibility</p:attrName>
                        </p:attrNameLst>
                      </p:cBhvr>
                      <p:to>
                        <p:strVal val="visible"/>
                      </p:to>
                    </p:set>
                    <p:animEffect transition="in" filter="wipe(left)">
                      <p:cBhvr>
                        <p:cTn dur="500"/>
                        <p:tgtEl>
                          <p:spTgt spid="122883"/>
                        </p:tgtEl>
                      </p:cBhvr>
                    </p:animEffect>
                  </p:childTnLst>
                </p:cTn>
              </p:par>
            </p:tnLst>
          </p:tmpl>
          <p:tmpl lvl="4">
            <p:tnLst>
              <p:par>
                <p:cTn presetID="22" presetClass="entr" presetSubtype="8" fill="hold" nodeType="clickEffect">
                  <p:stCondLst>
                    <p:cond delay="0"/>
                  </p:stCondLst>
                  <p:childTnLst>
                    <p:set>
                      <p:cBhvr>
                        <p:cTn dur="1" fill="hold">
                          <p:stCondLst>
                            <p:cond delay="0"/>
                          </p:stCondLst>
                        </p:cTn>
                        <p:tgtEl>
                          <p:spTgt spid="122883"/>
                        </p:tgtEl>
                        <p:attrNameLst>
                          <p:attrName>style.visibility</p:attrName>
                        </p:attrNameLst>
                      </p:cBhvr>
                      <p:to>
                        <p:strVal val="visible"/>
                      </p:to>
                    </p:set>
                    <p:animEffect transition="in" filter="wipe(left)">
                      <p:cBhvr>
                        <p:cTn dur="500"/>
                        <p:tgtEl>
                          <p:spTgt spid="122883"/>
                        </p:tgtEl>
                      </p:cBhvr>
                    </p:animEffect>
                  </p:childTnLst>
                </p:cTn>
              </p:par>
            </p:tnLst>
          </p:tmpl>
          <p:tmpl lvl="5">
            <p:tnLst>
              <p:par>
                <p:cTn presetID="22" presetClass="entr" presetSubtype="8" fill="hold" nodeType="clickEffect">
                  <p:stCondLst>
                    <p:cond delay="0"/>
                  </p:stCondLst>
                  <p:childTnLst>
                    <p:set>
                      <p:cBhvr>
                        <p:cTn dur="1" fill="hold">
                          <p:stCondLst>
                            <p:cond delay="0"/>
                          </p:stCondLst>
                        </p:cTn>
                        <p:tgtEl>
                          <p:spTgt spid="122883"/>
                        </p:tgtEl>
                        <p:attrNameLst>
                          <p:attrName>style.visibility</p:attrName>
                        </p:attrNameLst>
                      </p:cBhvr>
                      <p:to>
                        <p:strVal val="visible"/>
                      </p:to>
                    </p:set>
                    <p:animEffect transition="in" filter="wipe(left)">
                      <p:cBhvr>
                        <p:cTn dur="500"/>
                        <p:tgtEl>
                          <p:spTgt spid="122883"/>
                        </p:tgtEl>
                      </p:cBhvr>
                    </p:animEffect>
                  </p:childTnLst>
                </p:cTn>
              </p:par>
            </p:tnLst>
          </p:tmpl>
        </p:tmplLst>
      </p:bldP>
    </p:bldLst>
  </p:timing>
  <p:txStyles>
    <p:titleStyle>
      <a:lvl1pPr algn="l" rtl="0" eaLnBrk="0" fontAlgn="base" hangingPunct="0">
        <a:spcBef>
          <a:spcPct val="0"/>
        </a:spcBef>
        <a:spcAft>
          <a:spcPct val="0"/>
        </a:spcAft>
        <a:defRPr sz="2800">
          <a:solidFill>
            <a:schemeClr val="bg1"/>
          </a:solidFill>
          <a:latin typeface="+mj-lt"/>
          <a:ea typeface="+mj-ea"/>
          <a:cs typeface="+mj-cs"/>
        </a:defRPr>
      </a:lvl1pPr>
      <a:lvl2pPr algn="l" rtl="0" eaLnBrk="0" fontAlgn="base" hangingPunct="0">
        <a:spcBef>
          <a:spcPct val="0"/>
        </a:spcBef>
        <a:spcAft>
          <a:spcPct val="0"/>
        </a:spcAft>
        <a:defRPr sz="2800">
          <a:solidFill>
            <a:schemeClr val="bg1"/>
          </a:solidFill>
          <a:latin typeface="Arial" charset="0"/>
        </a:defRPr>
      </a:lvl2pPr>
      <a:lvl3pPr algn="l" rtl="0" eaLnBrk="0" fontAlgn="base" hangingPunct="0">
        <a:spcBef>
          <a:spcPct val="0"/>
        </a:spcBef>
        <a:spcAft>
          <a:spcPct val="0"/>
        </a:spcAft>
        <a:defRPr sz="2800">
          <a:solidFill>
            <a:schemeClr val="bg1"/>
          </a:solidFill>
          <a:latin typeface="Arial" charset="0"/>
        </a:defRPr>
      </a:lvl3pPr>
      <a:lvl4pPr algn="l" rtl="0" eaLnBrk="0" fontAlgn="base" hangingPunct="0">
        <a:spcBef>
          <a:spcPct val="0"/>
        </a:spcBef>
        <a:spcAft>
          <a:spcPct val="0"/>
        </a:spcAft>
        <a:defRPr sz="2800">
          <a:solidFill>
            <a:schemeClr val="bg1"/>
          </a:solidFill>
          <a:latin typeface="Arial" charset="0"/>
        </a:defRPr>
      </a:lvl4pPr>
      <a:lvl5pPr algn="l" rtl="0" eaLnBrk="0" fontAlgn="base" hangingPunct="0">
        <a:spcBef>
          <a:spcPct val="0"/>
        </a:spcBef>
        <a:spcAft>
          <a:spcPct val="0"/>
        </a:spcAft>
        <a:defRPr sz="2800">
          <a:solidFill>
            <a:schemeClr val="bg1"/>
          </a:solidFill>
          <a:latin typeface="Arial" charset="0"/>
        </a:defRPr>
      </a:lvl5pPr>
      <a:lvl6pPr marL="457200" algn="l" rtl="0" fontAlgn="base">
        <a:spcBef>
          <a:spcPct val="0"/>
        </a:spcBef>
        <a:spcAft>
          <a:spcPct val="0"/>
        </a:spcAft>
        <a:defRPr sz="2800">
          <a:solidFill>
            <a:schemeClr val="bg1"/>
          </a:solidFill>
          <a:latin typeface="Arial" charset="0"/>
        </a:defRPr>
      </a:lvl6pPr>
      <a:lvl7pPr marL="914400" algn="l" rtl="0" fontAlgn="base">
        <a:spcBef>
          <a:spcPct val="0"/>
        </a:spcBef>
        <a:spcAft>
          <a:spcPct val="0"/>
        </a:spcAft>
        <a:defRPr sz="2800">
          <a:solidFill>
            <a:schemeClr val="bg1"/>
          </a:solidFill>
          <a:latin typeface="Arial" charset="0"/>
        </a:defRPr>
      </a:lvl7pPr>
      <a:lvl8pPr marL="1371600" algn="l" rtl="0" fontAlgn="base">
        <a:spcBef>
          <a:spcPct val="0"/>
        </a:spcBef>
        <a:spcAft>
          <a:spcPct val="0"/>
        </a:spcAft>
        <a:defRPr sz="2800">
          <a:solidFill>
            <a:schemeClr val="bg1"/>
          </a:solidFill>
          <a:latin typeface="Arial" charset="0"/>
        </a:defRPr>
      </a:lvl8pPr>
      <a:lvl9pPr marL="1828800" algn="l" rtl="0" fontAlgn="base">
        <a:spcBef>
          <a:spcPct val="0"/>
        </a:spcBef>
        <a:spcAft>
          <a:spcPct val="0"/>
        </a:spcAft>
        <a:defRPr sz="2800">
          <a:solidFill>
            <a:schemeClr val="bg1"/>
          </a:solidFill>
          <a:latin typeface="Arial" charset="0"/>
        </a:defRPr>
      </a:lvl9pPr>
    </p:titleStyle>
    <p:bodyStyle>
      <a:lvl1pPr marL="342900" indent="-342900" algn="l" rtl="0" eaLnBrk="0" fontAlgn="base" hangingPunct="0">
        <a:spcBef>
          <a:spcPct val="20000"/>
        </a:spcBef>
        <a:spcAft>
          <a:spcPct val="0"/>
        </a:spcAft>
        <a:buClr>
          <a:schemeClr val="tx1"/>
        </a:buClr>
        <a:buFont typeface="Wingdings" panose="05000000000000000000" pitchFamily="2" charset="2"/>
        <a:buChar char="Ø"/>
        <a:defRPr sz="2400" b="1">
          <a:solidFill>
            <a:schemeClr val="tx1"/>
          </a:solidFill>
          <a:latin typeface="+mn-lt"/>
          <a:ea typeface="+mn-ea"/>
          <a:cs typeface="+mn-cs"/>
        </a:defRPr>
      </a:lvl1pPr>
      <a:lvl2pPr marL="742950" indent="-285750" algn="l" rtl="0" eaLnBrk="0" fontAlgn="base" hangingPunct="0">
        <a:spcBef>
          <a:spcPct val="20000"/>
        </a:spcBef>
        <a:spcAft>
          <a:spcPct val="0"/>
        </a:spcAft>
        <a:buClr>
          <a:srgbClr val="336699"/>
        </a:buClr>
        <a:buChar char="–"/>
        <a:defRPr sz="2200">
          <a:solidFill>
            <a:srgbClr val="993300"/>
          </a:solidFill>
          <a:latin typeface="Tahoma" pitchFamily="34" charset="0"/>
        </a:defRPr>
      </a:lvl2pPr>
      <a:lvl3pPr marL="1143000" indent="-228600" algn="l" rtl="0" eaLnBrk="0" fontAlgn="base" hangingPunct="0">
        <a:spcBef>
          <a:spcPct val="20000"/>
        </a:spcBef>
        <a:spcAft>
          <a:spcPct val="0"/>
        </a:spcAft>
        <a:buClr>
          <a:srgbClr val="336699"/>
        </a:buClr>
        <a:buChar char="•"/>
        <a:defRPr sz="2000">
          <a:solidFill>
            <a:schemeClr val="tx1"/>
          </a:solidFill>
          <a:latin typeface="+mn-lt"/>
        </a:defRPr>
      </a:lvl3pPr>
      <a:lvl4pPr marL="1600200" indent="-228600" algn="l" rtl="0" eaLnBrk="0" fontAlgn="base" hangingPunct="0">
        <a:spcBef>
          <a:spcPct val="20000"/>
        </a:spcBef>
        <a:spcAft>
          <a:spcPct val="0"/>
        </a:spcAft>
        <a:buClr>
          <a:srgbClr val="336699"/>
        </a:buClr>
        <a:buChar char="–"/>
        <a:defRPr sz="2000">
          <a:solidFill>
            <a:schemeClr val="tx1"/>
          </a:solidFill>
          <a:latin typeface="Times New Roman" pitchFamily="18" charset="0"/>
        </a:defRPr>
      </a:lvl4pPr>
      <a:lvl5pPr marL="2057400" indent="-228600" algn="l" rtl="0" eaLnBrk="0" fontAlgn="base" hangingPunct="0">
        <a:spcBef>
          <a:spcPct val="20000"/>
        </a:spcBef>
        <a:spcAft>
          <a:spcPct val="0"/>
        </a:spcAft>
        <a:buClr>
          <a:srgbClr val="336699"/>
        </a:buClr>
        <a:buChar char="»"/>
        <a:defRPr sz="2000">
          <a:solidFill>
            <a:schemeClr val="tx1"/>
          </a:solidFill>
          <a:latin typeface="Times New Roman" pitchFamily="18" charset="0"/>
        </a:defRPr>
      </a:lvl5pPr>
      <a:lvl6pPr marL="2514600" indent="-228600" algn="l" rtl="0" fontAlgn="base">
        <a:spcBef>
          <a:spcPct val="20000"/>
        </a:spcBef>
        <a:spcAft>
          <a:spcPct val="0"/>
        </a:spcAft>
        <a:buClr>
          <a:srgbClr val="336699"/>
        </a:buClr>
        <a:buChar char="»"/>
        <a:defRPr sz="2000">
          <a:solidFill>
            <a:schemeClr val="tx1"/>
          </a:solidFill>
          <a:latin typeface="Times New Roman" pitchFamily="18" charset="0"/>
        </a:defRPr>
      </a:lvl6pPr>
      <a:lvl7pPr marL="2971800" indent="-228600" algn="l" rtl="0" fontAlgn="base">
        <a:spcBef>
          <a:spcPct val="20000"/>
        </a:spcBef>
        <a:spcAft>
          <a:spcPct val="0"/>
        </a:spcAft>
        <a:buClr>
          <a:srgbClr val="336699"/>
        </a:buClr>
        <a:buChar char="»"/>
        <a:defRPr sz="2000">
          <a:solidFill>
            <a:schemeClr val="tx1"/>
          </a:solidFill>
          <a:latin typeface="Times New Roman" pitchFamily="18" charset="0"/>
        </a:defRPr>
      </a:lvl7pPr>
      <a:lvl8pPr marL="3429000" indent="-228600" algn="l" rtl="0" fontAlgn="base">
        <a:spcBef>
          <a:spcPct val="20000"/>
        </a:spcBef>
        <a:spcAft>
          <a:spcPct val="0"/>
        </a:spcAft>
        <a:buClr>
          <a:srgbClr val="336699"/>
        </a:buClr>
        <a:buChar char="»"/>
        <a:defRPr sz="2000">
          <a:solidFill>
            <a:schemeClr val="tx1"/>
          </a:solidFill>
          <a:latin typeface="Times New Roman" pitchFamily="18" charset="0"/>
        </a:defRPr>
      </a:lvl8pPr>
      <a:lvl9pPr marL="3886200" indent="-228600" algn="l" rtl="0" fontAlgn="base">
        <a:spcBef>
          <a:spcPct val="20000"/>
        </a:spcBef>
        <a:spcAft>
          <a:spcPct val="0"/>
        </a:spcAft>
        <a:buClr>
          <a:srgbClr val="336699"/>
        </a:buClr>
        <a:buChar char="»"/>
        <a:defRPr sz="2000">
          <a:solidFill>
            <a:schemeClr val="tx1"/>
          </a:solidFill>
          <a:latin typeface="Times New Roman" pitchFamily="18"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7.xml"/></Relationships>
</file>

<file path=ppt/slides/_rels/slide10.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slideLayout" Target="../slideLayouts/slideLayout13.xml"/><Relationship Id="rId4" Type="http://schemas.openxmlformats.org/officeDocument/2006/relationships/image" Target="../media/image13.wmf"/></Relationships>
</file>

<file path=ppt/slides/_rels/slide14.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slideLayout" Target="../slideLayouts/slideLayout13.xml"/><Relationship Id="rId4" Type="http://schemas.openxmlformats.org/officeDocument/2006/relationships/image" Target="../media/image13.wmf"/></Relationships>
</file>

<file path=ppt/slides/_rels/slide15.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slideLayout" Target="../slideLayouts/slideLayout13.xml"/><Relationship Id="rId4" Type="http://schemas.openxmlformats.org/officeDocument/2006/relationships/image" Target="../media/image13.wmf"/></Relationships>
</file>

<file path=ppt/slides/_rels/slide1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6645" y="1615895"/>
            <a:ext cx="6858000" cy="2078073"/>
          </a:xfrm>
        </p:spPr>
        <p:txBody>
          <a:bodyPr>
            <a:normAutofit fontScale="90000"/>
          </a:bodyPr>
          <a:lstStyle/>
          <a:p>
            <a:r>
              <a:rPr lang="en-US" dirty="0" smtClean="0"/>
              <a:t/>
            </a:r>
            <a:br>
              <a:rPr lang="en-US" dirty="0" smtClean="0"/>
            </a:br>
            <a:r>
              <a:rPr lang="en-US" dirty="0"/>
              <a:t/>
            </a:r>
            <a:br>
              <a:rPr lang="en-US" dirty="0"/>
            </a:br>
            <a:r>
              <a:rPr lang="en-US" dirty="0"/>
              <a:t/>
            </a:r>
            <a:br>
              <a:rPr lang="en-US" dirty="0"/>
            </a:br>
            <a:r>
              <a:rPr lang="en-US" dirty="0">
                <a:solidFill>
                  <a:schemeClr val="accent5">
                    <a:lumMod val="50000"/>
                  </a:schemeClr>
                </a:solidFill>
              </a:rPr>
              <a:t>Chapter </a:t>
            </a:r>
            <a:r>
              <a:rPr lang="en-US" dirty="0" smtClean="0">
                <a:solidFill>
                  <a:schemeClr val="accent5">
                    <a:lumMod val="50000"/>
                  </a:schemeClr>
                </a:solidFill>
              </a:rPr>
              <a:t> 2</a:t>
            </a:r>
            <a:r>
              <a:rPr lang="en-US" dirty="0"/>
              <a:t/>
            </a:r>
            <a:br>
              <a:rPr lang="en-US" dirty="0"/>
            </a:br>
            <a:r>
              <a:rPr lang="en-US" sz="7300" dirty="0" smtClean="0"/>
              <a:t>Attitude</a:t>
            </a:r>
            <a:endParaRPr lang="en-US" sz="7300" dirty="0">
              <a:solidFill>
                <a:srgbClr val="00B0F0"/>
              </a:solidFill>
            </a:endParaRPr>
          </a:p>
        </p:txBody>
      </p:sp>
      <p:sp>
        <p:nvSpPr>
          <p:cNvPr id="3" name="Subtitle 2"/>
          <p:cNvSpPr>
            <a:spLocks noGrp="1"/>
          </p:cNvSpPr>
          <p:nvPr>
            <p:ph type="subTitle" idx="1"/>
          </p:nvPr>
        </p:nvSpPr>
        <p:spPr>
          <a:xfrm>
            <a:off x="1787237" y="4005696"/>
            <a:ext cx="6858000" cy="1480705"/>
          </a:xfrm>
        </p:spPr>
        <p:txBody>
          <a:bodyPr>
            <a:noAutofit/>
          </a:bodyPr>
          <a:lstStyle/>
          <a:p>
            <a:pPr algn="r">
              <a:lnSpc>
                <a:spcPct val="110000"/>
              </a:lnSpc>
              <a:spcBef>
                <a:spcPts val="0"/>
              </a:spcBef>
            </a:pPr>
            <a:r>
              <a:rPr lang="en-US" sz="2700" dirty="0">
                <a:solidFill>
                  <a:schemeClr val="accent5">
                    <a:lumMod val="50000"/>
                  </a:schemeClr>
                </a:solidFill>
                <a:latin typeface="+mj-lt"/>
                <a:ea typeface="+mj-ea"/>
                <a:cs typeface="+mj-cs"/>
              </a:rPr>
              <a:t>Dr. </a:t>
            </a:r>
            <a:r>
              <a:rPr lang="en-US" sz="2700" dirty="0" err="1">
                <a:solidFill>
                  <a:schemeClr val="accent5">
                    <a:lumMod val="50000"/>
                  </a:schemeClr>
                </a:solidFill>
                <a:latin typeface="+mj-lt"/>
                <a:ea typeface="+mj-ea"/>
                <a:cs typeface="+mj-cs"/>
              </a:rPr>
              <a:t>Mohsin</a:t>
            </a:r>
            <a:r>
              <a:rPr lang="en-US" sz="2700" dirty="0">
                <a:solidFill>
                  <a:schemeClr val="accent5">
                    <a:lumMod val="50000"/>
                  </a:schemeClr>
                </a:solidFill>
                <a:latin typeface="+mj-lt"/>
                <a:ea typeface="+mj-ea"/>
                <a:cs typeface="+mj-cs"/>
              </a:rPr>
              <a:t> Uddin</a:t>
            </a:r>
          </a:p>
          <a:p>
            <a:pPr algn="r">
              <a:lnSpc>
                <a:spcPct val="110000"/>
              </a:lnSpc>
              <a:spcBef>
                <a:spcPts val="0"/>
              </a:spcBef>
            </a:pPr>
            <a:r>
              <a:rPr lang="en-US" sz="2100" dirty="0">
                <a:solidFill>
                  <a:schemeClr val="accent5">
                    <a:lumMod val="50000"/>
                  </a:schemeClr>
                </a:solidFill>
                <a:latin typeface="+mj-lt"/>
                <a:ea typeface="+mj-ea"/>
                <a:cs typeface="+mj-cs"/>
              </a:rPr>
              <a:t>Department of Accounting</a:t>
            </a:r>
          </a:p>
          <a:p>
            <a:pPr algn="r">
              <a:lnSpc>
                <a:spcPct val="110000"/>
              </a:lnSpc>
              <a:spcBef>
                <a:spcPts val="0"/>
              </a:spcBef>
            </a:pPr>
            <a:r>
              <a:rPr lang="en-US" sz="2100" dirty="0">
                <a:solidFill>
                  <a:schemeClr val="accent5">
                    <a:lumMod val="50000"/>
                  </a:schemeClr>
                </a:solidFill>
                <a:latin typeface="+mj-lt"/>
                <a:ea typeface="+mj-ea"/>
                <a:cs typeface="+mj-cs"/>
              </a:rPr>
              <a:t>Faculty of Economics and Administrative Sciences</a:t>
            </a:r>
          </a:p>
          <a:p>
            <a:pPr algn="r">
              <a:lnSpc>
                <a:spcPct val="110000"/>
              </a:lnSpc>
              <a:spcBef>
                <a:spcPts val="0"/>
              </a:spcBef>
            </a:pPr>
            <a:r>
              <a:rPr lang="en-US" sz="2100" dirty="0" err="1">
                <a:solidFill>
                  <a:schemeClr val="accent5">
                    <a:lumMod val="50000"/>
                  </a:schemeClr>
                </a:solidFill>
                <a:latin typeface="+mj-lt"/>
                <a:ea typeface="+mj-ea"/>
                <a:cs typeface="+mj-cs"/>
              </a:rPr>
              <a:t>Ishik</a:t>
            </a:r>
            <a:r>
              <a:rPr lang="en-US" sz="2100" dirty="0">
                <a:solidFill>
                  <a:schemeClr val="accent5">
                    <a:lumMod val="50000"/>
                  </a:schemeClr>
                </a:solidFill>
                <a:latin typeface="+mj-lt"/>
                <a:ea typeface="+mj-ea"/>
                <a:cs typeface="+mj-cs"/>
              </a:rPr>
              <a:t> University, Erbil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01000" y="857250"/>
            <a:ext cx="1143000" cy="871538"/>
          </a:xfrm>
          <a:prstGeom prst="rect">
            <a:avLst/>
          </a:prstGeom>
        </p:spPr>
      </p:pic>
    </p:spTree>
    <p:extLst>
      <p:ext uri="{BB962C8B-B14F-4D97-AF65-F5344CB8AC3E}">
        <p14:creationId xmlns:p14="http://schemas.microsoft.com/office/powerpoint/2010/main" val="42109087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7318" name="Picture 6" descr="Iceberg2"/>
          <p:cNvPicPr>
            <a:picLocks noGrp="1" noChangeAspect="1" noChangeArrowheads="1"/>
          </p:cNvPicPr>
          <p:nvPr>
            <p:ph sz="half" idx="2"/>
          </p:nvPr>
        </p:nvPicPr>
        <p:blipFill>
          <a:blip r:embed="rId2" cstate="print"/>
          <a:srcRect/>
          <a:stretch>
            <a:fillRect/>
          </a:stretch>
        </p:blipFill>
        <p:spPr bwMode="auto">
          <a:xfrm>
            <a:off x="0" y="992188"/>
            <a:ext cx="9144000" cy="5865812"/>
          </a:xfrm>
          <a:noFill/>
        </p:spPr>
      </p:pic>
      <p:pic>
        <p:nvPicPr>
          <p:cNvPr id="397319" name="Picture 7" descr="j0282747"/>
          <p:cNvPicPr>
            <a:picLocks noChangeAspect="1" noChangeArrowheads="1" noCrop="1"/>
          </p:cNvPicPr>
          <p:nvPr/>
        </p:nvPicPr>
        <p:blipFill>
          <a:blip r:embed="rId3" cstate="print"/>
          <a:srcRect/>
          <a:stretch>
            <a:fillRect/>
          </a:stretch>
        </p:blipFill>
        <p:spPr bwMode="auto">
          <a:xfrm flipH="1">
            <a:off x="0" y="990600"/>
            <a:ext cx="2152650" cy="2438400"/>
          </a:xfrm>
          <a:prstGeom prst="rect">
            <a:avLst/>
          </a:prstGeom>
          <a:noFill/>
        </p:spPr>
      </p:pic>
      <p:sp>
        <p:nvSpPr>
          <p:cNvPr id="397320" name="Rectangle 116"/>
          <p:cNvSpPr>
            <a:spLocks noChangeArrowheads="1"/>
          </p:cNvSpPr>
          <p:nvPr/>
        </p:nvSpPr>
        <p:spPr bwMode="auto">
          <a:xfrm>
            <a:off x="0" y="0"/>
            <a:ext cx="9144000" cy="1030288"/>
          </a:xfrm>
          <a:prstGeom prst="rect">
            <a:avLst/>
          </a:prstGeom>
          <a:solidFill>
            <a:srgbClr val="FF6600"/>
          </a:solidFill>
          <a:ln w="9525">
            <a:solidFill>
              <a:srgbClr val="FF9900"/>
            </a:solidFill>
            <a:miter lim="800000"/>
            <a:headEnd/>
            <a:tailEnd/>
          </a:ln>
        </p:spPr>
        <p:txBody>
          <a:bodyPr>
            <a:spAutoFit/>
          </a:bodyPr>
          <a:lstStyle/>
          <a:p>
            <a:pPr marL="342900" indent="-342900"/>
            <a:endParaRPr lang="en-US" sz="900">
              <a:solidFill>
                <a:schemeClr val="bg1"/>
              </a:solidFill>
              <a:latin typeface="Arial Black" pitchFamily="34" charset="0"/>
            </a:endParaRPr>
          </a:p>
          <a:p>
            <a:pPr marL="342900" indent="-342900" algn="ctr"/>
            <a:endParaRPr lang="en-US" sz="1200" b="1">
              <a:latin typeface="Arial Black" pitchFamily="34" charset="0"/>
            </a:endParaRPr>
          </a:p>
          <a:p>
            <a:pPr marL="342900" indent="-342900" algn="ctr"/>
            <a:r>
              <a:rPr lang="en-US" sz="2800" b="1">
                <a:latin typeface="Arial Black" pitchFamily="34" charset="0"/>
              </a:rPr>
              <a:t>How Much Do You See of an </a:t>
            </a:r>
            <a:r>
              <a:rPr lang="en-US" sz="2800" b="1">
                <a:solidFill>
                  <a:schemeClr val="bg1"/>
                </a:solidFill>
                <a:latin typeface="Arial Black" pitchFamily="34" charset="0"/>
              </a:rPr>
              <a:t>ICEBERG</a:t>
            </a:r>
            <a:r>
              <a:rPr lang="en-US" sz="2800" b="1">
                <a:latin typeface="Arial Black" pitchFamily="34" charset="0"/>
              </a:rPr>
              <a:t>?</a:t>
            </a:r>
          </a:p>
          <a:p>
            <a:pPr marL="342900" indent="-342900" algn="ctr"/>
            <a:endParaRPr lang="en-US" sz="1200" b="1">
              <a:latin typeface="Arial Black" pitchFamily="34" charset="0"/>
            </a:endParaRPr>
          </a:p>
        </p:txBody>
      </p:sp>
    </p:spTree>
  </p:cSld>
  <p:clrMapOvr>
    <a:masterClrMapping/>
  </p:clrMapOvr>
  <p:transition spd="slow">
    <p:cover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9906" name="Picture 2" descr="Iceberg3"/>
          <p:cNvPicPr>
            <a:picLocks noGrp="1" noChangeAspect="1" noChangeArrowheads="1"/>
          </p:cNvPicPr>
          <p:nvPr>
            <p:ph sz="half" idx="1"/>
          </p:nvPr>
        </p:nvPicPr>
        <p:blipFill>
          <a:blip r:embed="rId2" cstate="print"/>
          <a:srcRect/>
          <a:stretch>
            <a:fillRect/>
          </a:stretch>
        </p:blipFill>
        <p:spPr bwMode="auto">
          <a:xfrm>
            <a:off x="0" y="1295400"/>
            <a:ext cx="3886200" cy="5264150"/>
          </a:xfrm>
          <a:noFill/>
          <a:ln w="38100">
            <a:solidFill>
              <a:srgbClr val="000000"/>
            </a:solidFill>
            <a:miter lim="800000"/>
            <a:headEnd/>
            <a:tailEnd/>
          </a:ln>
        </p:spPr>
      </p:pic>
      <p:pic>
        <p:nvPicPr>
          <p:cNvPr id="379907" name="Picture 3" descr="j0078748"/>
          <p:cNvPicPr>
            <a:picLocks noGrp="1" noChangeAspect="1" noChangeArrowheads="1"/>
          </p:cNvPicPr>
          <p:nvPr>
            <p:ph sz="half" idx="2"/>
          </p:nvPr>
        </p:nvPicPr>
        <p:blipFill>
          <a:blip r:embed="rId3" cstate="print"/>
          <a:srcRect/>
          <a:stretch>
            <a:fillRect/>
          </a:stretch>
        </p:blipFill>
        <p:spPr bwMode="auto">
          <a:xfrm>
            <a:off x="7666038" y="2514600"/>
            <a:ext cx="1477962" cy="2511425"/>
          </a:xfrm>
          <a:noFill/>
          <a:ln>
            <a:miter lim="800000"/>
            <a:headEnd/>
            <a:tailEnd/>
          </a:ln>
        </p:spPr>
      </p:pic>
      <p:sp>
        <p:nvSpPr>
          <p:cNvPr id="379908" name="Text Box 4"/>
          <p:cNvSpPr txBox="1">
            <a:spLocks noChangeArrowheads="1"/>
          </p:cNvSpPr>
          <p:nvPr/>
        </p:nvSpPr>
        <p:spPr bwMode="auto">
          <a:xfrm>
            <a:off x="3868738" y="2403475"/>
            <a:ext cx="4008437" cy="3539430"/>
          </a:xfrm>
          <a:prstGeom prst="rect">
            <a:avLst/>
          </a:prstGeom>
          <a:noFill/>
          <a:ln w="9525">
            <a:noFill/>
            <a:miter lim="800000"/>
            <a:headEnd/>
            <a:tailEnd/>
          </a:ln>
          <a:effectLst/>
        </p:spPr>
        <p:txBody>
          <a:bodyPr>
            <a:spAutoFit/>
          </a:bodyPr>
          <a:lstStyle/>
          <a:p>
            <a:pPr algn="just">
              <a:spcBef>
                <a:spcPct val="50000"/>
              </a:spcBef>
            </a:pPr>
            <a:r>
              <a:rPr lang="en-US" sz="2800" dirty="0">
                <a:latin typeface="Arial Black" pitchFamily="34" charset="0"/>
                <a:cs typeface="Arial" charset="0"/>
              </a:rPr>
              <a:t>ONLY </a:t>
            </a:r>
            <a:r>
              <a:rPr lang="en-US" sz="2800" dirty="0">
                <a:solidFill>
                  <a:srgbClr val="FF3300"/>
                </a:solidFill>
                <a:latin typeface="Arial Black" pitchFamily="34" charset="0"/>
                <a:cs typeface="Arial" charset="0"/>
              </a:rPr>
              <a:t>10%</a:t>
            </a:r>
            <a:r>
              <a:rPr lang="en-US" sz="2800" dirty="0">
                <a:latin typeface="Arial Black" pitchFamily="34" charset="0"/>
                <a:cs typeface="Arial" charset="0"/>
              </a:rPr>
              <a:t> OF </a:t>
            </a:r>
            <a:r>
              <a:rPr lang="en-US" sz="2800" u="sng" dirty="0">
                <a:latin typeface="Arial Black" pitchFamily="34" charset="0"/>
                <a:cs typeface="Arial" charset="0"/>
              </a:rPr>
              <a:t>ANY</a:t>
            </a:r>
            <a:r>
              <a:rPr lang="en-US" sz="2800" dirty="0">
                <a:latin typeface="Arial Black" pitchFamily="34" charset="0"/>
                <a:cs typeface="Arial" charset="0"/>
              </a:rPr>
              <a:t> </a:t>
            </a:r>
            <a:r>
              <a:rPr lang="en-US" sz="2800" dirty="0" smtClean="0">
                <a:latin typeface="Arial Black" pitchFamily="34" charset="0"/>
                <a:cs typeface="Arial" charset="0"/>
              </a:rPr>
              <a:t>ICEBERG IS </a:t>
            </a:r>
            <a:r>
              <a:rPr lang="en-US" sz="2800" dirty="0">
                <a:latin typeface="Arial Black" pitchFamily="34" charset="0"/>
                <a:cs typeface="Arial" charset="0"/>
              </a:rPr>
              <a:t>VISIBLE.</a:t>
            </a:r>
          </a:p>
          <a:p>
            <a:pPr algn="just">
              <a:spcBef>
                <a:spcPct val="50000"/>
              </a:spcBef>
            </a:pPr>
            <a:endParaRPr lang="en-US" sz="2800" dirty="0">
              <a:latin typeface="Arial Black" pitchFamily="34" charset="0"/>
              <a:cs typeface="Arial" charset="0"/>
            </a:endParaRPr>
          </a:p>
          <a:p>
            <a:pPr algn="just">
              <a:spcBef>
                <a:spcPct val="50000"/>
              </a:spcBef>
            </a:pPr>
            <a:r>
              <a:rPr lang="en-US" sz="2800" dirty="0">
                <a:latin typeface="Arial Black" pitchFamily="34" charset="0"/>
                <a:cs typeface="Arial" charset="0"/>
              </a:rPr>
              <a:t>THE REMAINING </a:t>
            </a:r>
            <a:r>
              <a:rPr lang="en-US" sz="2800" dirty="0">
                <a:solidFill>
                  <a:srgbClr val="FF3300"/>
                </a:solidFill>
                <a:latin typeface="Arial Black" pitchFamily="34" charset="0"/>
                <a:cs typeface="Arial" charset="0"/>
              </a:rPr>
              <a:t>90%</a:t>
            </a:r>
            <a:r>
              <a:rPr lang="en-US" sz="2800" dirty="0">
                <a:latin typeface="Arial Black" pitchFamily="34" charset="0"/>
                <a:cs typeface="Arial" charset="0"/>
              </a:rPr>
              <a:t> IS BELOW SEA LEVEL.</a:t>
            </a:r>
          </a:p>
        </p:txBody>
      </p:sp>
      <p:sp>
        <p:nvSpPr>
          <p:cNvPr id="379911" name="Rectangle 116"/>
          <p:cNvSpPr>
            <a:spLocks noChangeArrowheads="1"/>
          </p:cNvSpPr>
          <p:nvPr/>
        </p:nvSpPr>
        <p:spPr bwMode="auto">
          <a:xfrm>
            <a:off x="0" y="0"/>
            <a:ext cx="9144000" cy="1030288"/>
          </a:xfrm>
          <a:prstGeom prst="rect">
            <a:avLst/>
          </a:prstGeom>
          <a:solidFill>
            <a:srgbClr val="FF6600"/>
          </a:solidFill>
          <a:ln w="9525">
            <a:solidFill>
              <a:srgbClr val="FF9900"/>
            </a:solidFill>
            <a:miter lim="800000"/>
            <a:headEnd/>
            <a:tailEnd/>
          </a:ln>
        </p:spPr>
        <p:txBody>
          <a:bodyPr>
            <a:spAutoFit/>
          </a:bodyPr>
          <a:lstStyle/>
          <a:p>
            <a:pPr marL="342900" indent="-342900"/>
            <a:endParaRPr lang="en-US" sz="900">
              <a:solidFill>
                <a:schemeClr val="bg1"/>
              </a:solidFill>
              <a:latin typeface="Arial Black" pitchFamily="34" charset="0"/>
            </a:endParaRPr>
          </a:p>
          <a:p>
            <a:pPr marL="342900" indent="-342900" algn="ctr"/>
            <a:endParaRPr lang="en-US" sz="1200" b="1">
              <a:latin typeface="Arial Black" pitchFamily="34" charset="0"/>
            </a:endParaRPr>
          </a:p>
          <a:p>
            <a:pPr marL="342900" indent="-342900" algn="ctr"/>
            <a:r>
              <a:rPr lang="en-US" sz="2800" b="1">
                <a:latin typeface="Arial Black" pitchFamily="34" charset="0"/>
              </a:rPr>
              <a:t>How Much Do You See of an </a:t>
            </a:r>
            <a:r>
              <a:rPr lang="en-US" sz="2800" b="1">
                <a:solidFill>
                  <a:schemeClr val="bg1"/>
                </a:solidFill>
                <a:latin typeface="Arial Black" pitchFamily="34" charset="0"/>
              </a:rPr>
              <a:t>ICEBERG</a:t>
            </a:r>
            <a:r>
              <a:rPr lang="en-US" sz="2800" b="1">
                <a:latin typeface="Arial Black" pitchFamily="34" charset="0"/>
              </a:rPr>
              <a:t>?</a:t>
            </a:r>
          </a:p>
          <a:p>
            <a:pPr marL="342900" indent="-342900" algn="ctr"/>
            <a:endParaRPr lang="en-US" sz="1200" b="1">
              <a:latin typeface="Arial Black"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46786" name="Rectangle 2"/>
          <p:cNvSpPr>
            <a:spLocks noChangeArrowheads="1"/>
          </p:cNvSpPr>
          <p:nvPr/>
        </p:nvSpPr>
        <p:spPr bwMode="auto">
          <a:xfrm>
            <a:off x="1752600" y="1976736"/>
            <a:ext cx="6477000" cy="3108543"/>
          </a:xfrm>
          <a:prstGeom prst="rect">
            <a:avLst/>
          </a:prstGeom>
          <a:solidFill>
            <a:schemeClr val="bg1">
              <a:lumMod val="95000"/>
            </a:schemeClr>
          </a:solidFill>
          <a:ln w="9525">
            <a:noFill/>
            <a:miter lim="800000"/>
            <a:headEnd/>
            <a:tailEnd/>
          </a:ln>
          <a:effectLst/>
        </p:spPr>
        <p:txBody>
          <a:bodyPr anchor="ctr">
            <a:spAutoFit/>
          </a:bodyPr>
          <a:lstStyle/>
          <a:p>
            <a:pPr algn="justLow"/>
            <a:r>
              <a:rPr lang="en-US" sz="2400" b="1" dirty="0">
                <a:solidFill>
                  <a:schemeClr val="bg2"/>
                </a:solidFill>
                <a:latin typeface="Comic Sans MS" pitchFamily="66" charset="0"/>
              </a:rPr>
              <a:t>“</a:t>
            </a:r>
            <a:r>
              <a:rPr lang="en-US" sz="2800" b="1" dirty="0">
                <a:solidFill>
                  <a:srgbClr val="002060"/>
                </a:solidFill>
                <a:latin typeface="Comic Sans MS" pitchFamily="66" charset="0"/>
              </a:rPr>
              <a:t>Whenever you're in conflict with someone, there is one factor that can make the difference between damaging your relationship and deepening it. That factor is attitude”</a:t>
            </a:r>
          </a:p>
          <a:p>
            <a:pPr algn="r"/>
            <a:r>
              <a:rPr lang="en-US" sz="2800" dirty="0">
                <a:solidFill>
                  <a:srgbClr val="002060"/>
                </a:solidFill>
                <a:latin typeface="Comic Sans MS" pitchFamily="66" charset="0"/>
              </a:rPr>
              <a:t>William </a:t>
            </a:r>
            <a:r>
              <a:rPr lang="en-US" sz="1600" dirty="0">
                <a:solidFill>
                  <a:srgbClr val="002060"/>
                </a:solidFill>
                <a:latin typeface="Comic Sans MS" pitchFamily="66" charset="0"/>
              </a:rPr>
              <a:t>James</a:t>
            </a:r>
          </a:p>
        </p:txBody>
      </p:sp>
      <p:pic>
        <p:nvPicPr>
          <p:cNvPr id="246794" name="Picture 10"/>
          <p:cNvPicPr>
            <a:picLocks noChangeAspect="1" noChangeArrowheads="1"/>
          </p:cNvPicPr>
          <p:nvPr/>
        </p:nvPicPr>
        <p:blipFill>
          <a:blip r:embed="rId3" cstate="print"/>
          <a:srcRect/>
          <a:stretch>
            <a:fillRect/>
          </a:stretch>
        </p:blipFill>
        <p:spPr bwMode="auto">
          <a:xfrm>
            <a:off x="0" y="0"/>
            <a:ext cx="1838325" cy="2438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0930" name="Rectangle 2"/>
          <p:cNvSpPr>
            <a:spLocks noChangeArrowheads="1"/>
          </p:cNvSpPr>
          <p:nvPr/>
        </p:nvSpPr>
        <p:spPr bwMode="auto">
          <a:xfrm>
            <a:off x="0" y="990600"/>
            <a:ext cx="9144000" cy="2020888"/>
          </a:xfrm>
          <a:prstGeom prst="rect">
            <a:avLst/>
          </a:prstGeom>
          <a:solidFill>
            <a:srgbClr val="CCFFFF"/>
          </a:solidFill>
          <a:ln w="9525">
            <a:noFill/>
            <a:miter lim="800000"/>
            <a:headEnd/>
            <a:tailEnd/>
          </a:ln>
          <a:effectLst/>
        </p:spPr>
        <p:txBody>
          <a:bodyPr wrap="none" anchor="ctr"/>
          <a:lstStyle/>
          <a:p>
            <a:endParaRPr lang="zh-CN" altLang="en-US"/>
          </a:p>
        </p:txBody>
      </p:sp>
      <p:sp>
        <p:nvSpPr>
          <p:cNvPr id="380931" name="Rectangle 3"/>
          <p:cNvSpPr>
            <a:spLocks noChangeArrowheads="1"/>
          </p:cNvSpPr>
          <p:nvPr/>
        </p:nvSpPr>
        <p:spPr bwMode="auto">
          <a:xfrm>
            <a:off x="0" y="2997200"/>
            <a:ext cx="9144000" cy="3860800"/>
          </a:xfrm>
          <a:prstGeom prst="rect">
            <a:avLst/>
          </a:prstGeom>
          <a:solidFill>
            <a:schemeClr val="accent2"/>
          </a:solidFill>
          <a:ln w="9525">
            <a:noFill/>
            <a:miter lim="800000"/>
            <a:headEnd/>
            <a:tailEnd/>
          </a:ln>
          <a:effectLst/>
        </p:spPr>
        <p:txBody>
          <a:bodyPr wrap="none" anchor="ctr"/>
          <a:lstStyle/>
          <a:p>
            <a:endParaRPr lang="zh-CN" altLang="en-US"/>
          </a:p>
        </p:txBody>
      </p:sp>
      <p:sp>
        <p:nvSpPr>
          <p:cNvPr id="380932" name="Freeform 4"/>
          <p:cNvSpPr>
            <a:spLocks/>
          </p:cNvSpPr>
          <p:nvPr/>
        </p:nvSpPr>
        <p:spPr bwMode="auto">
          <a:xfrm>
            <a:off x="280988" y="1371600"/>
            <a:ext cx="8555037" cy="5294313"/>
          </a:xfrm>
          <a:custGeom>
            <a:avLst/>
            <a:gdLst/>
            <a:ahLst/>
            <a:cxnLst>
              <a:cxn ang="0">
                <a:pos x="2092" y="83"/>
              </a:cxn>
              <a:cxn ang="0">
                <a:pos x="1928" y="154"/>
              </a:cxn>
              <a:cxn ang="0">
                <a:pos x="1731" y="305"/>
              </a:cxn>
              <a:cxn ang="0">
                <a:pos x="1649" y="420"/>
              </a:cxn>
              <a:cxn ang="0">
                <a:pos x="1592" y="544"/>
              </a:cxn>
              <a:cxn ang="0">
                <a:pos x="1568" y="624"/>
              </a:cxn>
              <a:cxn ang="0">
                <a:pos x="1404" y="1005"/>
              </a:cxn>
              <a:cxn ang="0">
                <a:pos x="1281" y="1156"/>
              </a:cxn>
              <a:cxn ang="0">
                <a:pos x="1248" y="1244"/>
              </a:cxn>
              <a:cxn ang="0">
                <a:pos x="1198" y="1327"/>
              </a:cxn>
              <a:cxn ang="0">
                <a:pos x="1235" y="1383"/>
              </a:cxn>
              <a:cxn ang="0">
                <a:pos x="1254" y="1393"/>
              </a:cxn>
              <a:cxn ang="0">
                <a:pos x="1292" y="1553"/>
              </a:cxn>
              <a:cxn ang="0">
                <a:pos x="1160" y="1686"/>
              </a:cxn>
              <a:cxn ang="0">
                <a:pos x="723" y="1803"/>
              </a:cxn>
              <a:cxn ang="0">
                <a:pos x="396" y="1803"/>
              </a:cxn>
              <a:cxn ang="0">
                <a:pos x="273" y="1838"/>
              </a:cxn>
              <a:cxn ang="0">
                <a:pos x="10" y="2148"/>
              </a:cxn>
              <a:cxn ang="0">
                <a:pos x="51" y="2308"/>
              </a:cxn>
              <a:cxn ang="0">
                <a:pos x="240" y="2441"/>
              </a:cxn>
              <a:cxn ang="0">
                <a:pos x="191" y="2582"/>
              </a:cxn>
              <a:cxn ang="0">
                <a:pos x="142" y="2831"/>
              </a:cxn>
              <a:cxn ang="0">
                <a:pos x="314" y="3070"/>
              </a:cxn>
              <a:cxn ang="0">
                <a:pos x="674" y="3088"/>
              </a:cxn>
              <a:cxn ang="0">
                <a:pos x="821" y="3212"/>
              </a:cxn>
              <a:cxn ang="0">
                <a:pos x="1182" y="3229"/>
              </a:cxn>
              <a:cxn ang="0">
                <a:pos x="1404" y="3123"/>
              </a:cxn>
              <a:cxn ang="0">
                <a:pos x="1534" y="3203"/>
              </a:cxn>
              <a:cxn ang="0">
                <a:pos x="2232" y="3300"/>
              </a:cxn>
              <a:cxn ang="0">
                <a:pos x="2502" y="3141"/>
              </a:cxn>
              <a:cxn ang="0">
                <a:pos x="2576" y="3008"/>
              </a:cxn>
              <a:cxn ang="0">
                <a:pos x="2682" y="3008"/>
              </a:cxn>
              <a:cxn ang="0">
                <a:pos x="2838" y="3158"/>
              </a:cxn>
              <a:cxn ang="0">
                <a:pos x="3247" y="3238"/>
              </a:cxn>
              <a:cxn ang="0">
                <a:pos x="3305" y="3150"/>
              </a:cxn>
              <a:cxn ang="0">
                <a:pos x="3444" y="3123"/>
              </a:cxn>
              <a:cxn ang="0">
                <a:pos x="3567" y="3229"/>
              </a:cxn>
              <a:cxn ang="0">
                <a:pos x="3830" y="3176"/>
              </a:cxn>
              <a:cxn ang="0">
                <a:pos x="4002" y="3220"/>
              </a:cxn>
              <a:cxn ang="0">
                <a:pos x="4510" y="3052"/>
              </a:cxn>
              <a:cxn ang="0">
                <a:pos x="4788" y="2999"/>
              </a:cxn>
              <a:cxn ang="0">
                <a:pos x="5026" y="2689"/>
              </a:cxn>
              <a:cxn ang="0">
                <a:pos x="4920" y="2467"/>
              </a:cxn>
              <a:cxn ang="0">
                <a:pos x="4838" y="1909"/>
              </a:cxn>
              <a:cxn ang="0">
                <a:pos x="4756" y="1732"/>
              </a:cxn>
              <a:cxn ang="0">
                <a:pos x="4527" y="1439"/>
              </a:cxn>
              <a:cxn ang="0">
                <a:pos x="4149" y="1333"/>
              </a:cxn>
              <a:cxn ang="0">
                <a:pos x="3960" y="1280"/>
              </a:cxn>
              <a:cxn ang="0">
                <a:pos x="3272" y="1191"/>
              </a:cxn>
              <a:cxn ang="0">
                <a:pos x="3084" y="961"/>
              </a:cxn>
              <a:cxn ang="0">
                <a:pos x="2903" y="739"/>
              </a:cxn>
              <a:cxn ang="0">
                <a:pos x="2829" y="686"/>
              </a:cxn>
              <a:cxn ang="0">
                <a:pos x="2797" y="606"/>
              </a:cxn>
              <a:cxn ang="0">
                <a:pos x="2723" y="208"/>
              </a:cxn>
              <a:cxn ang="0">
                <a:pos x="2625" y="119"/>
              </a:cxn>
              <a:cxn ang="0">
                <a:pos x="2453" y="119"/>
              </a:cxn>
            </a:cxnLst>
            <a:rect l="0" t="0" r="r" b="b"/>
            <a:pathLst>
              <a:path w="5026" h="3335">
                <a:moveTo>
                  <a:pt x="2461" y="48"/>
                </a:moveTo>
                <a:cubicBezTo>
                  <a:pt x="2327" y="0"/>
                  <a:pt x="2215" y="53"/>
                  <a:pt x="2092" y="83"/>
                </a:cubicBezTo>
                <a:cubicBezTo>
                  <a:pt x="2065" y="97"/>
                  <a:pt x="2037" y="115"/>
                  <a:pt x="2010" y="128"/>
                </a:cubicBezTo>
                <a:cubicBezTo>
                  <a:pt x="1985" y="140"/>
                  <a:pt x="1953" y="139"/>
                  <a:pt x="1928" y="154"/>
                </a:cubicBezTo>
                <a:cubicBezTo>
                  <a:pt x="1889" y="178"/>
                  <a:pt x="1843" y="207"/>
                  <a:pt x="1805" y="234"/>
                </a:cubicBezTo>
                <a:cubicBezTo>
                  <a:pt x="1762" y="265"/>
                  <a:pt x="1786" y="246"/>
                  <a:pt x="1731" y="305"/>
                </a:cubicBezTo>
                <a:cubicBezTo>
                  <a:pt x="1723" y="314"/>
                  <a:pt x="1706" y="332"/>
                  <a:pt x="1706" y="332"/>
                </a:cubicBezTo>
                <a:cubicBezTo>
                  <a:pt x="1690" y="370"/>
                  <a:pt x="1673" y="388"/>
                  <a:pt x="1649" y="420"/>
                </a:cubicBezTo>
                <a:cubicBezTo>
                  <a:pt x="1629" y="447"/>
                  <a:pt x="1620" y="480"/>
                  <a:pt x="1600" y="509"/>
                </a:cubicBezTo>
                <a:cubicBezTo>
                  <a:pt x="1597" y="521"/>
                  <a:pt x="1596" y="533"/>
                  <a:pt x="1592" y="544"/>
                </a:cubicBezTo>
                <a:cubicBezTo>
                  <a:pt x="1588" y="554"/>
                  <a:pt x="1579" y="561"/>
                  <a:pt x="1576" y="571"/>
                </a:cubicBezTo>
                <a:cubicBezTo>
                  <a:pt x="1571" y="588"/>
                  <a:pt x="1571" y="607"/>
                  <a:pt x="1568" y="624"/>
                </a:cubicBezTo>
                <a:cubicBezTo>
                  <a:pt x="1558" y="669"/>
                  <a:pt x="1538" y="712"/>
                  <a:pt x="1526" y="757"/>
                </a:cubicBezTo>
                <a:cubicBezTo>
                  <a:pt x="1499" y="855"/>
                  <a:pt x="1471" y="930"/>
                  <a:pt x="1404" y="1005"/>
                </a:cubicBezTo>
                <a:cubicBezTo>
                  <a:pt x="1394" y="1049"/>
                  <a:pt x="1380" y="1060"/>
                  <a:pt x="1346" y="1085"/>
                </a:cubicBezTo>
                <a:cubicBezTo>
                  <a:pt x="1327" y="1115"/>
                  <a:pt x="1309" y="1135"/>
                  <a:pt x="1281" y="1156"/>
                </a:cubicBezTo>
                <a:cubicBezTo>
                  <a:pt x="1275" y="1168"/>
                  <a:pt x="1269" y="1179"/>
                  <a:pt x="1264" y="1191"/>
                </a:cubicBezTo>
                <a:cubicBezTo>
                  <a:pt x="1258" y="1208"/>
                  <a:pt x="1264" y="1238"/>
                  <a:pt x="1248" y="1244"/>
                </a:cubicBezTo>
                <a:cubicBezTo>
                  <a:pt x="1231" y="1250"/>
                  <a:pt x="1199" y="1262"/>
                  <a:pt x="1199" y="1262"/>
                </a:cubicBezTo>
                <a:cubicBezTo>
                  <a:pt x="1196" y="1261"/>
                  <a:pt x="1212" y="1332"/>
                  <a:pt x="1198" y="1327"/>
                </a:cubicBezTo>
                <a:cubicBezTo>
                  <a:pt x="1189" y="1324"/>
                  <a:pt x="1216" y="1355"/>
                  <a:pt x="1216" y="1355"/>
                </a:cubicBezTo>
                <a:cubicBezTo>
                  <a:pt x="1245" y="1412"/>
                  <a:pt x="1249" y="1337"/>
                  <a:pt x="1235" y="1383"/>
                </a:cubicBezTo>
                <a:cubicBezTo>
                  <a:pt x="1233" y="1392"/>
                  <a:pt x="1219" y="1374"/>
                  <a:pt x="1216" y="1383"/>
                </a:cubicBezTo>
                <a:cubicBezTo>
                  <a:pt x="1213" y="1392"/>
                  <a:pt x="1254" y="1393"/>
                  <a:pt x="1254" y="1393"/>
                </a:cubicBezTo>
                <a:cubicBezTo>
                  <a:pt x="1256" y="1401"/>
                  <a:pt x="1258" y="1423"/>
                  <a:pt x="1264" y="1450"/>
                </a:cubicBezTo>
                <a:cubicBezTo>
                  <a:pt x="1270" y="1477"/>
                  <a:pt x="1297" y="1526"/>
                  <a:pt x="1292" y="1553"/>
                </a:cubicBezTo>
                <a:cubicBezTo>
                  <a:pt x="1281" y="1570"/>
                  <a:pt x="1235" y="1610"/>
                  <a:pt x="1235" y="1610"/>
                </a:cubicBezTo>
                <a:cubicBezTo>
                  <a:pt x="1214" y="1644"/>
                  <a:pt x="1190" y="1660"/>
                  <a:pt x="1160" y="1686"/>
                </a:cubicBezTo>
                <a:cubicBezTo>
                  <a:pt x="1149" y="1695"/>
                  <a:pt x="973" y="1705"/>
                  <a:pt x="971" y="1705"/>
                </a:cubicBezTo>
                <a:cubicBezTo>
                  <a:pt x="915" y="1767"/>
                  <a:pt x="793" y="1767"/>
                  <a:pt x="723" y="1803"/>
                </a:cubicBezTo>
                <a:cubicBezTo>
                  <a:pt x="699" y="1816"/>
                  <a:pt x="638" y="1818"/>
                  <a:pt x="625" y="1820"/>
                </a:cubicBezTo>
                <a:cubicBezTo>
                  <a:pt x="552" y="1840"/>
                  <a:pt x="470" y="1815"/>
                  <a:pt x="396" y="1803"/>
                </a:cubicBezTo>
                <a:cubicBezTo>
                  <a:pt x="365" y="1809"/>
                  <a:pt x="351" y="1811"/>
                  <a:pt x="322" y="1820"/>
                </a:cubicBezTo>
                <a:cubicBezTo>
                  <a:pt x="305" y="1825"/>
                  <a:pt x="273" y="1838"/>
                  <a:pt x="273" y="1838"/>
                </a:cubicBezTo>
                <a:cubicBezTo>
                  <a:pt x="203" y="1834"/>
                  <a:pt x="84" y="1801"/>
                  <a:pt x="27" y="1865"/>
                </a:cubicBezTo>
                <a:cubicBezTo>
                  <a:pt x="0" y="1950"/>
                  <a:pt x="43" y="2044"/>
                  <a:pt x="10" y="2148"/>
                </a:cubicBezTo>
                <a:cubicBezTo>
                  <a:pt x="17" y="2210"/>
                  <a:pt x="14" y="2234"/>
                  <a:pt x="43" y="2281"/>
                </a:cubicBezTo>
                <a:cubicBezTo>
                  <a:pt x="46" y="2290"/>
                  <a:pt x="50" y="2299"/>
                  <a:pt x="51" y="2308"/>
                </a:cubicBezTo>
                <a:cubicBezTo>
                  <a:pt x="55" y="2334"/>
                  <a:pt x="53" y="2361"/>
                  <a:pt x="59" y="2387"/>
                </a:cubicBezTo>
                <a:cubicBezTo>
                  <a:pt x="74" y="2450"/>
                  <a:pt x="234" y="2440"/>
                  <a:pt x="240" y="2441"/>
                </a:cubicBezTo>
                <a:cubicBezTo>
                  <a:pt x="237" y="2459"/>
                  <a:pt x="234" y="2507"/>
                  <a:pt x="223" y="2529"/>
                </a:cubicBezTo>
                <a:cubicBezTo>
                  <a:pt x="214" y="2547"/>
                  <a:pt x="191" y="2582"/>
                  <a:pt x="191" y="2582"/>
                </a:cubicBezTo>
                <a:cubicBezTo>
                  <a:pt x="171" y="2646"/>
                  <a:pt x="153" y="2703"/>
                  <a:pt x="108" y="2751"/>
                </a:cubicBezTo>
                <a:cubicBezTo>
                  <a:pt x="124" y="2852"/>
                  <a:pt x="101" y="2766"/>
                  <a:pt x="142" y="2831"/>
                </a:cubicBezTo>
                <a:cubicBezTo>
                  <a:pt x="184" y="2899"/>
                  <a:pt x="143" y="2981"/>
                  <a:pt x="240" y="3017"/>
                </a:cubicBezTo>
                <a:cubicBezTo>
                  <a:pt x="259" y="3032"/>
                  <a:pt x="292" y="3059"/>
                  <a:pt x="314" y="3070"/>
                </a:cubicBezTo>
                <a:cubicBezTo>
                  <a:pt x="367" y="3096"/>
                  <a:pt x="430" y="3103"/>
                  <a:pt x="486" y="3123"/>
                </a:cubicBezTo>
                <a:cubicBezTo>
                  <a:pt x="581" y="3117"/>
                  <a:pt x="610" y="3132"/>
                  <a:pt x="674" y="3088"/>
                </a:cubicBezTo>
                <a:cubicBezTo>
                  <a:pt x="731" y="3107"/>
                  <a:pt x="748" y="3155"/>
                  <a:pt x="789" y="3194"/>
                </a:cubicBezTo>
                <a:cubicBezTo>
                  <a:pt x="798" y="3203"/>
                  <a:pt x="811" y="3204"/>
                  <a:pt x="821" y="3212"/>
                </a:cubicBezTo>
                <a:cubicBezTo>
                  <a:pt x="831" y="3219"/>
                  <a:pt x="838" y="3229"/>
                  <a:pt x="846" y="3238"/>
                </a:cubicBezTo>
                <a:cubicBezTo>
                  <a:pt x="958" y="3235"/>
                  <a:pt x="1070" y="3237"/>
                  <a:pt x="1182" y="3229"/>
                </a:cubicBezTo>
                <a:cubicBezTo>
                  <a:pt x="1201" y="3228"/>
                  <a:pt x="1225" y="3203"/>
                  <a:pt x="1239" y="3194"/>
                </a:cubicBezTo>
                <a:cubicBezTo>
                  <a:pt x="1292" y="3161"/>
                  <a:pt x="1347" y="3144"/>
                  <a:pt x="1404" y="3123"/>
                </a:cubicBezTo>
                <a:cubicBezTo>
                  <a:pt x="1427" y="3149"/>
                  <a:pt x="1455" y="3170"/>
                  <a:pt x="1485" y="3185"/>
                </a:cubicBezTo>
                <a:cubicBezTo>
                  <a:pt x="1501" y="3193"/>
                  <a:pt x="1534" y="3203"/>
                  <a:pt x="1534" y="3203"/>
                </a:cubicBezTo>
                <a:cubicBezTo>
                  <a:pt x="1661" y="3335"/>
                  <a:pt x="2024" y="3272"/>
                  <a:pt x="2100" y="3274"/>
                </a:cubicBezTo>
                <a:cubicBezTo>
                  <a:pt x="2146" y="3289"/>
                  <a:pt x="2184" y="3294"/>
                  <a:pt x="2232" y="3300"/>
                </a:cubicBezTo>
                <a:cubicBezTo>
                  <a:pt x="2279" y="3290"/>
                  <a:pt x="2310" y="3263"/>
                  <a:pt x="2354" y="3247"/>
                </a:cubicBezTo>
                <a:cubicBezTo>
                  <a:pt x="2401" y="3208"/>
                  <a:pt x="2451" y="3174"/>
                  <a:pt x="2502" y="3141"/>
                </a:cubicBezTo>
                <a:cubicBezTo>
                  <a:pt x="2523" y="3107"/>
                  <a:pt x="2527" y="3065"/>
                  <a:pt x="2551" y="3034"/>
                </a:cubicBezTo>
                <a:cubicBezTo>
                  <a:pt x="2558" y="3024"/>
                  <a:pt x="2566" y="3014"/>
                  <a:pt x="2576" y="3008"/>
                </a:cubicBezTo>
                <a:cubicBezTo>
                  <a:pt x="2591" y="2999"/>
                  <a:pt x="2625" y="2990"/>
                  <a:pt x="2625" y="2990"/>
                </a:cubicBezTo>
                <a:cubicBezTo>
                  <a:pt x="2644" y="2996"/>
                  <a:pt x="2666" y="2997"/>
                  <a:pt x="2682" y="3008"/>
                </a:cubicBezTo>
                <a:cubicBezTo>
                  <a:pt x="2694" y="3016"/>
                  <a:pt x="2697" y="3033"/>
                  <a:pt x="2707" y="3043"/>
                </a:cubicBezTo>
                <a:cubicBezTo>
                  <a:pt x="2741" y="3076"/>
                  <a:pt x="2798" y="3130"/>
                  <a:pt x="2838" y="3158"/>
                </a:cubicBezTo>
                <a:cubicBezTo>
                  <a:pt x="2878" y="3217"/>
                  <a:pt x="2929" y="3233"/>
                  <a:pt x="2994" y="3247"/>
                </a:cubicBezTo>
                <a:cubicBezTo>
                  <a:pt x="3078" y="3244"/>
                  <a:pt x="3164" y="3252"/>
                  <a:pt x="3247" y="3238"/>
                </a:cubicBezTo>
                <a:cubicBezTo>
                  <a:pt x="3259" y="3236"/>
                  <a:pt x="3257" y="3214"/>
                  <a:pt x="3264" y="3203"/>
                </a:cubicBezTo>
                <a:cubicBezTo>
                  <a:pt x="3276" y="3184"/>
                  <a:pt x="3290" y="3166"/>
                  <a:pt x="3305" y="3150"/>
                </a:cubicBezTo>
                <a:cubicBezTo>
                  <a:pt x="3328" y="3125"/>
                  <a:pt x="3395" y="3114"/>
                  <a:pt x="3395" y="3114"/>
                </a:cubicBezTo>
                <a:cubicBezTo>
                  <a:pt x="3412" y="3117"/>
                  <a:pt x="3430" y="3115"/>
                  <a:pt x="3444" y="3123"/>
                </a:cubicBezTo>
                <a:cubicBezTo>
                  <a:pt x="3466" y="3134"/>
                  <a:pt x="3468" y="3168"/>
                  <a:pt x="3485" y="3185"/>
                </a:cubicBezTo>
                <a:cubicBezTo>
                  <a:pt x="3523" y="3220"/>
                  <a:pt x="3528" y="3218"/>
                  <a:pt x="3567" y="3229"/>
                </a:cubicBezTo>
                <a:cubicBezTo>
                  <a:pt x="3568" y="3229"/>
                  <a:pt x="3689" y="3215"/>
                  <a:pt x="3699" y="3212"/>
                </a:cubicBezTo>
                <a:cubicBezTo>
                  <a:pt x="3874" y="3165"/>
                  <a:pt x="3686" y="3199"/>
                  <a:pt x="3830" y="3176"/>
                </a:cubicBezTo>
                <a:cubicBezTo>
                  <a:pt x="3875" y="3159"/>
                  <a:pt x="3872" y="3183"/>
                  <a:pt x="3911" y="3203"/>
                </a:cubicBezTo>
                <a:cubicBezTo>
                  <a:pt x="3922" y="3208"/>
                  <a:pt x="3996" y="3219"/>
                  <a:pt x="4002" y="3220"/>
                </a:cubicBezTo>
                <a:cubicBezTo>
                  <a:pt x="4125" y="3212"/>
                  <a:pt x="4240" y="3186"/>
                  <a:pt x="4363" y="3176"/>
                </a:cubicBezTo>
                <a:cubicBezTo>
                  <a:pt x="4401" y="3113"/>
                  <a:pt x="4452" y="3086"/>
                  <a:pt x="4510" y="3052"/>
                </a:cubicBezTo>
                <a:cubicBezTo>
                  <a:pt x="4527" y="3042"/>
                  <a:pt x="4558" y="3010"/>
                  <a:pt x="4584" y="3008"/>
                </a:cubicBezTo>
                <a:cubicBezTo>
                  <a:pt x="4652" y="3003"/>
                  <a:pt x="4720" y="3002"/>
                  <a:pt x="4788" y="2999"/>
                </a:cubicBezTo>
                <a:cubicBezTo>
                  <a:pt x="4835" y="2986"/>
                  <a:pt x="4857" y="2956"/>
                  <a:pt x="4896" y="2928"/>
                </a:cubicBezTo>
                <a:cubicBezTo>
                  <a:pt x="4913" y="2846"/>
                  <a:pt x="4963" y="2740"/>
                  <a:pt x="5026" y="2689"/>
                </a:cubicBezTo>
                <a:cubicBezTo>
                  <a:pt x="5009" y="2651"/>
                  <a:pt x="5001" y="2632"/>
                  <a:pt x="4969" y="2609"/>
                </a:cubicBezTo>
                <a:cubicBezTo>
                  <a:pt x="4944" y="2566"/>
                  <a:pt x="4941" y="2514"/>
                  <a:pt x="4920" y="2467"/>
                </a:cubicBezTo>
                <a:cubicBezTo>
                  <a:pt x="4915" y="2353"/>
                  <a:pt x="4920" y="2261"/>
                  <a:pt x="4887" y="2157"/>
                </a:cubicBezTo>
                <a:cubicBezTo>
                  <a:pt x="4882" y="2025"/>
                  <a:pt x="4907" y="1986"/>
                  <a:pt x="4838" y="1909"/>
                </a:cubicBezTo>
                <a:cubicBezTo>
                  <a:pt x="4825" y="1868"/>
                  <a:pt x="4808" y="1840"/>
                  <a:pt x="4788" y="1803"/>
                </a:cubicBezTo>
                <a:cubicBezTo>
                  <a:pt x="4776" y="1780"/>
                  <a:pt x="4756" y="1732"/>
                  <a:pt x="4756" y="1732"/>
                </a:cubicBezTo>
                <a:cubicBezTo>
                  <a:pt x="4741" y="1667"/>
                  <a:pt x="4695" y="1548"/>
                  <a:pt x="4641" y="1510"/>
                </a:cubicBezTo>
                <a:cubicBezTo>
                  <a:pt x="4604" y="1484"/>
                  <a:pt x="4564" y="1463"/>
                  <a:pt x="4527" y="1439"/>
                </a:cubicBezTo>
                <a:cubicBezTo>
                  <a:pt x="4492" y="1418"/>
                  <a:pt x="4420" y="1370"/>
                  <a:pt x="4379" y="1360"/>
                </a:cubicBezTo>
                <a:cubicBezTo>
                  <a:pt x="4299" y="1289"/>
                  <a:pt x="4250" y="1317"/>
                  <a:pt x="4149" y="1333"/>
                </a:cubicBezTo>
                <a:cubicBezTo>
                  <a:pt x="4131" y="1331"/>
                  <a:pt x="4057" y="1329"/>
                  <a:pt x="4026" y="1315"/>
                </a:cubicBezTo>
                <a:cubicBezTo>
                  <a:pt x="4004" y="1305"/>
                  <a:pt x="3960" y="1280"/>
                  <a:pt x="3960" y="1280"/>
                </a:cubicBezTo>
                <a:cubicBezTo>
                  <a:pt x="3933" y="1233"/>
                  <a:pt x="3906" y="1224"/>
                  <a:pt x="3862" y="1200"/>
                </a:cubicBezTo>
                <a:cubicBezTo>
                  <a:pt x="3736" y="1204"/>
                  <a:pt x="3405" y="1239"/>
                  <a:pt x="3272" y="1191"/>
                </a:cubicBezTo>
                <a:cubicBezTo>
                  <a:pt x="3255" y="1137"/>
                  <a:pt x="3226" y="1077"/>
                  <a:pt x="3174" y="1058"/>
                </a:cubicBezTo>
                <a:cubicBezTo>
                  <a:pt x="3128" y="1019"/>
                  <a:pt x="3103" y="1021"/>
                  <a:pt x="3084" y="961"/>
                </a:cubicBezTo>
                <a:cubicBezTo>
                  <a:pt x="3081" y="935"/>
                  <a:pt x="3080" y="891"/>
                  <a:pt x="3067" y="863"/>
                </a:cubicBezTo>
                <a:cubicBezTo>
                  <a:pt x="3043" y="809"/>
                  <a:pt x="2956" y="753"/>
                  <a:pt x="2903" y="739"/>
                </a:cubicBezTo>
                <a:cubicBezTo>
                  <a:pt x="2887" y="727"/>
                  <a:pt x="2871" y="716"/>
                  <a:pt x="2854" y="704"/>
                </a:cubicBezTo>
                <a:cubicBezTo>
                  <a:pt x="2846" y="698"/>
                  <a:pt x="2829" y="686"/>
                  <a:pt x="2829" y="686"/>
                </a:cubicBezTo>
                <a:cubicBezTo>
                  <a:pt x="2824" y="677"/>
                  <a:pt x="2817" y="669"/>
                  <a:pt x="2814" y="659"/>
                </a:cubicBezTo>
                <a:cubicBezTo>
                  <a:pt x="2807" y="642"/>
                  <a:pt x="2797" y="606"/>
                  <a:pt x="2797" y="606"/>
                </a:cubicBezTo>
                <a:cubicBezTo>
                  <a:pt x="2793" y="536"/>
                  <a:pt x="2790" y="313"/>
                  <a:pt x="2748" y="234"/>
                </a:cubicBezTo>
                <a:cubicBezTo>
                  <a:pt x="2742" y="223"/>
                  <a:pt x="2730" y="218"/>
                  <a:pt x="2723" y="208"/>
                </a:cubicBezTo>
                <a:cubicBezTo>
                  <a:pt x="2701" y="179"/>
                  <a:pt x="2709" y="153"/>
                  <a:pt x="2674" y="137"/>
                </a:cubicBezTo>
                <a:cubicBezTo>
                  <a:pt x="2658" y="130"/>
                  <a:pt x="2642" y="125"/>
                  <a:pt x="2625" y="119"/>
                </a:cubicBezTo>
                <a:cubicBezTo>
                  <a:pt x="2617" y="116"/>
                  <a:pt x="2600" y="110"/>
                  <a:pt x="2600" y="110"/>
                </a:cubicBezTo>
                <a:cubicBezTo>
                  <a:pt x="2569" y="116"/>
                  <a:pt x="2478" y="149"/>
                  <a:pt x="2453" y="119"/>
                </a:cubicBezTo>
                <a:cubicBezTo>
                  <a:pt x="2438" y="101"/>
                  <a:pt x="2458" y="72"/>
                  <a:pt x="2461" y="48"/>
                </a:cubicBezTo>
                <a:close/>
              </a:path>
            </a:pathLst>
          </a:custGeom>
          <a:solidFill>
            <a:srgbClr val="99CCFF"/>
          </a:solidFill>
          <a:ln w="9525">
            <a:solidFill>
              <a:schemeClr val="tx1"/>
            </a:solidFill>
            <a:round/>
            <a:headEnd/>
            <a:tailEnd/>
          </a:ln>
          <a:effectLst/>
        </p:spPr>
        <p:txBody>
          <a:bodyPr/>
          <a:lstStyle/>
          <a:p>
            <a:endParaRPr lang="zh-CN" altLang="en-US"/>
          </a:p>
        </p:txBody>
      </p:sp>
      <p:pic>
        <p:nvPicPr>
          <p:cNvPr id="380933" name="Picture 5" descr="j0233594"/>
          <p:cNvPicPr>
            <a:picLocks noGrp="1" noChangeAspect="1" noChangeArrowheads="1"/>
          </p:cNvPicPr>
          <p:nvPr>
            <p:ph sz="quarter" idx="1"/>
          </p:nvPr>
        </p:nvPicPr>
        <p:blipFill>
          <a:blip r:embed="rId2" cstate="print"/>
          <a:srcRect/>
          <a:stretch>
            <a:fillRect/>
          </a:stretch>
        </p:blipFill>
        <p:spPr bwMode="auto">
          <a:xfrm>
            <a:off x="8245475" y="3370263"/>
            <a:ext cx="346075" cy="203200"/>
          </a:xfrm>
          <a:noFill/>
        </p:spPr>
      </p:pic>
      <p:pic>
        <p:nvPicPr>
          <p:cNvPr id="380934" name="Picture 6" descr="j0237926"/>
          <p:cNvPicPr>
            <a:picLocks noGrp="1" noChangeAspect="1" noChangeArrowheads="1"/>
          </p:cNvPicPr>
          <p:nvPr>
            <p:ph sz="quarter" idx="2"/>
          </p:nvPr>
        </p:nvPicPr>
        <p:blipFill>
          <a:blip r:embed="rId3" cstate="print"/>
          <a:srcRect/>
          <a:stretch>
            <a:fillRect/>
          </a:stretch>
        </p:blipFill>
        <p:spPr bwMode="auto">
          <a:xfrm>
            <a:off x="179388" y="6308725"/>
            <a:ext cx="647700" cy="365125"/>
          </a:xfrm>
          <a:noFill/>
        </p:spPr>
      </p:pic>
      <p:sp>
        <p:nvSpPr>
          <p:cNvPr id="380935" name="Text Box 7"/>
          <p:cNvSpPr txBox="1">
            <a:spLocks noChangeArrowheads="1"/>
          </p:cNvSpPr>
          <p:nvPr/>
        </p:nvSpPr>
        <p:spPr bwMode="auto">
          <a:xfrm>
            <a:off x="7885113" y="2708275"/>
            <a:ext cx="1223962" cy="304800"/>
          </a:xfrm>
          <a:prstGeom prst="rect">
            <a:avLst/>
          </a:prstGeom>
          <a:noFill/>
          <a:ln w="9525">
            <a:noFill/>
            <a:miter lim="800000"/>
            <a:headEnd/>
            <a:tailEnd/>
          </a:ln>
          <a:effectLst/>
        </p:spPr>
        <p:txBody>
          <a:bodyPr>
            <a:spAutoFit/>
          </a:bodyPr>
          <a:lstStyle/>
          <a:p>
            <a:pPr>
              <a:spcBef>
                <a:spcPct val="50000"/>
              </a:spcBef>
            </a:pPr>
            <a:r>
              <a:rPr lang="en-US" sz="1400" b="1">
                <a:latin typeface="Arial" charset="0"/>
                <a:cs typeface="Arial" charset="0"/>
              </a:rPr>
              <a:t>SEA LEVEL</a:t>
            </a:r>
          </a:p>
        </p:txBody>
      </p:sp>
      <p:sp>
        <p:nvSpPr>
          <p:cNvPr id="380936" name="Text Box 8"/>
          <p:cNvSpPr txBox="1">
            <a:spLocks noChangeArrowheads="1"/>
          </p:cNvSpPr>
          <p:nvPr/>
        </p:nvSpPr>
        <p:spPr bwMode="auto">
          <a:xfrm>
            <a:off x="3235325" y="1957388"/>
            <a:ext cx="1635125" cy="823912"/>
          </a:xfrm>
          <a:prstGeom prst="rect">
            <a:avLst/>
          </a:prstGeom>
          <a:noFill/>
          <a:ln w="9525">
            <a:noFill/>
            <a:miter lim="800000"/>
            <a:headEnd/>
            <a:tailEnd/>
          </a:ln>
          <a:effectLst/>
        </p:spPr>
        <p:txBody>
          <a:bodyPr>
            <a:spAutoFit/>
          </a:bodyPr>
          <a:lstStyle/>
          <a:p>
            <a:pPr algn="ctr">
              <a:spcBef>
                <a:spcPct val="50000"/>
              </a:spcBef>
            </a:pPr>
            <a:r>
              <a:rPr lang="en-US" sz="4800">
                <a:latin typeface="Arial Black" pitchFamily="34" charset="0"/>
                <a:cs typeface="Arial" charset="0"/>
              </a:rPr>
              <a:t>10%</a:t>
            </a:r>
          </a:p>
        </p:txBody>
      </p:sp>
      <p:sp>
        <p:nvSpPr>
          <p:cNvPr id="380937" name="Text Box 9"/>
          <p:cNvSpPr txBox="1">
            <a:spLocks noChangeArrowheads="1"/>
          </p:cNvSpPr>
          <p:nvPr/>
        </p:nvSpPr>
        <p:spPr bwMode="auto">
          <a:xfrm>
            <a:off x="3563938" y="4365625"/>
            <a:ext cx="1922462" cy="823913"/>
          </a:xfrm>
          <a:prstGeom prst="rect">
            <a:avLst/>
          </a:prstGeom>
          <a:noFill/>
          <a:ln w="9525">
            <a:noFill/>
            <a:miter lim="800000"/>
            <a:headEnd/>
            <a:tailEnd/>
          </a:ln>
          <a:effectLst/>
        </p:spPr>
        <p:txBody>
          <a:bodyPr>
            <a:spAutoFit/>
          </a:bodyPr>
          <a:lstStyle/>
          <a:p>
            <a:pPr>
              <a:spcBef>
                <a:spcPct val="50000"/>
              </a:spcBef>
            </a:pPr>
            <a:r>
              <a:rPr lang="en-US" sz="4800">
                <a:latin typeface="Arial Black" pitchFamily="34" charset="0"/>
                <a:cs typeface="Arial" charset="0"/>
              </a:rPr>
              <a:t>90%</a:t>
            </a:r>
          </a:p>
        </p:txBody>
      </p:sp>
      <p:sp>
        <p:nvSpPr>
          <p:cNvPr id="380938" name="Text Box 10"/>
          <p:cNvSpPr txBox="1">
            <a:spLocks noChangeArrowheads="1"/>
          </p:cNvSpPr>
          <p:nvPr/>
        </p:nvSpPr>
        <p:spPr bwMode="auto">
          <a:xfrm>
            <a:off x="-34925" y="2209801"/>
            <a:ext cx="2625725" cy="507831"/>
          </a:xfrm>
          <a:prstGeom prst="rect">
            <a:avLst/>
          </a:prstGeom>
          <a:solidFill>
            <a:schemeClr val="bg1">
              <a:lumMod val="95000"/>
            </a:schemeClr>
          </a:solidFill>
          <a:ln w="9525">
            <a:noFill/>
            <a:miter lim="800000"/>
            <a:headEnd/>
            <a:tailEnd/>
          </a:ln>
          <a:effectLst/>
        </p:spPr>
        <p:txBody>
          <a:bodyPr wrap="square">
            <a:spAutoFit/>
          </a:bodyPr>
          <a:lstStyle/>
          <a:p>
            <a:pPr algn="ctr">
              <a:lnSpc>
                <a:spcPct val="50000"/>
              </a:lnSpc>
              <a:spcBef>
                <a:spcPct val="50000"/>
              </a:spcBef>
            </a:pPr>
            <a:r>
              <a:rPr lang="en-US" b="1" dirty="0">
                <a:solidFill>
                  <a:srgbClr val="FF0000"/>
                </a:solidFill>
                <a:latin typeface="Arial" charset="0"/>
                <a:cs typeface="Arial" charset="0"/>
              </a:rPr>
              <a:t>VISIBLE</a:t>
            </a:r>
          </a:p>
          <a:p>
            <a:pPr algn="ctr">
              <a:lnSpc>
                <a:spcPct val="50000"/>
              </a:lnSpc>
              <a:spcBef>
                <a:spcPct val="50000"/>
              </a:spcBef>
            </a:pPr>
            <a:r>
              <a:rPr lang="en-US" b="1" dirty="0">
                <a:solidFill>
                  <a:srgbClr val="FF0000"/>
                </a:solidFill>
                <a:latin typeface="Arial" charset="0"/>
                <a:cs typeface="Arial" charset="0"/>
              </a:rPr>
              <a:t>ABOVE SEA LEVEL</a:t>
            </a:r>
          </a:p>
        </p:txBody>
      </p:sp>
      <p:sp>
        <p:nvSpPr>
          <p:cNvPr id="380939" name="Text Box 11"/>
          <p:cNvSpPr txBox="1">
            <a:spLocks noChangeArrowheads="1"/>
          </p:cNvSpPr>
          <p:nvPr/>
        </p:nvSpPr>
        <p:spPr bwMode="auto">
          <a:xfrm>
            <a:off x="36513" y="3427413"/>
            <a:ext cx="2374900" cy="641350"/>
          </a:xfrm>
          <a:prstGeom prst="rect">
            <a:avLst/>
          </a:prstGeom>
          <a:solidFill>
            <a:schemeClr val="bg1">
              <a:lumMod val="95000"/>
            </a:schemeClr>
          </a:solidFill>
          <a:ln w="9525">
            <a:noFill/>
            <a:miter lim="800000"/>
            <a:headEnd/>
            <a:tailEnd/>
          </a:ln>
          <a:effectLst/>
        </p:spPr>
        <p:txBody>
          <a:bodyPr>
            <a:spAutoFit/>
          </a:bodyPr>
          <a:lstStyle/>
          <a:p>
            <a:pPr algn="ctr"/>
            <a:r>
              <a:rPr lang="en-US" b="1" dirty="0">
                <a:solidFill>
                  <a:srgbClr val="FF0000"/>
                </a:solidFill>
                <a:latin typeface="Arial" charset="0"/>
                <a:cs typeface="Arial" charset="0"/>
              </a:rPr>
              <a:t>INVISIBLE</a:t>
            </a:r>
          </a:p>
          <a:p>
            <a:pPr algn="ctr"/>
            <a:r>
              <a:rPr lang="en-US" b="1" dirty="0">
                <a:solidFill>
                  <a:srgbClr val="FF0000"/>
                </a:solidFill>
                <a:latin typeface="Arial" charset="0"/>
                <a:cs typeface="Arial" charset="0"/>
              </a:rPr>
              <a:t>BELOW SEA LEVEL</a:t>
            </a:r>
          </a:p>
        </p:txBody>
      </p:sp>
      <p:pic>
        <p:nvPicPr>
          <p:cNvPr id="380940" name="Picture 12" descr="j0233594"/>
          <p:cNvPicPr>
            <a:picLocks noChangeAspect="1" noChangeArrowheads="1"/>
          </p:cNvPicPr>
          <p:nvPr/>
        </p:nvPicPr>
        <p:blipFill>
          <a:blip r:embed="rId2" cstate="print"/>
          <a:srcRect/>
          <a:stretch>
            <a:fillRect/>
          </a:stretch>
        </p:blipFill>
        <p:spPr bwMode="auto">
          <a:xfrm>
            <a:off x="8532813" y="3644900"/>
            <a:ext cx="347662" cy="174625"/>
          </a:xfrm>
          <a:prstGeom prst="rect">
            <a:avLst/>
          </a:prstGeom>
          <a:noFill/>
          <a:ln w="9525">
            <a:noFill/>
            <a:miter lim="800000"/>
            <a:headEnd/>
            <a:tailEnd/>
          </a:ln>
        </p:spPr>
      </p:pic>
      <p:pic>
        <p:nvPicPr>
          <p:cNvPr id="380941" name="Picture 13" descr="j0233594"/>
          <p:cNvPicPr>
            <a:picLocks noChangeAspect="1" noChangeArrowheads="1"/>
          </p:cNvPicPr>
          <p:nvPr/>
        </p:nvPicPr>
        <p:blipFill>
          <a:blip r:embed="rId2" cstate="print"/>
          <a:srcRect/>
          <a:stretch>
            <a:fillRect/>
          </a:stretch>
        </p:blipFill>
        <p:spPr bwMode="auto">
          <a:xfrm>
            <a:off x="8459788" y="3933825"/>
            <a:ext cx="347662" cy="174625"/>
          </a:xfrm>
          <a:prstGeom prst="rect">
            <a:avLst/>
          </a:prstGeom>
          <a:noFill/>
          <a:ln w="9525">
            <a:noFill/>
            <a:miter lim="800000"/>
            <a:headEnd/>
            <a:tailEnd/>
          </a:ln>
        </p:spPr>
      </p:pic>
      <p:pic>
        <p:nvPicPr>
          <p:cNvPr id="380942" name="Picture 14" descr="j0199855"/>
          <p:cNvPicPr>
            <a:picLocks noChangeAspect="1" noChangeArrowheads="1"/>
          </p:cNvPicPr>
          <p:nvPr/>
        </p:nvPicPr>
        <p:blipFill>
          <a:blip r:embed="rId4" cstate="print"/>
          <a:srcRect/>
          <a:stretch>
            <a:fillRect/>
          </a:stretch>
        </p:blipFill>
        <p:spPr bwMode="auto">
          <a:xfrm>
            <a:off x="755650" y="1484313"/>
            <a:ext cx="768350" cy="482600"/>
          </a:xfrm>
          <a:prstGeom prst="rect">
            <a:avLst/>
          </a:prstGeom>
          <a:noFill/>
          <a:ln w="9525">
            <a:noFill/>
            <a:miter lim="800000"/>
            <a:headEnd/>
            <a:tailEnd/>
          </a:ln>
        </p:spPr>
      </p:pic>
      <p:sp>
        <p:nvSpPr>
          <p:cNvPr id="380943" name="Line 15"/>
          <p:cNvSpPr>
            <a:spLocks noChangeShapeType="1"/>
          </p:cNvSpPr>
          <p:nvPr/>
        </p:nvSpPr>
        <p:spPr bwMode="auto">
          <a:xfrm>
            <a:off x="0" y="2997200"/>
            <a:ext cx="9144000" cy="0"/>
          </a:xfrm>
          <a:prstGeom prst="line">
            <a:avLst/>
          </a:prstGeom>
          <a:noFill/>
          <a:ln w="76200">
            <a:solidFill>
              <a:schemeClr val="tx1"/>
            </a:solidFill>
            <a:round/>
            <a:headEnd/>
            <a:tailEnd/>
          </a:ln>
          <a:effectLst/>
        </p:spPr>
        <p:txBody>
          <a:bodyPr/>
          <a:lstStyle/>
          <a:p>
            <a:endParaRPr lang="zh-CN" altLang="en-US"/>
          </a:p>
        </p:txBody>
      </p:sp>
      <p:sp>
        <p:nvSpPr>
          <p:cNvPr id="380945" name="Rectangle 116"/>
          <p:cNvSpPr>
            <a:spLocks noChangeArrowheads="1"/>
          </p:cNvSpPr>
          <p:nvPr/>
        </p:nvSpPr>
        <p:spPr bwMode="auto">
          <a:xfrm>
            <a:off x="0" y="0"/>
            <a:ext cx="9144000" cy="1030288"/>
          </a:xfrm>
          <a:prstGeom prst="rect">
            <a:avLst/>
          </a:prstGeom>
          <a:solidFill>
            <a:srgbClr val="FF6600"/>
          </a:solidFill>
          <a:ln w="9525">
            <a:solidFill>
              <a:srgbClr val="FF9900"/>
            </a:solidFill>
            <a:miter lim="800000"/>
            <a:headEnd/>
            <a:tailEnd/>
          </a:ln>
        </p:spPr>
        <p:txBody>
          <a:bodyPr>
            <a:spAutoFit/>
          </a:bodyPr>
          <a:lstStyle/>
          <a:p>
            <a:pPr marL="342900" indent="-342900"/>
            <a:endParaRPr lang="en-US" sz="900">
              <a:solidFill>
                <a:schemeClr val="bg1"/>
              </a:solidFill>
              <a:latin typeface="Arial Black" pitchFamily="34" charset="0"/>
            </a:endParaRPr>
          </a:p>
          <a:p>
            <a:pPr marL="342900" indent="-342900" algn="ctr"/>
            <a:endParaRPr lang="en-US" sz="1200" b="1">
              <a:latin typeface="Arial Black" pitchFamily="34" charset="0"/>
            </a:endParaRPr>
          </a:p>
          <a:p>
            <a:pPr marL="342900" indent="-342900" algn="ctr"/>
            <a:r>
              <a:rPr lang="en-US" sz="2800" b="1">
                <a:latin typeface="Arial Black" pitchFamily="34" charset="0"/>
              </a:rPr>
              <a:t>How Much Do You See of an </a:t>
            </a:r>
            <a:r>
              <a:rPr lang="en-US" sz="2800" b="1">
                <a:solidFill>
                  <a:schemeClr val="bg1"/>
                </a:solidFill>
                <a:latin typeface="Arial Black" pitchFamily="34" charset="0"/>
              </a:rPr>
              <a:t>ICEBERG</a:t>
            </a:r>
            <a:r>
              <a:rPr lang="en-US" sz="2800" b="1">
                <a:latin typeface="Arial Black" pitchFamily="34" charset="0"/>
              </a:rPr>
              <a:t>?</a:t>
            </a:r>
          </a:p>
          <a:p>
            <a:pPr marL="342900" indent="-342900" algn="ctr"/>
            <a:endParaRPr lang="en-US" sz="1200" b="1">
              <a:latin typeface="Arial Black"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978" name="Rectangle 2"/>
          <p:cNvSpPr>
            <a:spLocks noChangeArrowheads="1"/>
          </p:cNvSpPr>
          <p:nvPr/>
        </p:nvSpPr>
        <p:spPr bwMode="auto">
          <a:xfrm>
            <a:off x="0" y="1066800"/>
            <a:ext cx="9144000" cy="1944688"/>
          </a:xfrm>
          <a:prstGeom prst="rect">
            <a:avLst/>
          </a:prstGeom>
          <a:solidFill>
            <a:srgbClr val="CCFFFF"/>
          </a:solidFill>
          <a:ln w="9525">
            <a:noFill/>
            <a:miter lim="800000"/>
            <a:headEnd/>
            <a:tailEnd/>
          </a:ln>
          <a:effectLst/>
        </p:spPr>
        <p:txBody>
          <a:bodyPr wrap="none" anchor="ctr"/>
          <a:lstStyle/>
          <a:p>
            <a:endParaRPr lang="zh-CN" altLang="en-US"/>
          </a:p>
        </p:txBody>
      </p:sp>
      <p:sp>
        <p:nvSpPr>
          <p:cNvPr id="382979" name="Rectangle 3"/>
          <p:cNvSpPr>
            <a:spLocks noChangeArrowheads="1"/>
          </p:cNvSpPr>
          <p:nvPr/>
        </p:nvSpPr>
        <p:spPr bwMode="auto">
          <a:xfrm>
            <a:off x="0" y="2997200"/>
            <a:ext cx="9144000" cy="3860800"/>
          </a:xfrm>
          <a:prstGeom prst="rect">
            <a:avLst/>
          </a:prstGeom>
          <a:solidFill>
            <a:schemeClr val="accent2"/>
          </a:solidFill>
          <a:ln w="9525">
            <a:noFill/>
            <a:miter lim="800000"/>
            <a:headEnd/>
            <a:tailEnd/>
          </a:ln>
          <a:effectLst/>
        </p:spPr>
        <p:txBody>
          <a:bodyPr wrap="none" anchor="ctr"/>
          <a:lstStyle/>
          <a:p>
            <a:endParaRPr lang="zh-CN" altLang="en-US"/>
          </a:p>
        </p:txBody>
      </p:sp>
      <p:sp>
        <p:nvSpPr>
          <p:cNvPr id="382980" name="Freeform 4"/>
          <p:cNvSpPr>
            <a:spLocks/>
          </p:cNvSpPr>
          <p:nvPr/>
        </p:nvSpPr>
        <p:spPr bwMode="auto">
          <a:xfrm>
            <a:off x="211138" y="1371600"/>
            <a:ext cx="8555037" cy="5294313"/>
          </a:xfrm>
          <a:custGeom>
            <a:avLst/>
            <a:gdLst/>
            <a:ahLst/>
            <a:cxnLst>
              <a:cxn ang="0">
                <a:pos x="2092" y="83"/>
              </a:cxn>
              <a:cxn ang="0">
                <a:pos x="1928" y="154"/>
              </a:cxn>
              <a:cxn ang="0">
                <a:pos x="1731" y="305"/>
              </a:cxn>
              <a:cxn ang="0">
                <a:pos x="1649" y="420"/>
              </a:cxn>
              <a:cxn ang="0">
                <a:pos x="1592" y="544"/>
              </a:cxn>
              <a:cxn ang="0">
                <a:pos x="1568" y="624"/>
              </a:cxn>
              <a:cxn ang="0">
                <a:pos x="1404" y="1005"/>
              </a:cxn>
              <a:cxn ang="0">
                <a:pos x="1281" y="1156"/>
              </a:cxn>
              <a:cxn ang="0">
                <a:pos x="1248" y="1244"/>
              </a:cxn>
              <a:cxn ang="0">
                <a:pos x="1198" y="1327"/>
              </a:cxn>
              <a:cxn ang="0">
                <a:pos x="1235" y="1383"/>
              </a:cxn>
              <a:cxn ang="0">
                <a:pos x="1254" y="1393"/>
              </a:cxn>
              <a:cxn ang="0">
                <a:pos x="1292" y="1553"/>
              </a:cxn>
              <a:cxn ang="0">
                <a:pos x="1160" y="1686"/>
              </a:cxn>
              <a:cxn ang="0">
                <a:pos x="723" y="1803"/>
              </a:cxn>
              <a:cxn ang="0">
                <a:pos x="396" y="1803"/>
              </a:cxn>
              <a:cxn ang="0">
                <a:pos x="273" y="1838"/>
              </a:cxn>
              <a:cxn ang="0">
                <a:pos x="10" y="2148"/>
              </a:cxn>
              <a:cxn ang="0">
                <a:pos x="51" y="2308"/>
              </a:cxn>
              <a:cxn ang="0">
                <a:pos x="240" y="2441"/>
              </a:cxn>
              <a:cxn ang="0">
                <a:pos x="191" y="2582"/>
              </a:cxn>
              <a:cxn ang="0">
                <a:pos x="142" y="2831"/>
              </a:cxn>
              <a:cxn ang="0">
                <a:pos x="314" y="3070"/>
              </a:cxn>
              <a:cxn ang="0">
                <a:pos x="674" y="3088"/>
              </a:cxn>
              <a:cxn ang="0">
                <a:pos x="821" y="3212"/>
              </a:cxn>
              <a:cxn ang="0">
                <a:pos x="1182" y="3229"/>
              </a:cxn>
              <a:cxn ang="0">
                <a:pos x="1404" y="3123"/>
              </a:cxn>
              <a:cxn ang="0">
                <a:pos x="1534" y="3203"/>
              </a:cxn>
              <a:cxn ang="0">
                <a:pos x="2232" y="3300"/>
              </a:cxn>
              <a:cxn ang="0">
                <a:pos x="2502" y="3141"/>
              </a:cxn>
              <a:cxn ang="0">
                <a:pos x="2576" y="3008"/>
              </a:cxn>
              <a:cxn ang="0">
                <a:pos x="2682" y="3008"/>
              </a:cxn>
              <a:cxn ang="0">
                <a:pos x="2838" y="3158"/>
              </a:cxn>
              <a:cxn ang="0">
                <a:pos x="3247" y="3238"/>
              </a:cxn>
              <a:cxn ang="0">
                <a:pos x="3305" y="3150"/>
              </a:cxn>
              <a:cxn ang="0">
                <a:pos x="3444" y="3123"/>
              </a:cxn>
              <a:cxn ang="0">
                <a:pos x="3567" y="3229"/>
              </a:cxn>
              <a:cxn ang="0">
                <a:pos x="3830" y="3176"/>
              </a:cxn>
              <a:cxn ang="0">
                <a:pos x="4002" y="3220"/>
              </a:cxn>
              <a:cxn ang="0">
                <a:pos x="4510" y="3052"/>
              </a:cxn>
              <a:cxn ang="0">
                <a:pos x="4788" y="2999"/>
              </a:cxn>
              <a:cxn ang="0">
                <a:pos x="5026" y="2689"/>
              </a:cxn>
              <a:cxn ang="0">
                <a:pos x="4920" y="2467"/>
              </a:cxn>
              <a:cxn ang="0">
                <a:pos x="4838" y="1909"/>
              </a:cxn>
              <a:cxn ang="0">
                <a:pos x="4756" y="1732"/>
              </a:cxn>
              <a:cxn ang="0">
                <a:pos x="4527" y="1439"/>
              </a:cxn>
              <a:cxn ang="0">
                <a:pos x="4149" y="1333"/>
              </a:cxn>
              <a:cxn ang="0">
                <a:pos x="3960" y="1280"/>
              </a:cxn>
              <a:cxn ang="0">
                <a:pos x="3272" y="1191"/>
              </a:cxn>
              <a:cxn ang="0">
                <a:pos x="3084" y="961"/>
              </a:cxn>
              <a:cxn ang="0">
                <a:pos x="2903" y="739"/>
              </a:cxn>
              <a:cxn ang="0">
                <a:pos x="2829" y="686"/>
              </a:cxn>
              <a:cxn ang="0">
                <a:pos x="2797" y="606"/>
              </a:cxn>
              <a:cxn ang="0">
                <a:pos x="2723" y="208"/>
              </a:cxn>
              <a:cxn ang="0">
                <a:pos x="2625" y="119"/>
              </a:cxn>
              <a:cxn ang="0">
                <a:pos x="2453" y="119"/>
              </a:cxn>
            </a:cxnLst>
            <a:rect l="0" t="0" r="r" b="b"/>
            <a:pathLst>
              <a:path w="5026" h="3335">
                <a:moveTo>
                  <a:pt x="2461" y="48"/>
                </a:moveTo>
                <a:cubicBezTo>
                  <a:pt x="2327" y="0"/>
                  <a:pt x="2215" y="53"/>
                  <a:pt x="2092" y="83"/>
                </a:cubicBezTo>
                <a:cubicBezTo>
                  <a:pt x="2065" y="97"/>
                  <a:pt x="2037" y="115"/>
                  <a:pt x="2010" y="128"/>
                </a:cubicBezTo>
                <a:cubicBezTo>
                  <a:pt x="1985" y="140"/>
                  <a:pt x="1953" y="139"/>
                  <a:pt x="1928" y="154"/>
                </a:cubicBezTo>
                <a:cubicBezTo>
                  <a:pt x="1889" y="178"/>
                  <a:pt x="1843" y="207"/>
                  <a:pt x="1805" y="234"/>
                </a:cubicBezTo>
                <a:cubicBezTo>
                  <a:pt x="1762" y="265"/>
                  <a:pt x="1786" y="246"/>
                  <a:pt x="1731" y="305"/>
                </a:cubicBezTo>
                <a:cubicBezTo>
                  <a:pt x="1723" y="314"/>
                  <a:pt x="1706" y="332"/>
                  <a:pt x="1706" y="332"/>
                </a:cubicBezTo>
                <a:cubicBezTo>
                  <a:pt x="1690" y="370"/>
                  <a:pt x="1673" y="388"/>
                  <a:pt x="1649" y="420"/>
                </a:cubicBezTo>
                <a:cubicBezTo>
                  <a:pt x="1629" y="447"/>
                  <a:pt x="1620" y="480"/>
                  <a:pt x="1600" y="509"/>
                </a:cubicBezTo>
                <a:cubicBezTo>
                  <a:pt x="1597" y="521"/>
                  <a:pt x="1596" y="533"/>
                  <a:pt x="1592" y="544"/>
                </a:cubicBezTo>
                <a:cubicBezTo>
                  <a:pt x="1588" y="554"/>
                  <a:pt x="1579" y="561"/>
                  <a:pt x="1576" y="571"/>
                </a:cubicBezTo>
                <a:cubicBezTo>
                  <a:pt x="1571" y="588"/>
                  <a:pt x="1571" y="607"/>
                  <a:pt x="1568" y="624"/>
                </a:cubicBezTo>
                <a:cubicBezTo>
                  <a:pt x="1558" y="669"/>
                  <a:pt x="1538" y="712"/>
                  <a:pt x="1526" y="757"/>
                </a:cubicBezTo>
                <a:cubicBezTo>
                  <a:pt x="1499" y="855"/>
                  <a:pt x="1471" y="930"/>
                  <a:pt x="1404" y="1005"/>
                </a:cubicBezTo>
                <a:cubicBezTo>
                  <a:pt x="1394" y="1049"/>
                  <a:pt x="1380" y="1060"/>
                  <a:pt x="1346" y="1085"/>
                </a:cubicBezTo>
                <a:cubicBezTo>
                  <a:pt x="1327" y="1115"/>
                  <a:pt x="1309" y="1135"/>
                  <a:pt x="1281" y="1156"/>
                </a:cubicBezTo>
                <a:cubicBezTo>
                  <a:pt x="1275" y="1168"/>
                  <a:pt x="1269" y="1179"/>
                  <a:pt x="1264" y="1191"/>
                </a:cubicBezTo>
                <a:cubicBezTo>
                  <a:pt x="1258" y="1208"/>
                  <a:pt x="1264" y="1238"/>
                  <a:pt x="1248" y="1244"/>
                </a:cubicBezTo>
                <a:cubicBezTo>
                  <a:pt x="1231" y="1250"/>
                  <a:pt x="1199" y="1262"/>
                  <a:pt x="1199" y="1262"/>
                </a:cubicBezTo>
                <a:cubicBezTo>
                  <a:pt x="1196" y="1261"/>
                  <a:pt x="1212" y="1332"/>
                  <a:pt x="1198" y="1327"/>
                </a:cubicBezTo>
                <a:cubicBezTo>
                  <a:pt x="1189" y="1324"/>
                  <a:pt x="1216" y="1355"/>
                  <a:pt x="1216" y="1355"/>
                </a:cubicBezTo>
                <a:cubicBezTo>
                  <a:pt x="1245" y="1412"/>
                  <a:pt x="1249" y="1337"/>
                  <a:pt x="1235" y="1383"/>
                </a:cubicBezTo>
                <a:cubicBezTo>
                  <a:pt x="1233" y="1392"/>
                  <a:pt x="1219" y="1374"/>
                  <a:pt x="1216" y="1383"/>
                </a:cubicBezTo>
                <a:cubicBezTo>
                  <a:pt x="1213" y="1392"/>
                  <a:pt x="1254" y="1393"/>
                  <a:pt x="1254" y="1393"/>
                </a:cubicBezTo>
                <a:cubicBezTo>
                  <a:pt x="1256" y="1401"/>
                  <a:pt x="1258" y="1423"/>
                  <a:pt x="1264" y="1450"/>
                </a:cubicBezTo>
                <a:cubicBezTo>
                  <a:pt x="1270" y="1477"/>
                  <a:pt x="1297" y="1526"/>
                  <a:pt x="1292" y="1553"/>
                </a:cubicBezTo>
                <a:cubicBezTo>
                  <a:pt x="1281" y="1570"/>
                  <a:pt x="1235" y="1610"/>
                  <a:pt x="1235" y="1610"/>
                </a:cubicBezTo>
                <a:cubicBezTo>
                  <a:pt x="1214" y="1644"/>
                  <a:pt x="1190" y="1660"/>
                  <a:pt x="1160" y="1686"/>
                </a:cubicBezTo>
                <a:cubicBezTo>
                  <a:pt x="1149" y="1695"/>
                  <a:pt x="973" y="1705"/>
                  <a:pt x="971" y="1705"/>
                </a:cubicBezTo>
                <a:cubicBezTo>
                  <a:pt x="915" y="1767"/>
                  <a:pt x="793" y="1767"/>
                  <a:pt x="723" y="1803"/>
                </a:cubicBezTo>
                <a:cubicBezTo>
                  <a:pt x="699" y="1816"/>
                  <a:pt x="638" y="1818"/>
                  <a:pt x="625" y="1820"/>
                </a:cubicBezTo>
                <a:cubicBezTo>
                  <a:pt x="552" y="1840"/>
                  <a:pt x="470" y="1815"/>
                  <a:pt x="396" y="1803"/>
                </a:cubicBezTo>
                <a:cubicBezTo>
                  <a:pt x="365" y="1809"/>
                  <a:pt x="351" y="1811"/>
                  <a:pt x="322" y="1820"/>
                </a:cubicBezTo>
                <a:cubicBezTo>
                  <a:pt x="305" y="1825"/>
                  <a:pt x="273" y="1838"/>
                  <a:pt x="273" y="1838"/>
                </a:cubicBezTo>
                <a:cubicBezTo>
                  <a:pt x="203" y="1834"/>
                  <a:pt x="84" y="1801"/>
                  <a:pt x="27" y="1865"/>
                </a:cubicBezTo>
                <a:cubicBezTo>
                  <a:pt x="0" y="1950"/>
                  <a:pt x="43" y="2044"/>
                  <a:pt x="10" y="2148"/>
                </a:cubicBezTo>
                <a:cubicBezTo>
                  <a:pt x="17" y="2210"/>
                  <a:pt x="14" y="2234"/>
                  <a:pt x="43" y="2281"/>
                </a:cubicBezTo>
                <a:cubicBezTo>
                  <a:pt x="46" y="2290"/>
                  <a:pt x="50" y="2299"/>
                  <a:pt x="51" y="2308"/>
                </a:cubicBezTo>
                <a:cubicBezTo>
                  <a:pt x="55" y="2334"/>
                  <a:pt x="53" y="2361"/>
                  <a:pt x="59" y="2387"/>
                </a:cubicBezTo>
                <a:cubicBezTo>
                  <a:pt x="74" y="2450"/>
                  <a:pt x="234" y="2440"/>
                  <a:pt x="240" y="2441"/>
                </a:cubicBezTo>
                <a:cubicBezTo>
                  <a:pt x="237" y="2459"/>
                  <a:pt x="234" y="2507"/>
                  <a:pt x="223" y="2529"/>
                </a:cubicBezTo>
                <a:cubicBezTo>
                  <a:pt x="214" y="2547"/>
                  <a:pt x="191" y="2582"/>
                  <a:pt x="191" y="2582"/>
                </a:cubicBezTo>
                <a:cubicBezTo>
                  <a:pt x="171" y="2646"/>
                  <a:pt x="153" y="2703"/>
                  <a:pt x="108" y="2751"/>
                </a:cubicBezTo>
                <a:cubicBezTo>
                  <a:pt x="124" y="2852"/>
                  <a:pt x="101" y="2766"/>
                  <a:pt x="142" y="2831"/>
                </a:cubicBezTo>
                <a:cubicBezTo>
                  <a:pt x="184" y="2899"/>
                  <a:pt x="143" y="2981"/>
                  <a:pt x="240" y="3017"/>
                </a:cubicBezTo>
                <a:cubicBezTo>
                  <a:pt x="259" y="3032"/>
                  <a:pt x="292" y="3059"/>
                  <a:pt x="314" y="3070"/>
                </a:cubicBezTo>
                <a:cubicBezTo>
                  <a:pt x="367" y="3096"/>
                  <a:pt x="430" y="3103"/>
                  <a:pt x="486" y="3123"/>
                </a:cubicBezTo>
                <a:cubicBezTo>
                  <a:pt x="581" y="3117"/>
                  <a:pt x="610" y="3132"/>
                  <a:pt x="674" y="3088"/>
                </a:cubicBezTo>
                <a:cubicBezTo>
                  <a:pt x="731" y="3107"/>
                  <a:pt x="748" y="3155"/>
                  <a:pt x="789" y="3194"/>
                </a:cubicBezTo>
                <a:cubicBezTo>
                  <a:pt x="798" y="3203"/>
                  <a:pt x="811" y="3204"/>
                  <a:pt x="821" y="3212"/>
                </a:cubicBezTo>
                <a:cubicBezTo>
                  <a:pt x="831" y="3219"/>
                  <a:pt x="838" y="3229"/>
                  <a:pt x="846" y="3238"/>
                </a:cubicBezTo>
                <a:cubicBezTo>
                  <a:pt x="958" y="3235"/>
                  <a:pt x="1070" y="3237"/>
                  <a:pt x="1182" y="3229"/>
                </a:cubicBezTo>
                <a:cubicBezTo>
                  <a:pt x="1201" y="3228"/>
                  <a:pt x="1225" y="3203"/>
                  <a:pt x="1239" y="3194"/>
                </a:cubicBezTo>
                <a:cubicBezTo>
                  <a:pt x="1292" y="3161"/>
                  <a:pt x="1347" y="3144"/>
                  <a:pt x="1404" y="3123"/>
                </a:cubicBezTo>
                <a:cubicBezTo>
                  <a:pt x="1427" y="3149"/>
                  <a:pt x="1455" y="3170"/>
                  <a:pt x="1485" y="3185"/>
                </a:cubicBezTo>
                <a:cubicBezTo>
                  <a:pt x="1501" y="3193"/>
                  <a:pt x="1534" y="3203"/>
                  <a:pt x="1534" y="3203"/>
                </a:cubicBezTo>
                <a:cubicBezTo>
                  <a:pt x="1661" y="3335"/>
                  <a:pt x="2024" y="3272"/>
                  <a:pt x="2100" y="3274"/>
                </a:cubicBezTo>
                <a:cubicBezTo>
                  <a:pt x="2146" y="3289"/>
                  <a:pt x="2184" y="3294"/>
                  <a:pt x="2232" y="3300"/>
                </a:cubicBezTo>
                <a:cubicBezTo>
                  <a:pt x="2279" y="3290"/>
                  <a:pt x="2310" y="3263"/>
                  <a:pt x="2354" y="3247"/>
                </a:cubicBezTo>
                <a:cubicBezTo>
                  <a:pt x="2401" y="3208"/>
                  <a:pt x="2451" y="3174"/>
                  <a:pt x="2502" y="3141"/>
                </a:cubicBezTo>
                <a:cubicBezTo>
                  <a:pt x="2523" y="3107"/>
                  <a:pt x="2527" y="3065"/>
                  <a:pt x="2551" y="3034"/>
                </a:cubicBezTo>
                <a:cubicBezTo>
                  <a:pt x="2558" y="3024"/>
                  <a:pt x="2566" y="3014"/>
                  <a:pt x="2576" y="3008"/>
                </a:cubicBezTo>
                <a:cubicBezTo>
                  <a:pt x="2591" y="2999"/>
                  <a:pt x="2625" y="2990"/>
                  <a:pt x="2625" y="2990"/>
                </a:cubicBezTo>
                <a:cubicBezTo>
                  <a:pt x="2644" y="2996"/>
                  <a:pt x="2666" y="2997"/>
                  <a:pt x="2682" y="3008"/>
                </a:cubicBezTo>
                <a:cubicBezTo>
                  <a:pt x="2694" y="3016"/>
                  <a:pt x="2697" y="3033"/>
                  <a:pt x="2707" y="3043"/>
                </a:cubicBezTo>
                <a:cubicBezTo>
                  <a:pt x="2741" y="3076"/>
                  <a:pt x="2798" y="3130"/>
                  <a:pt x="2838" y="3158"/>
                </a:cubicBezTo>
                <a:cubicBezTo>
                  <a:pt x="2878" y="3217"/>
                  <a:pt x="2929" y="3233"/>
                  <a:pt x="2994" y="3247"/>
                </a:cubicBezTo>
                <a:cubicBezTo>
                  <a:pt x="3078" y="3244"/>
                  <a:pt x="3164" y="3252"/>
                  <a:pt x="3247" y="3238"/>
                </a:cubicBezTo>
                <a:cubicBezTo>
                  <a:pt x="3259" y="3236"/>
                  <a:pt x="3257" y="3214"/>
                  <a:pt x="3264" y="3203"/>
                </a:cubicBezTo>
                <a:cubicBezTo>
                  <a:pt x="3276" y="3184"/>
                  <a:pt x="3290" y="3166"/>
                  <a:pt x="3305" y="3150"/>
                </a:cubicBezTo>
                <a:cubicBezTo>
                  <a:pt x="3328" y="3125"/>
                  <a:pt x="3395" y="3114"/>
                  <a:pt x="3395" y="3114"/>
                </a:cubicBezTo>
                <a:cubicBezTo>
                  <a:pt x="3412" y="3117"/>
                  <a:pt x="3430" y="3115"/>
                  <a:pt x="3444" y="3123"/>
                </a:cubicBezTo>
                <a:cubicBezTo>
                  <a:pt x="3466" y="3134"/>
                  <a:pt x="3468" y="3168"/>
                  <a:pt x="3485" y="3185"/>
                </a:cubicBezTo>
                <a:cubicBezTo>
                  <a:pt x="3523" y="3220"/>
                  <a:pt x="3528" y="3218"/>
                  <a:pt x="3567" y="3229"/>
                </a:cubicBezTo>
                <a:cubicBezTo>
                  <a:pt x="3568" y="3229"/>
                  <a:pt x="3689" y="3215"/>
                  <a:pt x="3699" y="3212"/>
                </a:cubicBezTo>
                <a:cubicBezTo>
                  <a:pt x="3874" y="3165"/>
                  <a:pt x="3686" y="3199"/>
                  <a:pt x="3830" y="3176"/>
                </a:cubicBezTo>
                <a:cubicBezTo>
                  <a:pt x="3875" y="3159"/>
                  <a:pt x="3872" y="3183"/>
                  <a:pt x="3911" y="3203"/>
                </a:cubicBezTo>
                <a:cubicBezTo>
                  <a:pt x="3922" y="3208"/>
                  <a:pt x="3996" y="3219"/>
                  <a:pt x="4002" y="3220"/>
                </a:cubicBezTo>
                <a:cubicBezTo>
                  <a:pt x="4125" y="3212"/>
                  <a:pt x="4240" y="3186"/>
                  <a:pt x="4363" y="3176"/>
                </a:cubicBezTo>
                <a:cubicBezTo>
                  <a:pt x="4401" y="3113"/>
                  <a:pt x="4452" y="3086"/>
                  <a:pt x="4510" y="3052"/>
                </a:cubicBezTo>
                <a:cubicBezTo>
                  <a:pt x="4527" y="3042"/>
                  <a:pt x="4558" y="3010"/>
                  <a:pt x="4584" y="3008"/>
                </a:cubicBezTo>
                <a:cubicBezTo>
                  <a:pt x="4652" y="3003"/>
                  <a:pt x="4720" y="3002"/>
                  <a:pt x="4788" y="2999"/>
                </a:cubicBezTo>
                <a:cubicBezTo>
                  <a:pt x="4835" y="2986"/>
                  <a:pt x="4857" y="2956"/>
                  <a:pt x="4896" y="2928"/>
                </a:cubicBezTo>
                <a:cubicBezTo>
                  <a:pt x="4913" y="2846"/>
                  <a:pt x="4963" y="2740"/>
                  <a:pt x="5026" y="2689"/>
                </a:cubicBezTo>
                <a:cubicBezTo>
                  <a:pt x="5009" y="2651"/>
                  <a:pt x="5001" y="2632"/>
                  <a:pt x="4969" y="2609"/>
                </a:cubicBezTo>
                <a:cubicBezTo>
                  <a:pt x="4944" y="2566"/>
                  <a:pt x="4941" y="2514"/>
                  <a:pt x="4920" y="2467"/>
                </a:cubicBezTo>
                <a:cubicBezTo>
                  <a:pt x="4915" y="2353"/>
                  <a:pt x="4920" y="2261"/>
                  <a:pt x="4887" y="2157"/>
                </a:cubicBezTo>
                <a:cubicBezTo>
                  <a:pt x="4882" y="2025"/>
                  <a:pt x="4907" y="1986"/>
                  <a:pt x="4838" y="1909"/>
                </a:cubicBezTo>
                <a:cubicBezTo>
                  <a:pt x="4825" y="1868"/>
                  <a:pt x="4808" y="1840"/>
                  <a:pt x="4788" y="1803"/>
                </a:cubicBezTo>
                <a:cubicBezTo>
                  <a:pt x="4776" y="1780"/>
                  <a:pt x="4756" y="1732"/>
                  <a:pt x="4756" y="1732"/>
                </a:cubicBezTo>
                <a:cubicBezTo>
                  <a:pt x="4741" y="1667"/>
                  <a:pt x="4695" y="1548"/>
                  <a:pt x="4641" y="1510"/>
                </a:cubicBezTo>
                <a:cubicBezTo>
                  <a:pt x="4604" y="1484"/>
                  <a:pt x="4564" y="1463"/>
                  <a:pt x="4527" y="1439"/>
                </a:cubicBezTo>
                <a:cubicBezTo>
                  <a:pt x="4492" y="1418"/>
                  <a:pt x="4420" y="1370"/>
                  <a:pt x="4379" y="1360"/>
                </a:cubicBezTo>
                <a:cubicBezTo>
                  <a:pt x="4299" y="1289"/>
                  <a:pt x="4250" y="1317"/>
                  <a:pt x="4149" y="1333"/>
                </a:cubicBezTo>
                <a:cubicBezTo>
                  <a:pt x="4131" y="1331"/>
                  <a:pt x="4057" y="1329"/>
                  <a:pt x="4026" y="1315"/>
                </a:cubicBezTo>
                <a:cubicBezTo>
                  <a:pt x="4004" y="1305"/>
                  <a:pt x="3960" y="1280"/>
                  <a:pt x="3960" y="1280"/>
                </a:cubicBezTo>
                <a:cubicBezTo>
                  <a:pt x="3933" y="1233"/>
                  <a:pt x="3906" y="1224"/>
                  <a:pt x="3862" y="1200"/>
                </a:cubicBezTo>
                <a:cubicBezTo>
                  <a:pt x="3736" y="1204"/>
                  <a:pt x="3405" y="1239"/>
                  <a:pt x="3272" y="1191"/>
                </a:cubicBezTo>
                <a:cubicBezTo>
                  <a:pt x="3255" y="1137"/>
                  <a:pt x="3226" y="1077"/>
                  <a:pt x="3174" y="1058"/>
                </a:cubicBezTo>
                <a:cubicBezTo>
                  <a:pt x="3128" y="1019"/>
                  <a:pt x="3103" y="1021"/>
                  <a:pt x="3084" y="961"/>
                </a:cubicBezTo>
                <a:cubicBezTo>
                  <a:pt x="3081" y="935"/>
                  <a:pt x="3080" y="891"/>
                  <a:pt x="3067" y="863"/>
                </a:cubicBezTo>
                <a:cubicBezTo>
                  <a:pt x="3043" y="809"/>
                  <a:pt x="2956" y="753"/>
                  <a:pt x="2903" y="739"/>
                </a:cubicBezTo>
                <a:cubicBezTo>
                  <a:pt x="2887" y="727"/>
                  <a:pt x="2871" y="716"/>
                  <a:pt x="2854" y="704"/>
                </a:cubicBezTo>
                <a:cubicBezTo>
                  <a:pt x="2846" y="698"/>
                  <a:pt x="2829" y="686"/>
                  <a:pt x="2829" y="686"/>
                </a:cubicBezTo>
                <a:cubicBezTo>
                  <a:pt x="2824" y="677"/>
                  <a:pt x="2817" y="669"/>
                  <a:pt x="2814" y="659"/>
                </a:cubicBezTo>
                <a:cubicBezTo>
                  <a:pt x="2807" y="642"/>
                  <a:pt x="2797" y="606"/>
                  <a:pt x="2797" y="606"/>
                </a:cubicBezTo>
                <a:cubicBezTo>
                  <a:pt x="2793" y="536"/>
                  <a:pt x="2790" y="313"/>
                  <a:pt x="2748" y="234"/>
                </a:cubicBezTo>
                <a:cubicBezTo>
                  <a:pt x="2742" y="223"/>
                  <a:pt x="2730" y="218"/>
                  <a:pt x="2723" y="208"/>
                </a:cubicBezTo>
                <a:cubicBezTo>
                  <a:pt x="2701" y="179"/>
                  <a:pt x="2709" y="153"/>
                  <a:pt x="2674" y="137"/>
                </a:cubicBezTo>
                <a:cubicBezTo>
                  <a:pt x="2658" y="130"/>
                  <a:pt x="2642" y="125"/>
                  <a:pt x="2625" y="119"/>
                </a:cubicBezTo>
                <a:cubicBezTo>
                  <a:pt x="2617" y="116"/>
                  <a:pt x="2600" y="110"/>
                  <a:pt x="2600" y="110"/>
                </a:cubicBezTo>
                <a:cubicBezTo>
                  <a:pt x="2569" y="116"/>
                  <a:pt x="2478" y="149"/>
                  <a:pt x="2453" y="119"/>
                </a:cubicBezTo>
                <a:cubicBezTo>
                  <a:pt x="2438" y="101"/>
                  <a:pt x="2458" y="72"/>
                  <a:pt x="2461" y="48"/>
                </a:cubicBezTo>
                <a:close/>
              </a:path>
            </a:pathLst>
          </a:custGeom>
          <a:solidFill>
            <a:srgbClr val="99CCFF"/>
          </a:solidFill>
          <a:ln w="9525">
            <a:solidFill>
              <a:schemeClr val="tx1"/>
            </a:solidFill>
            <a:round/>
            <a:headEnd/>
            <a:tailEnd/>
          </a:ln>
          <a:effectLst/>
        </p:spPr>
        <p:txBody>
          <a:bodyPr/>
          <a:lstStyle/>
          <a:p>
            <a:endParaRPr lang="zh-CN" altLang="en-US"/>
          </a:p>
        </p:txBody>
      </p:sp>
      <p:pic>
        <p:nvPicPr>
          <p:cNvPr id="382981" name="Picture 5" descr="j0233594"/>
          <p:cNvPicPr>
            <a:picLocks noGrp="1" noChangeAspect="1" noChangeArrowheads="1"/>
          </p:cNvPicPr>
          <p:nvPr>
            <p:ph sz="quarter" idx="1"/>
          </p:nvPr>
        </p:nvPicPr>
        <p:blipFill>
          <a:blip r:embed="rId2" cstate="print"/>
          <a:srcRect/>
          <a:stretch>
            <a:fillRect/>
          </a:stretch>
        </p:blipFill>
        <p:spPr bwMode="auto">
          <a:xfrm>
            <a:off x="8245475" y="3370263"/>
            <a:ext cx="346075" cy="203200"/>
          </a:xfrm>
          <a:noFill/>
        </p:spPr>
      </p:pic>
      <p:pic>
        <p:nvPicPr>
          <p:cNvPr id="382982" name="Picture 6" descr="j0237926"/>
          <p:cNvPicPr>
            <a:picLocks noGrp="1" noChangeAspect="1" noChangeArrowheads="1"/>
          </p:cNvPicPr>
          <p:nvPr>
            <p:ph sz="quarter" idx="2"/>
          </p:nvPr>
        </p:nvPicPr>
        <p:blipFill>
          <a:blip r:embed="rId3" cstate="print"/>
          <a:srcRect/>
          <a:stretch>
            <a:fillRect/>
          </a:stretch>
        </p:blipFill>
        <p:spPr bwMode="auto">
          <a:xfrm>
            <a:off x="179388" y="6308725"/>
            <a:ext cx="647700" cy="365125"/>
          </a:xfrm>
          <a:noFill/>
        </p:spPr>
      </p:pic>
      <p:sp>
        <p:nvSpPr>
          <p:cNvPr id="382983" name="Text Box 7"/>
          <p:cNvSpPr txBox="1">
            <a:spLocks noChangeArrowheads="1"/>
          </p:cNvSpPr>
          <p:nvPr/>
        </p:nvSpPr>
        <p:spPr bwMode="auto">
          <a:xfrm>
            <a:off x="7885113" y="2708275"/>
            <a:ext cx="1223962" cy="304800"/>
          </a:xfrm>
          <a:prstGeom prst="rect">
            <a:avLst/>
          </a:prstGeom>
          <a:noFill/>
          <a:ln w="9525">
            <a:noFill/>
            <a:miter lim="800000"/>
            <a:headEnd/>
            <a:tailEnd/>
          </a:ln>
          <a:effectLst/>
        </p:spPr>
        <p:txBody>
          <a:bodyPr>
            <a:spAutoFit/>
          </a:bodyPr>
          <a:lstStyle/>
          <a:p>
            <a:pPr>
              <a:spcBef>
                <a:spcPct val="50000"/>
              </a:spcBef>
            </a:pPr>
            <a:r>
              <a:rPr lang="en-US" sz="1400" b="1">
                <a:latin typeface="Arial" charset="0"/>
                <a:cs typeface="Arial" charset="0"/>
              </a:rPr>
              <a:t>SEA LEVEL</a:t>
            </a:r>
          </a:p>
        </p:txBody>
      </p:sp>
      <p:pic>
        <p:nvPicPr>
          <p:cNvPr id="382984" name="Picture 8" descr="j0233594"/>
          <p:cNvPicPr>
            <a:picLocks noChangeAspect="1" noChangeArrowheads="1"/>
          </p:cNvPicPr>
          <p:nvPr/>
        </p:nvPicPr>
        <p:blipFill>
          <a:blip r:embed="rId2" cstate="print"/>
          <a:srcRect/>
          <a:stretch>
            <a:fillRect/>
          </a:stretch>
        </p:blipFill>
        <p:spPr bwMode="auto">
          <a:xfrm>
            <a:off x="8532813" y="3644900"/>
            <a:ext cx="347662" cy="174625"/>
          </a:xfrm>
          <a:prstGeom prst="rect">
            <a:avLst/>
          </a:prstGeom>
          <a:noFill/>
          <a:ln w="9525">
            <a:noFill/>
            <a:miter lim="800000"/>
            <a:headEnd/>
            <a:tailEnd/>
          </a:ln>
        </p:spPr>
      </p:pic>
      <p:pic>
        <p:nvPicPr>
          <p:cNvPr id="382985" name="Picture 9" descr="j0233594"/>
          <p:cNvPicPr>
            <a:picLocks noChangeAspect="1" noChangeArrowheads="1"/>
          </p:cNvPicPr>
          <p:nvPr/>
        </p:nvPicPr>
        <p:blipFill>
          <a:blip r:embed="rId2" cstate="print"/>
          <a:srcRect/>
          <a:stretch>
            <a:fillRect/>
          </a:stretch>
        </p:blipFill>
        <p:spPr bwMode="auto">
          <a:xfrm>
            <a:off x="8459788" y="3933825"/>
            <a:ext cx="347662" cy="174625"/>
          </a:xfrm>
          <a:prstGeom prst="rect">
            <a:avLst/>
          </a:prstGeom>
          <a:noFill/>
          <a:ln w="9525">
            <a:noFill/>
            <a:miter lim="800000"/>
            <a:headEnd/>
            <a:tailEnd/>
          </a:ln>
        </p:spPr>
      </p:pic>
      <p:pic>
        <p:nvPicPr>
          <p:cNvPr id="382986" name="Picture 10" descr="j0199855"/>
          <p:cNvPicPr>
            <a:picLocks noChangeAspect="1" noChangeArrowheads="1"/>
          </p:cNvPicPr>
          <p:nvPr/>
        </p:nvPicPr>
        <p:blipFill>
          <a:blip r:embed="rId4" cstate="print"/>
          <a:srcRect/>
          <a:stretch>
            <a:fillRect/>
          </a:stretch>
        </p:blipFill>
        <p:spPr bwMode="auto">
          <a:xfrm>
            <a:off x="755650" y="1484313"/>
            <a:ext cx="768350" cy="482600"/>
          </a:xfrm>
          <a:prstGeom prst="rect">
            <a:avLst/>
          </a:prstGeom>
          <a:noFill/>
          <a:ln w="9525">
            <a:noFill/>
            <a:miter lim="800000"/>
            <a:headEnd/>
            <a:tailEnd/>
          </a:ln>
        </p:spPr>
      </p:pic>
      <p:sp>
        <p:nvSpPr>
          <p:cNvPr id="382987" name="Text Box 11"/>
          <p:cNvSpPr txBox="1">
            <a:spLocks noChangeArrowheads="1"/>
          </p:cNvSpPr>
          <p:nvPr/>
        </p:nvSpPr>
        <p:spPr bwMode="auto">
          <a:xfrm>
            <a:off x="2827338" y="1524000"/>
            <a:ext cx="2447925" cy="1370013"/>
          </a:xfrm>
          <a:prstGeom prst="rect">
            <a:avLst/>
          </a:prstGeom>
          <a:noFill/>
          <a:ln w="9525">
            <a:noFill/>
            <a:miter lim="800000"/>
            <a:headEnd/>
            <a:tailEnd/>
          </a:ln>
          <a:effectLst/>
        </p:spPr>
        <p:txBody>
          <a:bodyPr>
            <a:spAutoFit/>
          </a:bodyPr>
          <a:lstStyle/>
          <a:p>
            <a:pPr algn="ctr">
              <a:lnSpc>
                <a:spcPct val="50000"/>
              </a:lnSpc>
              <a:spcBef>
                <a:spcPct val="50000"/>
              </a:spcBef>
            </a:pPr>
            <a:endParaRPr lang="en-US" sz="2400">
              <a:latin typeface="Arial Black" pitchFamily="34" charset="0"/>
              <a:cs typeface="Arial" charset="0"/>
            </a:endParaRPr>
          </a:p>
          <a:p>
            <a:pPr algn="ctr">
              <a:lnSpc>
                <a:spcPct val="50000"/>
              </a:lnSpc>
              <a:spcBef>
                <a:spcPct val="50000"/>
              </a:spcBef>
            </a:pPr>
            <a:r>
              <a:rPr lang="en-US" sz="2400">
                <a:latin typeface="Arial Black" pitchFamily="34" charset="0"/>
                <a:cs typeface="Arial" charset="0"/>
              </a:rPr>
              <a:t>SKILLS</a:t>
            </a:r>
          </a:p>
          <a:p>
            <a:pPr algn="ctr">
              <a:lnSpc>
                <a:spcPct val="50000"/>
              </a:lnSpc>
              <a:spcBef>
                <a:spcPct val="50000"/>
              </a:spcBef>
            </a:pPr>
            <a:r>
              <a:rPr lang="en-US" sz="2400">
                <a:latin typeface="Arial Black" pitchFamily="34" charset="0"/>
                <a:cs typeface="Arial" charset="0"/>
              </a:rPr>
              <a:t>&amp;</a:t>
            </a:r>
          </a:p>
          <a:p>
            <a:pPr algn="ctr">
              <a:lnSpc>
                <a:spcPct val="50000"/>
              </a:lnSpc>
              <a:spcBef>
                <a:spcPct val="50000"/>
              </a:spcBef>
            </a:pPr>
            <a:r>
              <a:rPr lang="en-US" sz="2400">
                <a:latin typeface="Arial Black" pitchFamily="34" charset="0"/>
                <a:cs typeface="Arial" charset="0"/>
              </a:rPr>
              <a:t>KNOWLEDGE</a:t>
            </a:r>
          </a:p>
        </p:txBody>
      </p:sp>
      <p:sp>
        <p:nvSpPr>
          <p:cNvPr id="382988" name="Text Box 12"/>
          <p:cNvSpPr txBox="1">
            <a:spLocks noChangeArrowheads="1"/>
          </p:cNvSpPr>
          <p:nvPr/>
        </p:nvSpPr>
        <p:spPr bwMode="auto">
          <a:xfrm>
            <a:off x="2954338" y="4343400"/>
            <a:ext cx="3487737" cy="762000"/>
          </a:xfrm>
          <a:prstGeom prst="rect">
            <a:avLst/>
          </a:prstGeom>
          <a:noFill/>
          <a:ln w="9525">
            <a:noFill/>
            <a:miter lim="800000"/>
            <a:headEnd/>
            <a:tailEnd/>
          </a:ln>
          <a:effectLst/>
        </p:spPr>
        <p:txBody>
          <a:bodyPr>
            <a:spAutoFit/>
          </a:bodyPr>
          <a:lstStyle/>
          <a:p>
            <a:pPr>
              <a:spcBef>
                <a:spcPct val="50000"/>
              </a:spcBef>
            </a:pPr>
            <a:r>
              <a:rPr lang="en-US" sz="4400" u="sng">
                <a:latin typeface="Arial Black" pitchFamily="34" charset="0"/>
                <a:cs typeface="Arial" charset="0"/>
              </a:rPr>
              <a:t>ATTITUDE</a:t>
            </a:r>
          </a:p>
        </p:txBody>
      </p:sp>
      <p:sp>
        <p:nvSpPr>
          <p:cNvPr id="382989" name="Text Box 13"/>
          <p:cNvSpPr txBox="1">
            <a:spLocks noChangeArrowheads="1"/>
          </p:cNvSpPr>
          <p:nvPr/>
        </p:nvSpPr>
        <p:spPr bwMode="auto">
          <a:xfrm>
            <a:off x="228600" y="3200400"/>
            <a:ext cx="2133600" cy="573940"/>
          </a:xfrm>
          <a:prstGeom prst="rect">
            <a:avLst/>
          </a:prstGeom>
          <a:solidFill>
            <a:schemeClr val="bg1">
              <a:lumMod val="95000"/>
            </a:schemeClr>
          </a:solidFill>
          <a:ln w="9525">
            <a:noFill/>
            <a:miter lim="800000"/>
            <a:headEnd/>
            <a:tailEnd/>
          </a:ln>
          <a:effectLst/>
        </p:spPr>
        <p:txBody>
          <a:bodyPr wrap="square">
            <a:spAutoFit/>
          </a:bodyPr>
          <a:lstStyle/>
          <a:p>
            <a:pPr algn="ctr">
              <a:lnSpc>
                <a:spcPct val="50000"/>
              </a:lnSpc>
              <a:spcBef>
                <a:spcPct val="50000"/>
              </a:spcBef>
            </a:pPr>
            <a:r>
              <a:rPr lang="en-US" sz="2000" b="1" dirty="0">
                <a:solidFill>
                  <a:srgbClr val="002060"/>
                </a:solidFill>
                <a:latin typeface="Arial" charset="0"/>
                <a:cs typeface="Arial" charset="0"/>
              </a:rPr>
              <a:t>UNKNOWN </a:t>
            </a:r>
          </a:p>
          <a:p>
            <a:pPr algn="ctr">
              <a:lnSpc>
                <a:spcPct val="50000"/>
              </a:lnSpc>
              <a:spcBef>
                <a:spcPct val="50000"/>
              </a:spcBef>
            </a:pPr>
            <a:r>
              <a:rPr lang="en-US" sz="2000" b="1" dirty="0">
                <a:solidFill>
                  <a:srgbClr val="002060"/>
                </a:solidFill>
                <a:latin typeface="Arial" charset="0"/>
                <a:cs typeface="Arial" charset="0"/>
              </a:rPr>
              <a:t>TO OTHERS</a:t>
            </a:r>
          </a:p>
        </p:txBody>
      </p:sp>
      <p:sp>
        <p:nvSpPr>
          <p:cNvPr id="382990" name="Text Box 14"/>
          <p:cNvSpPr txBox="1">
            <a:spLocks noChangeArrowheads="1"/>
          </p:cNvSpPr>
          <p:nvPr/>
        </p:nvSpPr>
        <p:spPr bwMode="auto">
          <a:xfrm>
            <a:off x="-34925" y="2346325"/>
            <a:ext cx="2519363" cy="525785"/>
          </a:xfrm>
          <a:prstGeom prst="rect">
            <a:avLst/>
          </a:prstGeom>
          <a:solidFill>
            <a:schemeClr val="bg1">
              <a:lumMod val="95000"/>
            </a:schemeClr>
          </a:solidFill>
          <a:ln w="9525">
            <a:noFill/>
            <a:miter lim="800000"/>
            <a:headEnd/>
            <a:tailEnd/>
          </a:ln>
          <a:effectLst/>
        </p:spPr>
        <p:txBody>
          <a:bodyPr>
            <a:spAutoFit/>
          </a:bodyPr>
          <a:lstStyle/>
          <a:p>
            <a:pPr algn="ctr">
              <a:lnSpc>
                <a:spcPct val="50000"/>
              </a:lnSpc>
              <a:spcBef>
                <a:spcPct val="50000"/>
              </a:spcBef>
            </a:pPr>
            <a:r>
              <a:rPr lang="en-US" b="1" dirty="0">
                <a:solidFill>
                  <a:srgbClr val="002060"/>
                </a:solidFill>
                <a:latin typeface="Arial" charset="0"/>
                <a:cs typeface="Arial" charset="0"/>
              </a:rPr>
              <a:t>KNOWN </a:t>
            </a:r>
          </a:p>
          <a:p>
            <a:pPr algn="ctr">
              <a:lnSpc>
                <a:spcPct val="50000"/>
              </a:lnSpc>
              <a:spcBef>
                <a:spcPct val="50000"/>
              </a:spcBef>
            </a:pPr>
            <a:r>
              <a:rPr lang="en-US" b="1" dirty="0">
                <a:solidFill>
                  <a:srgbClr val="002060"/>
                </a:solidFill>
                <a:latin typeface="Arial" charset="0"/>
                <a:cs typeface="Arial" charset="0"/>
              </a:rPr>
              <a:t>TO OTHERS</a:t>
            </a:r>
          </a:p>
        </p:txBody>
      </p:sp>
      <p:sp>
        <p:nvSpPr>
          <p:cNvPr id="382991" name="Line 15"/>
          <p:cNvSpPr>
            <a:spLocks noChangeShapeType="1"/>
          </p:cNvSpPr>
          <p:nvPr/>
        </p:nvSpPr>
        <p:spPr bwMode="auto">
          <a:xfrm>
            <a:off x="0" y="2997200"/>
            <a:ext cx="9144000" cy="0"/>
          </a:xfrm>
          <a:prstGeom prst="line">
            <a:avLst/>
          </a:prstGeom>
          <a:noFill/>
          <a:ln w="76200">
            <a:solidFill>
              <a:schemeClr val="tx1"/>
            </a:solidFill>
            <a:round/>
            <a:headEnd/>
            <a:tailEnd/>
          </a:ln>
          <a:effectLst/>
        </p:spPr>
        <p:txBody>
          <a:bodyPr/>
          <a:lstStyle/>
          <a:p>
            <a:endParaRPr lang="zh-CN" altLang="en-US"/>
          </a:p>
        </p:txBody>
      </p:sp>
      <p:sp>
        <p:nvSpPr>
          <p:cNvPr id="382994" name="Rectangle 116"/>
          <p:cNvSpPr>
            <a:spLocks noChangeArrowheads="1"/>
          </p:cNvSpPr>
          <p:nvPr/>
        </p:nvSpPr>
        <p:spPr bwMode="auto">
          <a:xfrm>
            <a:off x="0" y="0"/>
            <a:ext cx="9144000" cy="1030288"/>
          </a:xfrm>
          <a:prstGeom prst="rect">
            <a:avLst/>
          </a:prstGeom>
          <a:solidFill>
            <a:srgbClr val="FF6600"/>
          </a:solidFill>
          <a:ln w="9525">
            <a:solidFill>
              <a:srgbClr val="FF9900"/>
            </a:solidFill>
            <a:miter lim="800000"/>
            <a:headEnd/>
            <a:tailEnd/>
          </a:ln>
        </p:spPr>
        <p:txBody>
          <a:bodyPr>
            <a:spAutoFit/>
          </a:bodyPr>
          <a:lstStyle/>
          <a:p>
            <a:pPr marL="342900" indent="-342900"/>
            <a:endParaRPr lang="en-US" sz="900">
              <a:solidFill>
                <a:schemeClr val="bg1"/>
              </a:solidFill>
              <a:latin typeface="Arial Black" pitchFamily="34" charset="0"/>
            </a:endParaRPr>
          </a:p>
          <a:p>
            <a:pPr marL="342900" indent="-342900" algn="ctr"/>
            <a:endParaRPr lang="en-US" sz="1200" b="1">
              <a:latin typeface="Arial Black" pitchFamily="34" charset="0"/>
            </a:endParaRPr>
          </a:p>
          <a:p>
            <a:pPr marL="342900" indent="-342900" algn="ctr"/>
            <a:r>
              <a:rPr lang="en-US" sz="2800" b="1">
                <a:latin typeface="Arial Black" pitchFamily="34" charset="0"/>
              </a:rPr>
              <a:t>How Much Do You See of an </a:t>
            </a:r>
            <a:r>
              <a:rPr lang="en-US" sz="2800" b="1">
                <a:solidFill>
                  <a:schemeClr val="bg1"/>
                </a:solidFill>
                <a:latin typeface="Arial Black" pitchFamily="34" charset="0"/>
              </a:rPr>
              <a:t>ICEBERG</a:t>
            </a:r>
            <a:r>
              <a:rPr lang="en-US" sz="2800" b="1">
                <a:latin typeface="Arial Black" pitchFamily="34" charset="0"/>
              </a:rPr>
              <a:t>?</a:t>
            </a:r>
          </a:p>
          <a:p>
            <a:pPr marL="342900" indent="-342900" algn="ctr"/>
            <a:endParaRPr lang="en-US" sz="1200" b="1">
              <a:latin typeface="Arial Black"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5026" name="Rectangle 2"/>
          <p:cNvSpPr>
            <a:spLocks noChangeArrowheads="1"/>
          </p:cNvSpPr>
          <p:nvPr/>
        </p:nvSpPr>
        <p:spPr bwMode="auto">
          <a:xfrm>
            <a:off x="0" y="0"/>
            <a:ext cx="9144000" cy="3011488"/>
          </a:xfrm>
          <a:prstGeom prst="rect">
            <a:avLst/>
          </a:prstGeom>
          <a:solidFill>
            <a:srgbClr val="CCFFFF"/>
          </a:solidFill>
          <a:ln w="9525">
            <a:noFill/>
            <a:miter lim="800000"/>
            <a:headEnd/>
            <a:tailEnd/>
          </a:ln>
          <a:effectLst/>
        </p:spPr>
        <p:txBody>
          <a:bodyPr wrap="none" anchor="ctr"/>
          <a:lstStyle/>
          <a:p>
            <a:endParaRPr lang="zh-CN" altLang="en-US"/>
          </a:p>
        </p:txBody>
      </p:sp>
      <p:sp>
        <p:nvSpPr>
          <p:cNvPr id="385027" name="Rectangle 3"/>
          <p:cNvSpPr>
            <a:spLocks noChangeArrowheads="1"/>
          </p:cNvSpPr>
          <p:nvPr/>
        </p:nvSpPr>
        <p:spPr bwMode="auto">
          <a:xfrm>
            <a:off x="0" y="2997200"/>
            <a:ext cx="9144000" cy="3860800"/>
          </a:xfrm>
          <a:prstGeom prst="rect">
            <a:avLst/>
          </a:prstGeom>
          <a:solidFill>
            <a:schemeClr val="accent2"/>
          </a:solidFill>
          <a:ln w="9525">
            <a:noFill/>
            <a:miter lim="800000"/>
            <a:headEnd/>
            <a:tailEnd/>
          </a:ln>
          <a:effectLst/>
        </p:spPr>
        <p:txBody>
          <a:bodyPr wrap="none" anchor="ctr"/>
          <a:lstStyle/>
          <a:p>
            <a:endParaRPr lang="zh-CN" altLang="en-US"/>
          </a:p>
        </p:txBody>
      </p:sp>
      <p:sp>
        <p:nvSpPr>
          <p:cNvPr id="385028" name="Freeform 4"/>
          <p:cNvSpPr>
            <a:spLocks/>
          </p:cNvSpPr>
          <p:nvPr/>
        </p:nvSpPr>
        <p:spPr bwMode="auto">
          <a:xfrm>
            <a:off x="250825" y="1341438"/>
            <a:ext cx="8555038" cy="5294312"/>
          </a:xfrm>
          <a:custGeom>
            <a:avLst/>
            <a:gdLst/>
            <a:ahLst/>
            <a:cxnLst>
              <a:cxn ang="0">
                <a:pos x="2092" y="83"/>
              </a:cxn>
              <a:cxn ang="0">
                <a:pos x="1928" y="154"/>
              </a:cxn>
              <a:cxn ang="0">
                <a:pos x="1731" y="305"/>
              </a:cxn>
              <a:cxn ang="0">
                <a:pos x="1649" y="420"/>
              </a:cxn>
              <a:cxn ang="0">
                <a:pos x="1592" y="544"/>
              </a:cxn>
              <a:cxn ang="0">
                <a:pos x="1568" y="624"/>
              </a:cxn>
              <a:cxn ang="0">
                <a:pos x="1404" y="1005"/>
              </a:cxn>
              <a:cxn ang="0">
                <a:pos x="1281" y="1156"/>
              </a:cxn>
              <a:cxn ang="0">
                <a:pos x="1248" y="1244"/>
              </a:cxn>
              <a:cxn ang="0">
                <a:pos x="1198" y="1327"/>
              </a:cxn>
              <a:cxn ang="0">
                <a:pos x="1235" y="1383"/>
              </a:cxn>
              <a:cxn ang="0">
                <a:pos x="1254" y="1393"/>
              </a:cxn>
              <a:cxn ang="0">
                <a:pos x="1292" y="1553"/>
              </a:cxn>
              <a:cxn ang="0">
                <a:pos x="1160" y="1686"/>
              </a:cxn>
              <a:cxn ang="0">
                <a:pos x="723" y="1803"/>
              </a:cxn>
              <a:cxn ang="0">
                <a:pos x="396" y="1803"/>
              </a:cxn>
              <a:cxn ang="0">
                <a:pos x="273" y="1838"/>
              </a:cxn>
              <a:cxn ang="0">
                <a:pos x="10" y="2148"/>
              </a:cxn>
              <a:cxn ang="0">
                <a:pos x="51" y="2308"/>
              </a:cxn>
              <a:cxn ang="0">
                <a:pos x="240" y="2441"/>
              </a:cxn>
              <a:cxn ang="0">
                <a:pos x="191" y="2582"/>
              </a:cxn>
              <a:cxn ang="0">
                <a:pos x="142" y="2831"/>
              </a:cxn>
              <a:cxn ang="0">
                <a:pos x="314" y="3070"/>
              </a:cxn>
              <a:cxn ang="0">
                <a:pos x="674" y="3088"/>
              </a:cxn>
              <a:cxn ang="0">
                <a:pos x="821" y="3212"/>
              </a:cxn>
              <a:cxn ang="0">
                <a:pos x="1182" y="3229"/>
              </a:cxn>
              <a:cxn ang="0">
                <a:pos x="1404" y="3123"/>
              </a:cxn>
              <a:cxn ang="0">
                <a:pos x="1534" y="3203"/>
              </a:cxn>
              <a:cxn ang="0">
                <a:pos x="2232" y="3300"/>
              </a:cxn>
              <a:cxn ang="0">
                <a:pos x="2502" y="3141"/>
              </a:cxn>
              <a:cxn ang="0">
                <a:pos x="2576" y="3008"/>
              </a:cxn>
              <a:cxn ang="0">
                <a:pos x="2682" y="3008"/>
              </a:cxn>
              <a:cxn ang="0">
                <a:pos x="2838" y="3158"/>
              </a:cxn>
              <a:cxn ang="0">
                <a:pos x="3247" y="3238"/>
              </a:cxn>
              <a:cxn ang="0">
                <a:pos x="3305" y="3150"/>
              </a:cxn>
              <a:cxn ang="0">
                <a:pos x="3444" y="3123"/>
              </a:cxn>
              <a:cxn ang="0">
                <a:pos x="3567" y="3229"/>
              </a:cxn>
              <a:cxn ang="0">
                <a:pos x="3830" y="3176"/>
              </a:cxn>
              <a:cxn ang="0">
                <a:pos x="4002" y="3220"/>
              </a:cxn>
              <a:cxn ang="0">
                <a:pos x="4510" y="3052"/>
              </a:cxn>
              <a:cxn ang="0">
                <a:pos x="4788" y="2999"/>
              </a:cxn>
              <a:cxn ang="0">
                <a:pos x="5026" y="2689"/>
              </a:cxn>
              <a:cxn ang="0">
                <a:pos x="4920" y="2467"/>
              </a:cxn>
              <a:cxn ang="0">
                <a:pos x="4838" y="1909"/>
              </a:cxn>
              <a:cxn ang="0">
                <a:pos x="4756" y="1732"/>
              </a:cxn>
              <a:cxn ang="0">
                <a:pos x="4527" y="1439"/>
              </a:cxn>
              <a:cxn ang="0">
                <a:pos x="4149" y="1333"/>
              </a:cxn>
              <a:cxn ang="0">
                <a:pos x="3960" y="1280"/>
              </a:cxn>
              <a:cxn ang="0">
                <a:pos x="3272" y="1191"/>
              </a:cxn>
              <a:cxn ang="0">
                <a:pos x="3084" y="961"/>
              </a:cxn>
              <a:cxn ang="0">
                <a:pos x="2903" y="739"/>
              </a:cxn>
              <a:cxn ang="0">
                <a:pos x="2829" y="686"/>
              </a:cxn>
              <a:cxn ang="0">
                <a:pos x="2797" y="606"/>
              </a:cxn>
              <a:cxn ang="0">
                <a:pos x="2723" y="208"/>
              </a:cxn>
              <a:cxn ang="0">
                <a:pos x="2625" y="119"/>
              </a:cxn>
              <a:cxn ang="0">
                <a:pos x="2453" y="119"/>
              </a:cxn>
            </a:cxnLst>
            <a:rect l="0" t="0" r="r" b="b"/>
            <a:pathLst>
              <a:path w="5026" h="3335">
                <a:moveTo>
                  <a:pt x="2461" y="48"/>
                </a:moveTo>
                <a:cubicBezTo>
                  <a:pt x="2327" y="0"/>
                  <a:pt x="2215" y="53"/>
                  <a:pt x="2092" y="83"/>
                </a:cubicBezTo>
                <a:cubicBezTo>
                  <a:pt x="2065" y="97"/>
                  <a:pt x="2037" y="115"/>
                  <a:pt x="2010" y="128"/>
                </a:cubicBezTo>
                <a:cubicBezTo>
                  <a:pt x="1985" y="140"/>
                  <a:pt x="1953" y="139"/>
                  <a:pt x="1928" y="154"/>
                </a:cubicBezTo>
                <a:cubicBezTo>
                  <a:pt x="1889" y="178"/>
                  <a:pt x="1843" y="207"/>
                  <a:pt x="1805" y="234"/>
                </a:cubicBezTo>
                <a:cubicBezTo>
                  <a:pt x="1762" y="265"/>
                  <a:pt x="1786" y="246"/>
                  <a:pt x="1731" y="305"/>
                </a:cubicBezTo>
                <a:cubicBezTo>
                  <a:pt x="1723" y="314"/>
                  <a:pt x="1706" y="332"/>
                  <a:pt x="1706" y="332"/>
                </a:cubicBezTo>
                <a:cubicBezTo>
                  <a:pt x="1690" y="370"/>
                  <a:pt x="1673" y="388"/>
                  <a:pt x="1649" y="420"/>
                </a:cubicBezTo>
                <a:cubicBezTo>
                  <a:pt x="1629" y="447"/>
                  <a:pt x="1620" y="480"/>
                  <a:pt x="1600" y="509"/>
                </a:cubicBezTo>
                <a:cubicBezTo>
                  <a:pt x="1597" y="521"/>
                  <a:pt x="1596" y="533"/>
                  <a:pt x="1592" y="544"/>
                </a:cubicBezTo>
                <a:cubicBezTo>
                  <a:pt x="1588" y="554"/>
                  <a:pt x="1579" y="561"/>
                  <a:pt x="1576" y="571"/>
                </a:cubicBezTo>
                <a:cubicBezTo>
                  <a:pt x="1571" y="588"/>
                  <a:pt x="1571" y="607"/>
                  <a:pt x="1568" y="624"/>
                </a:cubicBezTo>
                <a:cubicBezTo>
                  <a:pt x="1558" y="669"/>
                  <a:pt x="1538" y="712"/>
                  <a:pt x="1526" y="757"/>
                </a:cubicBezTo>
                <a:cubicBezTo>
                  <a:pt x="1499" y="855"/>
                  <a:pt x="1471" y="930"/>
                  <a:pt x="1404" y="1005"/>
                </a:cubicBezTo>
                <a:cubicBezTo>
                  <a:pt x="1394" y="1049"/>
                  <a:pt x="1380" y="1060"/>
                  <a:pt x="1346" y="1085"/>
                </a:cubicBezTo>
                <a:cubicBezTo>
                  <a:pt x="1327" y="1115"/>
                  <a:pt x="1309" y="1135"/>
                  <a:pt x="1281" y="1156"/>
                </a:cubicBezTo>
                <a:cubicBezTo>
                  <a:pt x="1275" y="1168"/>
                  <a:pt x="1269" y="1179"/>
                  <a:pt x="1264" y="1191"/>
                </a:cubicBezTo>
                <a:cubicBezTo>
                  <a:pt x="1258" y="1208"/>
                  <a:pt x="1264" y="1238"/>
                  <a:pt x="1248" y="1244"/>
                </a:cubicBezTo>
                <a:cubicBezTo>
                  <a:pt x="1231" y="1250"/>
                  <a:pt x="1199" y="1262"/>
                  <a:pt x="1199" y="1262"/>
                </a:cubicBezTo>
                <a:cubicBezTo>
                  <a:pt x="1196" y="1261"/>
                  <a:pt x="1212" y="1332"/>
                  <a:pt x="1198" y="1327"/>
                </a:cubicBezTo>
                <a:cubicBezTo>
                  <a:pt x="1189" y="1324"/>
                  <a:pt x="1216" y="1355"/>
                  <a:pt x="1216" y="1355"/>
                </a:cubicBezTo>
                <a:cubicBezTo>
                  <a:pt x="1245" y="1412"/>
                  <a:pt x="1249" y="1337"/>
                  <a:pt x="1235" y="1383"/>
                </a:cubicBezTo>
                <a:cubicBezTo>
                  <a:pt x="1233" y="1392"/>
                  <a:pt x="1219" y="1374"/>
                  <a:pt x="1216" y="1383"/>
                </a:cubicBezTo>
                <a:cubicBezTo>
                  <a:pt x="1213" y="1392"/>
                  <a:pt x="1254" y="1393"/>
                  <a:pt x="1254" y="1393"/>
                </a:cubicBezTo>
                <a:cubicBezTo>
                  <a:pt x="1256" y="1401"/>
                  <a:pt x="1258" y="1423"/>
                  <a:pt x="1264" y="1450"/>
                </a:cubicBezTo>
                <a:cubicBezTo>
                  <a:pt x="1270" y="1477"/>
                  <a:pt x="1297" y="1526"/>
                  <a:pt x="1292" y="1553"/>
                </a:cubicBezTo>
                <a:cubicBezTo>
                  <a:pt x="1281" y="1570"/>
                  <a:pt x="1235" y="1610"/>
                  <a:pt x="1235" y="1610"/>
                </a:cubicBezTo>
                <a:cubicBezTo>
                  <a:pt x="1214" y="1644"/>
                  <a:pt x="1190" y="1660"/>
                  <a:pt x="1160" y="1686"/>
                </a:cubicBezTo>
                <a:cubicBezTo>
                  <a:pt x="1149" y="1695"/>
                  <a:pt x="973" y="1705"/>
                  <a:pt x="971" y="1705"/>
                </a:cubicBezTo>
                <a:cubicBezTo>
                  <a:pt x="915" y="1767"/>
                  <a:pt x="793" y="1767"/>
                  <a:pt x="723" y="1803"/>
                </a:cubicBezTo>
                <a:cubicBezTo>
                  <a:pt x="699" y="1816"/>
                  <a:pt x="638" y="1818"/>
                  <a:pt x="625" y="1820"/>
                </a:cubicBezTo>
                <a:cubicBezTo>
                  <a:pt x="552" y="1840"/>
                  <a:pt x="470" y="1815"/>
                  <a:pt x="396" y="1803"/>
                </a:cubicBezTo>
                <a:cubicBezTo>
                  <a:pt x="365" y="1809"/>
                  <a:pt x="351" y="1811"/>
                  <a:pt x="322" y="1820"/>
                </a:cubicBezTo>
                <a:cubicBezTo>
                  <a:pt x="305" y="1825"/>
                  <a:pt x="273" y="1838"/>
                  <a:pt x="273" y="1838"/>
                </a:cubicBezTo>
                <a:cubicBezTo>
                  <a:pt x="203" y="1834"/>
                  <a:pt x="84" y="1801"/>
                  <a:pt x="27" y="1865"/>
                </a:cubicBezTo>
                <a:cubicBezTo>
                  <a:pt x="0" y="1950"/>
                  <a:pt x="43" y="2044"/>
                  <a:pt x="10" y="2148"/>
                </a:cubicBezTo>
                <a:cubicBezTo>
                  <a:pt x="17" y="2210"/>
                  <a:pt x="14" y="2234"/>
                  <a:pt x="43" y="2281"/>
                </a:cubicBezTo>
                <a:cubicBezTo>
                  <a:pt x="46" y="2290"/>
                  <a:pt x="50" y="2299"/>
                  <a:pt x="51" y="2308"/>
                </a:cubicBezTo>
                <a:cubicBezTo>
                  <a:pt x="55" y="2334"/>
                  <a:pt x="53" y="2361"/>
                  <a:pt x="59" y="2387"/>
                </a:cubicBezTo>
                <a:cubicBezTo>
                  <a:pt x="74" y="2450"/>
                  <a:pt x="234" y="2440"/>
                  <a:pt x="240" y="2441"/>
                </a:cubicBezTo>
                <a:cubicBezTo>
                  <a:pt x="237" y="2459"/>
                  <a:pt x="234" y="2507"/>
                  <a:pt x="223" y="2529"/>
                </a:cubicBezTo>
                <a:cubicBezTo>
                  <a:pt x="214" y="2547"/>
                  <a:pt x="191" y="2582"/>
                  <a:pt x="191" y="2582"/>
                </a:cubicBezTo>
                <a:cubicBezTo>
                  <a:pt x="171" y="2646"/>
                  <a:pt x="153" y="2703"/>
                  <a:pt x="108" y="2751"/>
                </a:cubicBezTo>
                <a:cubicBezTo>
                  <a:pt x="124" y="2852"/>
                  <a:pt x="101" y="2766"/>
                  <a:pt x="142" y="2831"/>
                </a:cubicBezTo>
                <a:cubicBezTo>
                  <a:pt x="184" y="2899"/>
                  <a:pt x="143" y="2981"/>
                  <a:pt x="240" y="3017"/>
                </a:cubicBezTo>
                <a:cubicBezTo>
                  <a:pt x="259" y="3032"/>
                  <a:pt x="292" y="3059"/>
                  <a:pt x="314" y="3070"/>
                </a:cubicBezTo>
                <a:cubicBezTo>
                  <a:pt x="367" y="3096"/>
                  <a:pt x="430" y="3103"/>
                  <a:pt x="486" y="3123"/>
                </a:cubicBezTo>
                <a:cubicBezTo>
                  <a:pt x="581" y="3117"/>
                  <a:pt x="610" y="3132"/>
                  <a:pt x="674" y="3088"/>
                </a:cubicBezTo>
                <a:cubicBezTo>
                  <a:pt x="731" y="3107"/>
                  <a:pt x="748" y="3155"/>
                  <a:pt x="789" y="3194"/>
                </a:cubicBezTo>
                <a:cubicBezTo>
                  <a:pt x="798" y="3203"/>
                  <a:pt x="811" y="3204"/>
                  <a:pt x="821" y="3212"/>
                </a:cubicBezTo>
                <a:cubicBezTo>
                  <a:pt x="831" y="3219"/>
                  <a:pt x="838" y="3229"/>
                  <a:pt x="846" y="3238"/>
                </a:cubicBezTo>
                <a:cubicBezTo>
                  <a:pt x="958" y="3235"/>
                  <a:pt x="1070" y="3237"/>
                  <a:pt x="1182" y="3229"/>
                </a:cubicBezTo>
                <a:cubicBezTo>
                  <a:pt x="1201" y="3228"/>
                  <a:pt x="1225" y="3203"/>
                  <a:pt x="1239" y="3194"/>
                </a:cubicBezTo>
                <a:cubicBezTo>
                  <a:pt x="1292" y="3161"/>
                  <a:pt x="1347" y="3144"/>
                  <a:pt x="1404" y="3123"/>
                </a:cubicBezTo>
                <a:cubicBezTo>
                  <a:pt x="1427" y="3149"/>
                  <a:pt x="1455" y="3170"/>
                  <a:pt x="1485" y="3185"/>
                </a:cubicBezTo>
                <a:cubicBezTo>
                  <a:pt x="1501" y="3193"/>
                  <a:pt x="1534" y="3203"/>
                  <a:pt x="1534" y="3203"/>
                </a:cubicBezTo>
                <a:cubicBezTo>
                  <a:pt x="1661" y="3335"/>
                  <a:pt x="2024" y="3272"/>
                  <a:pt x="2100" y="3274"/>
                </a:cubicBezTo>
                <a:cubicBezTo>
                  <a:pt x="2146" y="3289"/>
                  <a:pt x="2184" y="3294"/>
                  <a:pt x="2232" y="3300"/>
                </a:cubicBezTo>
                <a:cubicBezTo>
                  <a:pt x="2279" y="3290"/>
                  <a:pt x="2310" y="3263"/>
                  <a:pt x="2354" y="3247"/>
                </a:cubicBezTo>
                <a:cubicBezTo>
                  <a:pt x="2401" y="3208"/>
                  <a:pt x="2451" y="3174"/>
                  <a:pt x="2502" y="3141"/>
                </a:cubicBezTo>
                <a:cubicBezTo>
                  <a:pt x="2523" y="3107"/>
                  <a:pt x="2527" y="3065"/>
                  <a:pt x="2551" y="3034"/>
                </a:cubicBezTo>
                <a:cubicBezTo>
                  <a:pt x="2558" y="3024"/>
                  <a:pt x="2566" y="3014"/>
                  <a:pt x="2576" y="3008"/>
                </a:cubicBezTo>
                <a:cubicBezTo>
                  <a:pt x="2591" y="2999"/>
                  <a:pt x="2625" y="2990"/>
                  <a:pt x="2625" y="2990"/>
                </a:cubicBezTo>
                <a:cubicBezTo>
                  <a:pt x="2644" y="2996"/>
                  <a:pt x="2666" y="2997"/>
                  <a:pt x="2682" y="3008"/>
                </a:cubicBezTo>
                <a:cubicBezTo>
                  <a:pt x="2694" y="3016"/>
                  <a:pt x="2697" y="3033"/>
                  <a:pt x="2707" y="3043"/>
                </a:cubicBezTo>
                <a:cubicBezTo>
                  <a:pt x="2741" y="3076"/>
                  <a:pt x="2798" y="3130"/>
                  <a:pt x="2838" y="3158"/>
                </a:cubicBezTo>
                <a:cubicBezTo>
                  <a:pt x="2878" y="3217"/>
                  <a:pt x="2929" y="3233"/>
                  <a:pt x="2994" y="3247"/>
                </a:cubicBezTo>
                <a:cubicBezTo>
                  <a:pt x="3078" y="3244"/>
                  <a:pt x="3164" y="3252"/>
                  <a:pt x="3247" y="3238"/>
                </a:cubicBezTo>
                <a:cubicBezTo>
                  <a:pt x="3259" y="3236"/>
                  <a:pt x="3257" y="3214"/>
                  <a:pt x="3264" y="3203"/>
                </a:cubicBezTo>
                <a:cubicBezTo>
                  <a:pt x="3276" y="3184"/>
                  <a:pt x="3290" y="3166"/>
                  <a:pt x="3305" y="3150"/>
                </a:cubicBezTo>
                <a:cubicBezTo>
                  <a:pt x="3328" y="3125"/>
                  <a:pt x="3395" y="3114"/>
                  <a:pt x="3395" y="3114"/>
                </a:cubicBezTo>
                <a:cubicBezTo>
                  <a:pt x="3412" y="3117"/>
                  <a:pt x="3430" y="3115"/>
                  <a:pt x="3444" y="3123"/>
                </a:cubicBezTo>
                <a:cubicBezTo>
                  <a:pt x="3466" y="3134"/>
                  <a:pt x="3468" y="3168"/>
                  <a:pt x="3485" y="3185"/>
                </a:cubicBezTo>
                <a:cubicBezTo>
                  <a:pt x="3523" y="3220"/>
                  <a:pt x="3528" y="3218"/>
                  <a:pt x="3567" y="3229"/>
                </a:cubicBezTo>
                <a:cubicBezTo>
                  <a:pt x="3568" y="3229"/>
                  <a:pt x="3689" y="3215"/>
                  <a:pt x="3699" y="3212"/>
                </a:cubicBezTo>
                <a:cubicBezTo>
                  <a:pt x="3874" y="3165"/>
                  <a:pt x="3686" y="3199"/>
                  <a:pt x="3830" y="3176"/>
                </a:cubicBezTo>
                <a:cubicBezTo>
                  <a:pt x="3875" y="3159"/>
                  <a:pt x="3872" y="3183"/>
                  <a:pt x="3911" y="3203"/>
                </a:cubicBezTo>
                <a:cubicBezTo>
                  <a:pt x="3922" y="3208"/>
                  <a:pt x="3996" y="3219"/>
                  <a:pt x="4002" y="3220"/>
                </a:cubicBezTo>
                <a:cubicBezTo>
                  <a:pt x="4125" y="3212"/>
                  <a:pt x="4240" y="3186"/>
                  <a:pt x="4363" y="3176"/>
                </a:cubicBezTo>
                <a:cubicBezTo>
                  <a:pt x="4401" y="3113"/>
                  <a:pt x="4452" y="3086"/>
                  <a:pt x="4510" y="3052"/>
                </a:cubicBezTo>
                <a:cubicBezTo>
                  <a:pt x="4527" y="3042"/>
                  <a:pt x="4558" y="3010"/>
                  <a:pt x="4584" y="3008"/>
                </a:cubicBezTo>
                <a:cubicBezTo>
                  <a:pt x="4652" y="3003"/>
                  <a:pt x="4720" y="3002"/>
                  <a:pt x="4788" y="2999"/>
                </a:cubicBezTo>
                <a:cubicBezTo>
                  <a:pt x="4835" y="2986"/>
                  <a:pt x="4857" y="2956"/>
                  <a:pt x="4896" y="2928"/>
                </a:cubicBezTo>
                <a:cubicBezTo>
                  <a:pt x="4913" y="2846"/>
                  <a:pt x="4963" y="2740"/>
                  <a:pt x="5026" y="2689"/>
                </a:cubicBezTo>
                <a:cubicBezTo>
                  <a:pt x="5009" y="2651"/>
                  <a:pt x="5001" y="2632"/>
                  <a:pt x="4969" y="2609"/>
                </a:cubicBezTo>
                <a:cubicBezTo>
                  <a:pt x="4944" y="2566"/>
                  <a:pt x="4941" y="2514"/>
                  <a:pt x="4920" y="2467"/>
                </a:cubicBezTo>
                <a:cubicBezTo>
                  <a:pt x="4915" y="2353"/>
                  <a:pt x="4920" y="2261"/>
                  <a:pt x="4887" y="2157"/>
                </a:cubicBezTo>
                <a:cubicBezTo>
                  <a:pt x="4882" y="2025"/>
                  <a:pt x="4907" y="1986"/>
                  <a:pt x="4838" y="1909"/>
                </a:cubicBezTo>
                <a:cubicBezTo>
                  <a:pt x="4825" y="1868"/>
                  <a:pt x="4808" y="1840"/>
                  <a:pt x="4788" y="1803"/>
                </a:cubicBezTo>
                <a:cubicBezTo>
                  <a:pt x="4776" y="1780"/>
                  <a:pt x="4756" y="1732"/>
                  <a:pt x="4756" y="1732"/>
                </a:cubicBezTo>
                <a:cubicBezTo>
                  <a:pt x="4741" y="1667"/>
                  <a:pt x="4695" y="1548"/>
                  <a:pt x="4641" y="1510"/>
                </a:cubicBezTo>
                <a:cubicBezTo>
                  <a:pt x="4604" y="1484"/>
                  <a:pt x="4564" y="1463"/>
                  <a:pt x="4527" y="1439"/>
                </a:cubicBezTo>
                <a:cubicBezTo>
                  <a:pt x="4492" y="1418"/>
                  <a:pt x="4420" y="1370"/>
                  <a:pt x="4379" y="1360"/>
                </a:cubicBezTo>
                <a:cubicBezTo>
                  <a:pt x="4299" y="1289"/>
                  <a:pt x="4250" y="1317"/>
                  <a:pt x="4149" y="1333"/>
                </a:cubicBezTo>
                <a:cubicBezTo>
                  <a:pt x="4131" y="1331"/>
                  <a:pt x="4057" y="1329"/>
                  <a:pt x="4026" y="1315"/>
                </a:cubicBezTo>
                <a:cubicBezTo>
                  <a:pt x="4004" y="1305"/>
                  <a:pt x="3960" y="1280"/>
                  <a:pt x="3960" y="1280"/>
                </a:cubicBezTo>
                <a:cubicBezTo>
                  <a:pt x="3933" y="1233"/>
                  <a:pt x="3906" y="1224"/>
                  <a:pt x="3862" y="1200"/>
                </a:cubicBezTo>
                <a:cubicBezTo>
                  <a:pt x="3736" y="1204"/>
                  <a:pt x="3405" y="1239"/>
                  <a:pt x="3272" y="1191"/>
                </a:cubicBezTo>
                <a:cubicBezTo>
                  <a:pt x="3255" y="1137"/>
                  <a:pt x="3226" y="1077"/>
                  <a:pt x="3174" y="1058"/>
                </a:cubicBezTo>
                <a:cubicBezTo>
                  <a:pt x="3128" y="1019"/>
                  <a:pt x="3103" y="1021"/>
                  <a:pt x="3084" y="961"/>
                </a:cubicBezTo>
                <a:cubicBezTo>
                  <a:pt x="3081" y="935"/>
                  <a:pt x="3080" y="891"/>
                  <a:pt x="3067" y="863"/>
                </a:cubicBezTo>
                <a:cubicBezTo>
                  <a:pt x="3043" y="809"/>
                  <a:pt x="2956" y="753"/>
                  <a:pt x="2903" y="739"/>
                </a:cubicBezTo>
                <a:cubicBezTo>
                  <a:pt x="2887" y="727"/>
                  <a:pt x="2871" y="716"/>
                  <a:pt x="2854" y="704"/>
                </a:cubicBezTo>
                <a:cubicBezTo>
                  <a:pt x="2846" y="698"/>
                  <a:pt x="2829" y="686"/>
                  <a:pt x="2829" y="686"/>
                </a:cubicBezTo>
                <a:cubicBezTo>
                  <a:pt x="2824" y="677"/>
                  <a:pt x="2817" y="669"/>
                  <a:pt x="2814" y="659"/>
                </a:cubicBezTo>
                <a:cubicBezTo>
                  <a:pt x="2807" y="642"/>
                  <a:pt x="2797" y="606"/>
                  <a:pt x="2797" y="606"/>
                </a:cubicBezTo>
                <a:cubicBezTo>
                  <a:pt x="2793" y="536"/>
                  <a:pt x="2790" y="313"/>
                  <a:pt x="2748" y="234"/>
                </a:cubicBezTo>
                <a:cubicBezTo>
                  <a:pt x="2742" y="223"/>
                  <a:pt x="2730" y="218"/>
                  <a:pt x="2723" y="208"/>
                </a:cubicBezTo>
                <a:cubicBezTo>
                  <a:pt x="2701" y="179"/>
                  <a:pt x="2709" y="153"/>
                  <a:pt x="2674" y="137"/>
                </a:cubicBezTo>
                <a:cubicBezTo>
                  <a:pt x="2658" y="130"/>
                  <a:pt x="2642" y="125"/>
                  <a:pt x="2625" y="119"/>
                </a:cubicBezTo>
                <a:cubicBezTo>
                  <a:pt x="2617" y="116"/>
                  <a:pt x="2600" y="110"/>
                  <a:pt x="2600" y="110"/>
                </a:cubicBezTo>
                <a:cubicBezTo>
                  <a:pt x="2569" y="116"/>
                  <a:pt x="2478" y="149"/>
                  <a:pt x="2453" y="119"/>
                </a:cubicBezTo>
                <a:cubicBezTo>
                  <a:pt x="2438" y="101"/>
                  <a:pt x="2458" y="72"/>
                  <a:pt x="2461" y="48"/>
                </a:cubicBezTo>
                <a:close/>
              </a:path>
            </a:pathLst>
          </a:custGeom>
          <a:solidFill>
            <a:srgbClr val="99CCFF"/>
          </a:solidFill>
          <a:ln w="9525">
            <a:solidFill>
              <a:schemeClr val="tx1"/>
            </a:solidFill>
            <a:round/>
            <a:headEnd/>
            <a:tailEnd/>
          </a:ln>
          <a:effectLst/>
        </p:spPr>
        <p:txBody>
          <a:bodyPr/>
          <a:lstStyle/>
          <a:p>
            <a:endParaRPr lang="zh-CN" altLang="en-US"/>
          </a:p>
        </p:txBody>
      </p:sp>
      <p:pic>
        <p:nvPicPr>
          <p:cNvPr id="385029" name="Picture 5" descr="j0233594"/>
          <p:cNvPicPr>
            <a:picLocks noGrp="1" noChangeAspect="1" noChangeArrowheads="1"/>
          </p:cNvPicPr>
          <p:nvPr>
            <p:ph sz="quarter" idx="1"/>
          </p:nvPr>
        </p:nvPicPr>
        <p:blipFill>
          <a:blip r:embed="rId2" cstate="print"/>
          <a:srcRect/>
          <a:stretch>
            <a:fillRect/>
          </a:stretch>
        </p:blipFill>
        <p:spPr bwMode="auto">
          <a:xfrm>
            <a:off x="8245475" y="3370263"/>
            <a:ext cx="346075" cy="203200"/>
          </a:xfrm>
          <a:noFill/>
        </p:spPr>
      </p:pic>
      <p:pic>
        <p:nvPicPr>
          <p:cNvPr id="385030" name="Picture 6" descr="j0237926"/>
          <p:cNvPicPr>
            <a:picLocks noGrp="1" noChangeAspect="1" noChangeArrowheads="1"/>
          </p:cNvPicPr>
          <p:nvPr>
            <p:ph sz="quarter" idx="2"/>
          </p:nvPr>
        </p:nvPicPr>
        <p:blipFill>
          <a:blip r:embed="rId3" cstate="print"/>
          <a:srcRect/>
          <a:stretch>
            <a:fillRect/>
          </a:stretch>
        </p:blipFill>
        <p:spPr bwMode="auto">
          <a:xfrm>
            <a:off x="179388" y="6308725"/>
            <a:ext cx="647700" cy="365125"/>
          </a:xfrm>
          <a:noFill/>
        </p:spPr>
      </p:pic>
      <p:sp>
        <p:nvSpPr>
          <p:cNvPr id="385031" name="Text Box 7"/>
          <p:cNvSpPr txBox="1">
            <a:spLocks noChangeArrowheads="1"/>
          </p:cNvSpPr>
          <p:nvPr/>
        </p:nvSpPr>
        <p:spPr bwMode="auto">
          <a:xfrm>
            <a:off x="7885113" y="2708275"/>
            <a:ext cx="1223962" cy="304800"/>
          </a:xfrm>
          <a:prstGeom prst="rect">
            <a:avLst/>
          </a:prstGeom>
          <a:noFill/>
          <a:ln w="9525">
            <a:noFill/>
            <a:miter lim="800000"/>
            <a:headEnd/>
            <a:tailEnd/>
          </a:ln>
          <a:effectLst/>
        </p:spPr>
        <p:txBody>
          <a:bodyPr>
            <a:spAutoFit/>
          </a:bodyPr>
          <a:lstStyle/>
          <a:p>
            <a:pPr>
              <a:spcBef>
                <a:spcPct val="50000"/>
              </a:spcBef>
            </a:pPr>
            <a:r>
              <a:rPr lang="en-US" sz="1400" b="1">
                <a:latin typeface="Arial" charset="0"/>
                <a:cs typeface="Arial" charset="0"/>
              </a:rPr>
              <a:t>SEA LEVEL</a:t>
            </a:r>
          </a:p>
        </p:txBody>
      </p:sp>
      <p:pic>
        <p:nvPicPr>
          <p:cNvPr id="385032" name="Picture 8" descr="j0233594"/>
          <p:cNvPicPr>
            <a:picLocks noChangeAspect="1" noChangeArrowheads="1"/>
          </p:cNvPicPr>
          <p:nvPr/>
        </p:nvPicPr>
        <p:blipFill>
          <a:blip r:embed="rId2" cstate="print"/>
          <a:srcRect/>
          <a:stretch>
            <a:fillRect/>
          </a:stretch>
        </p:blipFill>
        <p:spPr bwMode="auto">
          <a:xfrm>
            <a:off x="8532813" y="3644900"/>
            <a:ext cx="347662" cy="174625"/>
          </a:xfrm>
          <a:prstGeom prst="rect">
            <a:avLst/>
          </a:prstGeom>
          <a:noFill/>
          <a:ln w="9525">
            <a:noFill/>
            <a:miter lim="800000"/>
            <a:headEnd/>
            <a:tailEnd/>
          </a:ln>
        </p:spPr>
      </p:pic>
      <p:pic>
        <p:nvPicPr>
          <p:cNvPr id="385033" name="Picture 9" descr="j0233594"/>
          <p:cNvPicPr>
            <a:picLocks noChangeAspect="1" noChangeArrowheads="1"/>
          </p:cNvPicPr>
          <p:nvPr/>
        </p:nvPicPr>
        <p:blipFill>
          <a:blip r:embed="rId2" cstate="print"/>
          <a:srcRect/>
          <a:stretch>
            <a:fillRect/>
          </a:stretch>
        </p:blipFill>
        <p:spPr bwMode="auto">
          <a:xfrm>
            <a:off x="8459788" y="3933825"/>
            <a:ext cx="347662" cy="174625"/>
          </a:xfrm>
          <a:prstGeom prst="rect">
            <a:avLst/>
          </a:prstGeom>
          <a:noFill/>
          <a:ln w="9525">
            <a:noFill/>
            <a:miter lim="800000"/>
            <a:headEnd/>
            <a:tailEnd/>
          </a:ln>
        </p:spPr>
      </p:pic>
      <p:pic>
        <p:nvPicPr>
          <p:cNvPr id="385034" name="Picture 10" descr="j0199855"/>
          <p:cNvPicPr>
            <a:picLocks noChangeAspect="1" noChangeArrowheads="1"/>
          </p:cNvPicPr>
          <p:nvPr/>
        </p:nvPicPr>
        <p:blipFill>
          <a:blip r:embed="rId4" cstate="print"/>
          <a:srcRect/>
          <a:stretch>
            <a:fillRect/>
          </a:stretch>
        </p:blipFill>
        <p:spPr bwMode="auto">
          <a:xfrm>
            <a:off x="755650" y="1484313"/>
            <a:ext cx="768350" cy="482600"/>
          </a:xfrm>
          <a:prstGeom prst="rect">
            <a:avLst/>
          </a:prstGeom>
          <a:noFill/>
          <a:ln w="9525">
            <a:noFill/>
            <a:miter lim="800000"/>
            <a:headEnd/>
            <a:tailEnd/>
          </a:ln>
        </p:spPr>
      </p:pic>
      <p:sp>
        <p:nvSpPr>
          <p:cNvPr id="385035" name="Text Box 11"/>
          <p:cNvSpPr txBox="1">
            <a:spLocks noChangeArrowheads="1"/>
          </p:cNvSpPr>
          <p:nvPr/>
        </p:nvSpPr>
        <p:spPr bwMode="auto">
          <a:xfrm>
            <a:off x="2771775" y="2205038"/>
            <a:ext cx="2449513" cy="579437"/>
          </a:xfrm>
          <a:prstGeom prst="rect">
            <a:avLst/>
          </a:prstGeom>
          <a:noFill/>
          <a:ln w="9525">
            <a:noFill/>
            <a:miter lim="800000"/>
            <a:headEnd/>
            <a:tailEnd/>
          </a:ln>
          <a:effectLst/>
        </p:spPr>
        <p:txBody>
          <a:bodyPr>
            <a:spAutoFit/>
          </a:bodyPr>
          <a:lstStyle/>
          <a:p>
            <a:pPr algn="ctr">
              <a:spcBef>
                <a:spcPct val="50000"/>
              </a:spcBef>
            </a:pPr>
            <a:r>
              <a:rPr lang="en-US" sz="3200" b="1">
                <a:latin typeface="Arial" charset="0"/>
                <a:cs typeface="Arial" charset="0"/>
              </a:rPr>
              <a:t>BEHAVIOR</a:t>
            </a:r>
          </a:p>
        </p:txBody>
      </p:sp>
      <p:sp>
        <p:nvSpPr>
          <p:cNvPr id="385036" name="Text Box 12"/>
          <p:cNvSpPr txBox="1">
            <a:spLocks noChangeArrowheads="1"/>
          </p:cNvSpPr>
          <p:nvPr/>
        </p:nvSpPr>
        <p:spPr bwMode="auto">
          <a:xfrm>
            <a:off x="1547813" y="4522788"/>
            <a:ext cx="5688012" cy="1282700"/>
          </a:xfrm>
          <a:prstGeom prst="rect">
            <a:avLst/>
          </a:prstGeom>
          <a:noFill/>
          <a:ln w="9525">
            <a:noFill/>
            <a:miter lim="800000"/>
            <a:headEnd/>
            <a:tailEnd/>
          </a:ln>
          <a:effectLst/>
        </p:spPr>
        <p:txBody>
          <a:bodyPr>
            <a:spAutoFit/>
          </a:bodyPr>
          <a:lstStyle/>
          <a:p>
            <a:pPr algn="ctr">
              <a:lnSpc>
                <a:spcPct val="50000"/>
              </a:lnSpc>
              <a:spcBef>
                <a:spcPct val="50000"/>
              </a:spcBef>
            </a:pPr>
            <a:r>
              <a:rPr lang="en-US" sz="2000" b="1">
                <a:latin typeface="Arial" charset="0"/>
                <a:cs typeface="Arial" charset="0"/>
              </a:rPr>
              <a:t>VALUES – STANDARDS – JUDGMENTS</a:t>
            </a:r>
          </a:p>
          <a:p>
            <a:pPr algn="ctr">
              <a:lnSpc>
                <a:spcPct val="50000"/>
              </a:lnSpc>
              <a:spcBef>
                <a:spcPct val="50000"/>
              </a:spcBef>
            </a:pPr>
            <a:r>
              <a:rPr lang="en-US" sz="4800" b="1">
                <a:latin typeface="Arial" charset="0"/>
                <a:cs typeface="Arial" charset="0"/>
              </a:rPr>
              <a:t>ATTITUDE</a:t>
            </a:r>
          </a:p>
          <a:p>
            <a:pPr algn="ctr">
              <a:lnSpc>
                <a:spcPct val="50000"/>
              </a:lnSpc>
              <a:spcBef>
                <a:spcPct val="50000"/>
              </a:spcBef>
            </a:pPr>
            <a:r>
              <a:rPr lang="en-US" sz="2000" b="1">
                <a:latin typeface="Arial" charset="0"/>
                <a:cs typeface="Arial" charset="0"/>
              </a:rPr>
              <a:t>MOTIVES – ETHICS - BELIEFS</a:t>
            </a:r>
          </a:p>
        </p:txBody>
      </p:sp>
      <p:sp>
        <p:nvSpPr>
          <p:cNvPr id="385037" name="Text Box 13"/>
          <p:cNvSpPr txBox="1">
            <a:spLocks noChangeArrowheads="1"/>
          </p:cNvSpPr>
          <p:nvPr/>
        </p:nvSpPr>
        <p:spPr bwMode="auto">
          <a:xfrm>
            <a:off x="-34925" y="2346325"/>
            <a:ext cx="2519363" cy="506413"/>
          </a:xfrm>
          <a:prstGeom prst="rect">
            <a:avLst/>
          </a:prstGeom>
          <a:solidFill>
            <a:schemeClr val="bg1">
              <a:lumMod val="95000"/>
            </a:schemeClr>
          </a:solidFill>
          <a:ln w="9525">
            <a:noFill/>
            <a:miter lim="800000"/>
            <a:headEnd/>
            <a:tailEnd/>
          </a:ln>
          <a:effectLst/>
        </p:spPr>
        <p:txBody>
          <a:bodyPr>
            <a:spAutoFit/>
          </a:bodyPr>
          <a:lstStyle/>
          <a:p>
            <a:pPr algn="ctr">
              <a:lnSpc>
                <a:spcPct val="50000"/>
              </a:lnSpc>
              <a:spcBef>
                <a:spcPct val="50000"/>
              </a:spcBef>
            </a:pPr>
            <a:r>
              <a:rPr lang="en-US" b="1" dirty="0">
                <a:solidFill>
                  <a:srgbClr val="FF0000"/>
                </a:solidFill>
                <a:latin typeface="Arial" charset="0"/>
                <a:cs typeface="Arial" charset="0"/>
              </a:rPr>
              <a:t>KNOWN </a:t>
            </a:r>
          </a:p>
          <a:p>
            <a:pPr algn="ctr">
              <a:lnSpc>
                <a:spcPct val="50000"/>
              </a:lnSpc>
              <a:spcBef>
                <a:spcPct val="50000"/>
              </a:spcBef>
            </a:pPr>
            <a:r>
              <a:rPr lang="en-US" b="1" dirty="0">
                <a:solidFill>
                  <a:srgbClr val="FF0000"/>
                </a:solidFill>
                <a:latin typeface="Arial" charset="0"/>
                <a:cs typeface="Arial" charset="0"/>
              </a:rPr>
              <a:t>TO OTHERS</a:t>
            </a:r>
          </a:p>
        </p:txBody>
      </p:sp>
      <p:sp>
        <p:nvSpPr>
          <p:cNvPr id="385038" name="Text Box 14"/>
          <p:cNvSpPr txBox="1">
            <a:spLocks noChangeArrowheads="1"/>
          </p:cNvSpPr>
          <p:nvPr/>
        </p:nvSpPr>
        <p:spPr bwMode="auto">
          <a:xfrm>
            <a:off x="36513" y="3427413"/>
            <a:ext cx="2374900" cy="506412"/>
          </a:xfrm>
          <a:prstGeom prst="rect">
            <a:avLst/>
          </a:prstGeom>
          <a:solidFill>
            <a:schemeClr val="bg1">
              <a:lumMod val="95000"/>
            </a:schemeClr>
          </a:solidFill>
          <a:ln w="9525">
            <a:noFill/>
            <a:miter lim="800000"/>
            <a:headEnd/>
            <a:tailEnd/>
          </a:ln>
          <a:effectLst/>
        </p:spPr>
        <p:txBody>
          <a:bodyPr>
            <a:spAutoFit/>
          </a:bodyPr>
          <a:lstStyle/>
          <a:p>
            <a:pPr algn="ctr">
              <a:lnSpc>
                <a:spcPct val="50000"/>
              </a:lnSpc>
              <a:spcBef>
                <a:spcPct val="50000"/>
              </a:spcBef>
            </a:pPr>
            <a:r>
              <a:rPr lang="en-US" b="1" dirty="0">
                <a:solidFill>
                  <a:srgbClr val="FF0000"/>
                </a:solidFill>
                <a:latin typeface="Arial" charset="0"/>
                <a:cs typeface="Arial" charset="0"/>
              </a:rPr>
              <a:t>UNKNOWN </a:t>
            </a:r>
          </a:p>
          <a:p>
            <a:pPr algn="ctr">
              <a:lnSpc>
                <a:spcPct val="50000"/>
              </a:lnSpc>
              <a:spcBef>
                <a:spcPct val="50000"/>
              </a:spcBef>
            </a:pPr>
            <a:r>
              <a:rPr lang="en-US" b="1" dirty="0">
                <a:solidFill>
                  <a:srgbClr val="FF0000"/>
                </a:solidFill>
                <a:latin typeface="Arial" charset="0"/>
                <a:cs typeface="Arial" charset="0"/>
              </a:rPr>
              <a:t>TO OTHERS</a:t>
            </a:r>
          </a:p>
        </p:txBody>
      </p:sp>
      <p:sp>
        <p:nvSpPr>
          <p:cNvPr id="385039" name="Line 15"/>
          <p:cNvSpPr>
            <a:spLocks noChangeShapeType="1"/>
          </p:cNvSpPr>
          <p:nvPr/>
        </p:nvSpPr>
        <p:spPr bwMode="auto">
          <a:xfrm>
            <a:off x="0" y="2997200"/>
            <a:ext cx="9144000" cy="0"/>
          </a:xfrm>
          <a:prstGeom prst="line">
            <a:avLst/>
          </a:prstGeom>
          <a:noFill/>
          <a:ln w="76200">
            <a:solidFill>
              <a:schemeClr val="tx1"/>
            </a:solidFill>
            <a:round/>
            <a:headEnd/>
            <a:tailEnd/>
          </a:ln>
          <a:effectLst/>
        </p:spPr>
        <p:txBody>
          <a:bodyPr/>
          <a:lstStyle/>
          <a:p>
            <a:endParaRPr lang="zh-CN" altLang="en-US"/>
          </a:p>
        </p:txBody>
      </p:sp>
      <p:sp>
        <p:nvSpPr>
          <p:cNvPr id="385040" name="AutoShape 16"/>
          <p:cNvSpPr>
            <a:spLocks noChangeArrowheads="1"/>
          </p:cNvSpPr>
          <p:nvPr/>
        </p:nvSpPr>
        <p:spPr bwMode="auto">
          <a:xfrm rot="16200000">
            <a:off x="3492500" y="3357563"/>
            <a:ext cx="1296987" cy="865188"/>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0000"/>
          </a:solidFill>
          <a:ln w="9525">
            <a:solidFill>
              <a:schemeClr val="tx1"/>
            </a:solidFill>
            <a:miter lim="800000"/>
            <a:headEnd/>
            <a:tailEnd/>
          </a:ln>
          <a:effectLst/>
        </p:spPr>
        <p:txBody>
          <a:bodyPr wrap="none" anchor="ctr"/>
          <a:lstStyle/>
          <a:p>
            <a:endParaRPr lang="zh-CN" altLang="en-US"/>
          </a:p>
        </p:txBody>
      </p:sp>
      <p:sp>
        <p:nvSpPr>
          <p:cNvPr id="385041" name="WordArt 17"/>
          <p:cNvSpPr>
            <a:spLocks noChangeArrowheads="1" noChangeShapeType="1" noTextEdit="1"/>
          </p:cNvSpPr>
          <p:nvPr/>
        </p:nvSpPr>
        <p:spPr bwMode="auto">
          <a:xfrm>
            <a:off x="2987675" y="3573463"/>
            <a:ext cx="2447925" cy="657225"/>
          </a:xfrm>
          <a:prstGeom prst="rect">
            <a:avLst/>
          </a:prstGeom>
        </p:spPr>
        <p:txBody>
          <a:bodyPr wrap="none" fromWordArt="1">
            <a:prstTxWarp prst="textDoubleWave1">
              <a:avLst>
                <a:gd name="adj1" fmla="val 6500"/>
                <a:gd name="adj2" fmla="val 0"/>
              </a:avLst>
            </a:prstTxWarp>
          </a:bodyPr>
          <a:lstStyle/>
          <a:p>
            <a:pPr algn="ctr"/>
            <a:r>
              <a:rPr lang="en-US" altLang="zh-CN" sz="3600" kern="10" spc="-360" dirty="0">
                <a:ln w="25400">
                  <a:solidFill>
                    <a:srgbClr val="FF0000"/>
                  </a:solidFill>
                  <a:round/>
                  <a:headEnd/>
                  <a:tailEnd/>
                </a:ln>
                <a:solidFill>
                  <a:srgbClr val="FFCC99"/>
                </a:solidFill>
                <a:latin typeface="Impact"/>
              </a:rPr>
              <a:t>IMPACT</a:t>
            </a:r>
            <a:endParaRPr lang="zh-CN" altLang="en-US" sz="3600" kern="10" spc="-360" dirty="0">
              <a:ln w="25400">
                <a:solidFill>
                  <a:srgbClr val="FF0000"/>
                </a:solidFill>
                <a:round/>
                <a:headEnd/>
                <a:tailEnd/>
              </a:ln>
              <a:solidFill>
                <a:srgbClr val="FFCC99"/>
              </a:solidFill>
              <a:latin typeface="Impac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5040"/>
                                        </p:tgtEl>
                                        <p:attrNameLst>
                                          <p:attrName>style.visibility</p:attrName>
                                        </p:attrNameLst>
                                      </p:cBhvr>
                                      <p:to>
                                        <p:strVal val="visible"/>
                                      </p:to>
                                    </p:set>
                                  </p:childTnLst>
                                </p:cTn>
                              </p:par>
                              <p:par>
                                <p:cTn id="7" presetID="3" presetClass="entr" presetSubtype="0" fill="hold" grpId="0" nodeType="withEffect">
                                  <p:stCondLst>
                                    <p:cond delay="0"/>
                                  </p:stCondLst>
                                  <p:childTnLst>
                                    <p:set>
                                      <p:cBhvr>
                                        <p:cTn id="8" dur="1" fill="hold">
                                          <p:stCondLst>
                                            <p:cond delay="0"/>
                                          </p:stCondLst>
                                        </p:cTn>
                                        <p:tgtEl>
                                          <p:spTgt spid="385041"/>
                                        </p:tgtEl>
                                        <p:attrNameLst>
                                          <p:attrName>style.visibility</p:attrName>
                                        </p:attrNameLst>
                                      </p:cBhvr>
                                      <p:to>
                                        <p:strVal val="visible"/>
                                      </p:to>
                                    </p:set>
                                  </p:childTnLst>
                                </p:cTn>
                              </p:par>
                            </p:childTnLst>
                          </p:cTn>
                        </p:par>
                        <p:par>
                          <p:cTn id="9" fill="hold">
                            <p:stCondLst>
                              <p:cond delay="0"/>
                            </p:stCondLst>
                            <p:childTnLst>
                              <p:par>
                                <p:cTn id="10" presetID="64" presetClass="path" presetSubtype="0" repeatCount="indefinite" accel="50000" decel="50000" fill="hold" grpId="1" nodeType="afterEffect">
                                  <p:stCondLst>
                                    <p:cond delay="0"/>
                                  </p:stCondLst>
                                  <p:childTnLst>
                                    <p:animMotion origin="layout" path="M -4.16667E-6 3.44148E-6 L 0.00018 -0.06304 " pathEditMode="relative" rAng="0" ptsTypes="AA">
                                      <p:cBhvr>
                                        <p:cTn id="11" dur="2000" fill="hold"/>
                                        <p:tgtEl>
                                          <p:spTgt spid="385040"/>
                                        </p:tgtEl>
                                        <p:attrNameLst>
                                          <p:attrName>ppt_x</p:attrName>
                                          <p:attrName>ppt_y</p:attrName>
                                        </p:attrNameLst>
                                      </p:cBhvr>
                                      <p:rCtr x="0" y="-3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5040" grpId="0" animBg="1"/>
      <p:bldP spid="385040" grpId="1" animBg="1"/>
      <p:bldP spid="385041"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3"/>
          <p:cNvSpPr>
            <a:spLocks noGrp="1"/>
          </p:cNvSpPr>
          <p:nvPr>
            <p:ph type="sldNum" sz="quarter"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fld id="{5336F63B-584C-472B-90C5-DE51ABE35E61}" type="slidenum">
              <a:rPr kumimoji="0" lang="en-US" altLang="en-US" sz="1000" b="0" i="0" u="none" strike="noStrike" kern="1200" cap="none" spc="0" normalizeH="0" baseline="0" noProof="0">
                <a:ln>
                  <a:noFill/>
                </a:ln>
                <a:solidFill>
                  <a:srgbClr val="FFFFFF"/>
                </a:solidFill>
                <a:effectLst/>
                <a:uLnTx/>
                <a:uFillTx/>
                <a:latin typeface="55 Helvetica Roman"/>
                <a:ea typeface="ＭＳ Ｐゴシック" panose="020B0600070205080204" pitchFamily="34" charset="-128"/>
                <a:cs typeface="+mn-cs"/>
              </a:rPr>
              <a:pPr marL="0" marR="0" lvl="0" indent="0" algn="l" defTabSz="914400" rtl="0" eaLnBrk="0" fontAlgn="base" latinLnBrk="0" hangingPunct="0">
                <a:lnSpc>
                  <a:spcPct val="100000"/>
                </a:lnSpc>
                <a:spcBef>
                  <a:spcPct val="0"/>
                </a:spcBef>
                <a:spcAft>
                  <a:spcPct val="0"/>
                </a:spcAft>
                <a:buClrTx/>
                <a:buSzTx/>
                <a:buFontTx/>
                <a:buNone/>
                <a:tabLst/>
                <a:defRPr/>
              </a:pPr>
              <a:t>16</a:t>
            </a:fld>
            <a:endParaRPr kumimoji="0" lang="en-US" altLang="en-US" sz="1000" b="0" i="0" u="none" strike="noStrike" kern="1200" cap="none" spc="0" normalizeH="0" baseline="0" noProof="0">
              <a:ln>
                <a:noFill/>
              </a:ln>
              <a:solidFill>
                <a:srgbClr val="FFFFFF"/>
              </a:solidFill>
              <a:effectLst/>
              <a:uLnTx/>
              <a:uFillTx/>
              <a:latin typeface="55 Helvetica Roman"/>
              <a:ea typeface="ＭＳ Ｐゴシック" panose="020B0600070205080204" pitchFamily="34" charset="-128"/>
              <a:cs typeface="+mn-cs"/>
            </a:endParaRPr>
          </a:p>
        </p:txBody>
      </p:sp>
      <p:sp>
        <p:nvSpPr>
          <p:cNvPr id="47106" name="Rectangle 2"/>
          <p:cNvSpPr>
            <a:spLocks noGrp="1" noChangeArrowheads="1"/>
          </p:cNvSpPr>
          <p:nvPr>
            <p:ph type="title"/>
          </p:nvPr>
        </p:nvSpPr>
        <p:spPr>
          <a:xfrm>
            <a:off x="457200" y="1066800"/>
            <a:ext cx="8686800" cy="609600"/>
          </a:xfrm>
        </p:spPr>
        <p:txBody>
          <a:bodyPr/>
          <a:lstStyle/>
          <a:p>
            <a:r>
              <a:rPr lang="en-US" altLang="en-US" b="1">
                <a:latin typeface="Arial" panose="020B0604020202020204" pitchFamily="34" charset="0"/>
              </a:rPr>
              <a:t>     Stop Negative Assumptions</a:t>
            </a:r>
          </a:p>
        </p:txBody>
      </p:sp>
      <p:pic>
        <p:nvPicPr>
          <p:cNvPr id="47111" name="Picture 7" descr="Black Woman Pic.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81400" y="4267200"/>
            <a:ext cx="1371600" cy="1828800"/>
          </a:xfrm>
          <a:prstGeom prst="rect">
            <a:avLst/>
          </a:prstGeom>
          <a:noFill/>
          <a:extLst>
            <a:ext uri="{909E8E84-426E-40DD-AFC4-6F175D3DCCD1}">
              <a14:hiddenFill xmlns:a14="http://schemas.microsoft.com/office/drawing/2010/main">
                <a:solidFill>
                  <a:srgbClr val="FFFFFF"/>
                </a:solidFill>
              </a14:hiddenFill>
            </a:ext>
          </a:extLst>
        </p:spPr>
      </p:pic>
      <p:sp>
        <p:nvSpPr>
          <p:cNvPr id="47112" name="Text Box 8"/>
          <p:cNvSpPr txBox="1">
            <a:spLocks noChangeArrowheads="1"/>
          </p:cNvSpPr>
          <p:nvPr/>
        </p:nvSpPr>
        <p:spPr bwMode="auto">
          <a:xfrm>
            <a:off x="533400" y="2362200"/>
            <a:ext cx="259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altLang="en-US" sz="2400" b="0" i="0" u="none" strike="noStrike" kern="1200" cap="none" spc="0" normalizeH="0" baseline="0" noProof="0">
                <a:ln>
                  <a:noFill/>
                </a:ln>
                <a:solidFill>
                  <a:srgbClr val="003468"/>
                </a:solidFill>
                <a:effectLst/>
                <a:uLnTx/>
                <a:uFillTx/>
                <a:latin typeface="Arial" panose="020B0604020202020204" pitchFamily="34" charset="0"/>
                <a:ea typeface="ＭＳ Ｐゴシック" panose="020B0600070205080204" pitchFamily="34" charset="-128"/>
                <a:cs typeface="+mn-cs"/>
              </a:rPr>
              <a:t>They’ll never buy.</a:t>
            </a:r>
          </a:p>
        </p:txBody>
      </p:sp>
      <p:sp>
        <p:nvSpPr>
          <p:cNvPr id="47113" name="Text Box 9"/>
          <p:cNvSpPr txBox="1">
            <a:spLocks noChangeArrowheads="1"/>
          </p:cNvSpPr>
          <p:nvPr/>
        </p:nvSpPr>
        <p:spPr bwMode="auto">
          <a:xfrm>
            <a:off x="3429000" y="2133600"/>
            <a:ext cx="2819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altLang="en-US" sz="2400" b="0" i="0" u="none" strike="noStrike" kern="1200" cap="none" spc="0" normalizeH="0" baseline="0" noProof="0">
                <a:ln>
                  <a:noFill/>
                </a:ln>
                <a:solidFill>
                  <a:srgbClr val="003468"/>
                </a:solidFill>
                <a:effectLst/>
                <a:uLnTx/>
                <a:uFillTx/>
                <a:latin typeface="Arial" panose="020B0604020202020204" pitchFamily="34" charset="0"/>
                <a:ea typeface="ＭＳ Ｐゴシック" panose="020B0600070205080204" pitchFamily="34" charset="-128"/>
                <a:cs typeface="+mn-cs"/>
              </a:rPr>
              <a:t>They can’t afford it.</a:t>
            </a:r>
          </a:p>
        </p:txBody>
      </p:sp>
      <p:sp>
        <p:nvSpPr>
          <p:cNvPr id="47114" name="Text Box 10"/>
          <p:cNvSpPr txBox="1">
            <a:spLocks noChangeArrowheads="1"/>
          </p:cNvSpPr>
          <p:nvPr/>
        </p:nvSpPr>
        <p:spPr bwMode="auto">
          <a:xfrm>
            <a:off x="4800600" y="2895600"/>
            <a:ext cx="3962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altLang="en-US" sz="2400" b="0" i="0" u="none" strike="noStrike" kern="1200" cap="none" spc="0" normalizeH="0" baseline="0" noProof="0">
                <a:ln>
                  <a:noFill/>
                </a:ln>
                <a:solidFill>
                  <a:srgbClr val="003468"/>
                </a:solidFill>
                <a:effectLst/>
                <a:uLnTx/>
                <a:uFillTx/>
                <a:latin typeface="Arial" panose="020B0604020202020204" pitchFamily="34" charset="0"/>
                <a:ea typeface="ＭＳ Ｐゴシック" panose="020B0600070205080204" pitchFamily="34" charset="-128"/>
                <a:cs typeface="+mn-cs"/>
              </a:rPr>
              <a:t>They’re a pain to work with.</a:t>
            </a:r>
          </a:p>
        </p:txBody>
      </p:sp>
      <p:sp>
        <p:nvSpPr>
          <p:cNvPr id="47115" name="Text Box 11"/>
          <p:cNvSpPr txBox="1">
            <a:spLocks noChangeArrowheads="1"/>
          </p:cNvSpPr>
          <p:nvPr/>
        </p:nvSpPr>
        <p:spPr bwMode="auto">
          <a:xfrm>
            <a:off x="1066800" y="3276600"/>
            <a:ext cx="31242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altLang="en-US" sz="2400" b="0" i="0" u="none" strike="noStrike" kern="1200" cap="none" spc="0" normalizeH="0" baseline="0" noProof="0">
                <a:ln>
                  <a:noFill/>
                </a:ln>
                <a:solidFill>
                  <a:srgbClr val="003468"/>
                </a:solidFill>
                <a:effectLst/>
                <a:uLnTx/>
                <a:uFillTx/>
                <a:latin typeface="Arial" panose="020B0604020202020204" pitchFamily="34" charset="0"/>
                <a:ea typeface="ＭＳ Ｐゴシック" panose="020B0600070205080204" pitchFamily="34" charset="-128"/>
                <a:cs typeface="+mn-cs"/>
              </a:rPr>
              <a:t>They’re just looking for a good deal.</a:t>
            </a:r>
          </a:p>
        </p:txBody>
      </p:sp>
      <p:sp>
        <p:nvSpPr>
          <p:cNvPr id="47116" name="Text Box 12"/>
          <p:cNvSpPr txBox="1">
            <a:spLocks noChangeArrowheads="1"/>
          </p:cNvSpPr>
          <p:nvPr/>
        </p:nvSpPr>
        <p:spPr bwMode="auto">
          <a:xfrm>
            <a:off x="5334000" y="3733800"/>
            <a:ext cx="32004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altLang="en-US" sz="2400" b="0" i="0" u="none" strike="noStrike" kern="1200" cap="none" spc="0" normalizeH="0" baseline="0" noProof="0">
                <a:ln>
                  <a:noFill/>
                </a:ln>
                <a:solidFill>
                  <a:srgbClr val="003468"/>
                </a:solidFill>
                <a:effectLst/>
                <a:uLnTx/>
                <a:uFillTx/>
                <a:latin typeface="Arial" panose="020B0604020202020204" pitchFamily="34" charset="0"/>
                <a:ea typeface="ＭＳ Ｐゴシック" panose="020B0600070205080204" pitchFamily="34" charset="-128"/>
                <a:cs typeface="+mn-cs"/>
              </a:rPr>
              <a:t>They probably already know what they want.</a:t>
            </a:r>
          </a:p>
        </p:txBody>
      </p:sp>
      <p:sp>
        <p:nvSpPr>
          <p:cNvPr id="47117" name="Text Box 13"/>
          <p:cNvSpPr txBox="1">
            <a:spLocks noChangeArrowheads="1"/>
          </p:cNvSpPr>
          <p:nvPr/>
        </p:nvSpPr>
        <p:spPr bwMode="auto">
          <a:xfrm>
            <a:off x="609600" y="4572000"/>
            <a:ext cx="2743200"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altLang="en-US" sz="2400" b="0" i="0" u="none" strike="noStrike" kern="1200" cap="none" spc="0" normalizeH="0" baseline="0" noProof="0">
                <a:ln>
                  <a:noFill/>
                </a:ln>
                <a:solidFill>
                  <a:srgbClr val="003468"/>
                </a:solidFill>
                <a:effectLst/>
                <a:uLnTx/>
                <a:uFillTx/>
                <a:latin typeface="Arial" panose="020B0604020202020204" pitchFamily="34" charset="0"/>
                <a:ea typeface="ＭＳ Ｐゴシック" panose="020B0600070205080204" pitchFamily="34" charset="-128"/>
                <a:cs typeface="+mn-cs"/>
              </a:rPr>
              <a:t>If I ask for referrals, customers will think I’m pushy.</a:t>
            </a:r>
          </a:p>
        </p:txBody>
      </p:sp>
      <p:sp>
        <p:nvSpPr>
          <p:cNvPr id="47118" name="Text Box 14"/>
          <p:cNvSpPr txBox="1">
            <a:spLocks noChangeArrowheads="1"/>
          </p:cNvSpPr>
          <p:nvPr/>
        </p:nvSpPr>
        <p:spPr bwMode="auto">
          <a:xfrm>
            <a:off x="5638800" y="54102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altLang="en-US" sz="2400" b="0" i="0" u="none" strike="noStrike" kern="1200" cap="none" spc="0" normalizeH="0" baseline="0" noProof="0">
                <a:ln>
                  <a:noFill/>
                </a:ln>
                <a:solidFill>
                  <a:srgbClr val="003468"/>
                </a:solidFill>
                <a:effectLst/>
                <a:uLnTx/>
                <a:uFillTx/>
                <a:latin typeface="Arial" panose="020B0604020202020204" pitchFamily="34" charset="0"/>
                <a:ea typeface="ＭＳ Ｐゴシック" panose="020B0600070205080204" pitchFamily="34" charset="-128"/>
                <a:cs typeface="+mn-cs"/>
              </a:rPr>
              <a:t>They’re cheap.</a:t>
            </a:r>
          </a:p>
        </p:txBody>
      </p:sp>
    </p:spTree>
    <p:extLst>
      <p:ext uri="{BB962C8B-B14F-4D97-AF65-F5344CB8AC3E}">
        <p14:creationId xmlns:p14="http://schemas.microsoft.com/office/powerpoint/2010/main" val="1236797020"/>
      </p:ext>
    </p:extLst>
  </p:cSld>
  <p:clrMapOvr>
    <a:masterClrMapping/>
  </p:clrMapOvr>
  <p:transition advClick="0"/>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3"/>
          <p:cNvSpPr>
            <a:spLocks noGrp="1"/>
          </p:cNvSpPr>
          <p:nvPr>
            <p:ph type="sldNum" sz="quarter"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fld id="{CE10800C-776A-479F-9B0E-2C7603FCA36C}" type="slidenum">
              <a:rPr kumimoji="0" lang="en-US" altLang="en-US" sz="1000" b="0" i="0" u="none" strike="noStrike" kern="1200" cap="none" spc="0" normalizeH="0" baseline="0" noProof="0">
                <a:ln>
                  <a:noFill/>
                </a:ln>
                <a:solidFill>
                  <a:srgbClr val="FFFFFF"/>
                </a:solidFill>
                <a:effectLst/>
                <a:uLnTx/>
                <a:uFillTx/>
                <a:latin typeface="55 Helvetica Roman"/>
                <a:ea typeface="ＭＳ Ｐゴシック" panose="020B0600070205080204" pitchFamily="34" charset="-128"/>
                <a:cs typeface="+mn-cs"/>
              </a:rPr>
              <a:pPr marL="0" marR="0" lvl="0" indent="0" algn="l" defTabSz="914400" rtl="0" eaLnBrk="0" fontAlgn="base" latinLnBrk="0" hangingPunct="0">
                <a:lnSpc>
                  <a:spcPct val="100000"/>
                </a:lnSpc>
                <a:spcBef>
                  <a:spcPct val="0"/>
                </a:spcBef>
                <a:spcAft>
                  <a:spcPct val="0"/>
                </a:spcAft>
                <a:buClrTx/>
                <a:buSzTx/>
                <a:buFontTx/>
                <a:buNone/>
                <a:tabLst/>
                <a:defRPr/>
              </a:pPr>
              <a:t>17</a:t>
            </a:fld>
            <a:endParaRPr kumimoji="0" lang="en-US" altLang="en-US" sz="1000" b="0" i="0" u="none" strike="noStrike" kern="1200" cap="none" spc="0" normalizeH="0" baseline="0" noProof="0">
              <a:ln>
                <a:noFill/>
              </a:ln>
              <a:solidFill>
                <a:srgbClr val="FFFFFF"/>
              </a:solidFill>
              <a:effectLst/>
              <a:uLnTx/>
              <a:uFillTx/>
              <a:latin typeface="55 Helvetica Roman"/>
              <a:ea typeface="ＭＳ Ｐゴシック" panose="020B0600070205080204" pitchFamily="34" charset="-128"/>
              <a:cs typeface="+mn-cs"/>
            </a:endParaRPr>
          </a:p>
        </p:txBody>
      </p:sp>
      <p:sp>
        <p:nvSpPr>
          <p:cNvPr id="49154" name="Rectangle 2"/>
          <p:cNvSpPr>
            <a:spLocks noGrp="1" noChangeArrowheads="1"/>
          </p:cNvSpPr>
          <p:nvPr>
            <p:ph type="title"/>
          </p:nvPr>
        </p:nvSpPr>
        <p:spPr>
          <a:xfrm>
            <a:off x="304800" y="1219200"/>
            <a:ext cx="7467600" cy="609600"/>
          </a:xfrm>
        </p:spPr>
        <p:txBody>
          <a:bodyPr/>
          <a:lstStyle/>
          <a:p>
            <a:r>
              <a:rPr lang="en-US" altLang="en-US" b="1">
                <a:latin typeface="Arial" panose="020B0604020202020204" pitchFamily="34" charset="0"/>
              </a:rPr>
              <a:t>Make them Positive...</a:t>
            </a:r>
          </a:p>
        </p:txBody>
      </p:sp>
      <p:sp>
        <p:nvSpPr>
          <p:cNvPr id="49156" name="Text Box 4"/>
          <p:cNvSpPr txBox="1">
            <a:spLocks noChangeArrowheads="1"/>
          </p:cNvSpPr>
          <p:nvPr/>
        </p:nvSpPr>
        <p:spPr bwMode="auto">
          <a:xfrm>
            <a:off x="838200" y="2209800"/>
            <a:ext cx="32766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altLang="en-US" sz="2400" b="0" i="0" u="none" strike="noStrike" kern="1200" cap="none" spc="0" normalizeH="0" baseline="0" noProof="0">
                <a:ln>
                  <a:noFill/>
                </a:ln>
                <a:solidFill>
                  <a:srgbClr val="003468"/>
                </a:solidFill>
                <a:effectLst/>
                <a:uLnTx/>
                <a:uFillTx/>
                <a:latin typeface="Arial" panose="020B0604020202020204" pitchFamily="34" charset="0"/>
                <a:ea typeface="ＭＳ Ｐゴシック" panose="020B0600070205080204" pitchFamily="34" charset="-128"/>
                <a:cs typeface="+mn-cs"/>
              </a:rPr>
              <a:t>They </a:t>
            </a:r>
            <a:r>
              <a:rPr kumimoji="0" lang="en-US" altLang="en-US" sz="2400" b="1" i="0" u="none" strike="noStrike" kern="1200" cap="none" spc="0" normalizeH="0" baseline="0" noProof="0">
                <a:ln>
                  <a:noFill/>
                </a:ln>
                <a:solidFill>
                  <a:srgbClr val="003468"/>
                </a:solidFill>
                <a:effectLst/>
                <a:uLnTx/>
                <a:uFillTx/>
                <a:latin typeface="Arial" panose="020B0604020202020204" pitchFamily="34" charset="0"/>
                <a:ea typeface="ＭＳ Ｐゴシック" panose="020B0600070205080204" pitchFamily="34" charset="-128"/>
                <a:cs typeface="+mn-cs"/>
              </a:rPr>
              <a:t>will buy</a:t>
            </a:r>
            <a:r>
              <a:rPr kumimoji="0" lang="en-US" altLang="en-US" sz="2400" b="0" i="0" u="none" strike="noStrike" kern="1200" cap="none" spc="0" normalizeH="0" baseline="0" noProof="0">
                <a:ln>
                  <a:noFill/>
                </a:ln>
                <a:solidFill>
                  <a:srgbClr val="003468"/>
                </a:solidFill>
                <a:effectLst/>
                <a:uLnTx/>
                <a:uFillTx/>
                <a:latin typeface="Arial" panose="020B0604020202020204" pitchFamily="34" charset="0"/>
                <a:ea typeface="ＭＳ Ｐゴシック" panose="020B0600070205080204" pitchFamily="34" charset="-128"/>
                <a:cs typeface="+mn-cs"/>
              </a:rPr>
              <a:t> if I give them what they want.</a:t>
            </a:r>
          </a:p>
        </p:txBody>
      </p:sp>
      <p:sp>
        <p:nvSpPr>
          <p:cNvPr id="49157" name="Text Box 5"/>
          <p:cNvSpPr txBox="1">
            <a:spLocks noChangeArrowheads="1"/>
          </p:cNvSpPr>
          <p:nvPr/>
        </p:nvSpPr>
        <p:spPr bwMode="auto">
          <a:xfrm>
            <a:off x="4648200" y="2133600"/>
            <a:ext cx="41148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altLang="en-US" sz="2400" b="0" i="0" u="none" strike="noStrike" kern="1200" cap="none" spc="0" normalizeH="0" baseline="0" noProof="0">
                <a:ln>
                  <a:noFill/>
                </a:ln>
                <a:solidFill>
                  <a:srgbClr val="003468"/>
                </a:solidFill>
                <a:effectLst/>
                <a:uLnTx/>
                <a:uFillTx/>
                <a:latin typeface="Arial" panose="020B0604020202020204" pitchFamily="34" charset="0"/>
                <a:ea typeface="ＭＳ Ｐゴシック" panose="020B0600070205080204" pitchFamily="34" charset="-128"/>
                <a:cs typeface="+mn-cs"/>
              </a:rPr>
              <a:t>They </a:t>
            </a:r>
            <a:r>
              <a:rPr kumimoji="0" lang="en-US" altLang="en-US" sz="2400" b="1" i="0" u="none" strike="noStrike" kern="1200" cap="none" spc="0" normalizeH="0" baseline="0" noProof="0">
                <a:ln>
                  <a:noFill/>
                </a:ln>
                <a:solidFill>
                  <a:srgbClr val="003468"/>
                </a:solidFill>
                <a:effectLst/>
                <a:uLnTx/>
                <a:uFillTx/>
                <a:latin typeface="Arial" panose="020B0604020202020204" pitchFamily="34" charset="0"/>
                <a:ea typeface="ＭＳ Ｐゴシック" panose="020B0600070205080204" pitchFamily="34" charset="-128"/>
                <a:cs typeface="+mn-cs"/>
              </a:rPr>
              <a:t>can </a:t>
            </a:r>
            <a:r>
              <a:rPr kumimoji="0" lang="en-US" altLang="en-US" sz="2400" b="0" i="0" u="none" strike="noStrike" kern="1200" cap="none" spc="0" normalizeH="0" baseline="0" noProof="0">
                <a:ln>
                  <a:noFill/>
                </a:ln>
                <a:solidFill>
                  <a:srgbClr val="003468"/>
                </a:solidFill>
                <a:effectLst/>
                <a:uLnTx/>
                <a:uFillTx/>
                <a:latin typeface="Arial" panose="020B0604020202020204" pitchFamily="34" charset="0"/>
                <a:ea typeface="ＭＳ Ｐゴシック" panose="020B0600070205080204" pitchFamily="34" charset="-128"/>
                <a:cs typeface="+mn-cs"/>
              </a:rPr>
              <a:t>afford it, if they want it.</a:t>
            </a:r>
          </a:p>
        </p:txBody>
      </p:sp>
      <p:sp>
        <p:nvSpPr>
          <p:cNvPr id="49158" name="Text Box 6"/>
          <p:cNvSpPr txBox="1">
            <a:spLocks noChangeArrowheads="1"/>
          </p:cNvSpPr>
          <p:nvPr/>
        </p:nvSpPr>
        <p:spPr bwMode="auto">
          <a:xfrm>
            <a:off x="4800600" y="3124200"/>
            <a:ext cx="3962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altLang="en-US" sz="2400" b="0" i="0" u="none" strike="noStrike" kern="1200" cap="none" spc="0" normalizeH="0" baseline="0" noProof="0">
                <a:ln>
                  <a:noFill/>
                </a:ln>
                <a:solidFill>
                  <a:srgbClr val="003468"/>
                </a:solidFill>
                <a:effectLst/>
                <a:uLnTx/>
                <a:uFillTx/>
                <a:latin typeface="Arial" panose="020B0604020202020204" pitchFamily="34" charset="0"/>
                <a:ea typeface="ＭＳ Ｐゴシック" panose="020B0600070205080204" pitchFamily="34" charset="-128"/>
                <a:cs typeface="+mn-cs"/>
              </a:rPr>
              <a:t>They have </a:t>
            </a:r>
            <a:r>
              <a:rPr kumimoji="0" lang="en-US" altLang="en-US" sz="2400" b="1" i="0" u="none" strike="noStrike" kern="1200" cap="none" spc="0" normalizeH="0" baseline="0" noProof="0">
                <a:ln>
                  <a:noFill/>
                </a:ln>
                <a:solidFill>
                  <a:srgbClr val="003468"/>
                </a:solidFill>
                <a:effectLst/>
                <a:uLnTx/>
                <a:uFillTx/>
                <a:latin typeface="Arial" panose="020B0604020202020204" pitchFamily="34" charset="0"/>
                <a:ea typeface="ＭＳ Ｐゴシック" panose="020B0600070205080204" pitchFamily="34" charset="-128"/>
                <a:cs typeface="+mn-cs"/>
              </a:rPr>
              <a:t>high standards</a:t>
            </a:r>
            <a:r>
              <a:rPr kumimoji="0" lang="en-US" altLang="en-US" sz="2400" b="0" i="0" u="none" strike="noStrike" kern="1200" cap="none" spc="0" normalizeH="0" baseline="0" noProof="0">
                <a:ln>
                  <a:noFill/>
                </a:ln>
                <a:solidFill>
                  <a:srgbClr val="003468"/>
                </a:solidFill>
                <a:effectLst/>
                <a:uLnTx/>
                <a:uFillTx/>
                <a:latin typeface="Arial" panose="020B0604020202020204" pitchFamily="34" charset="0"/>
                <a:ea typeface="ＭＳ Ｐゴシック" panose="020B0600070205080204" pitchFamily="34" charset="-128"/>
                <a:cs typeface="+mn-cs"/>
              </a:rPr>
              <a:t>.</a:t>
            </a:r>
          </a:p>
        </p:txBody>
      </p:sp>
      <p:sp>
        <p:nvSpPr>
          <p:cNvPr id="49159" name="Text Box 7"/>
          <p:cNvSpPr txBox="1">
            <a:spLocks noChangeArrowheads="1"/>
          </p:cNvSpPr>
          <p:nvPr/>
        </p:nvSpPr>
        <p:spPr bwMode="auto">
          <a:xfrm>
            <a:off x="609600" y="3352800"/>
            <a:ext cx="35814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altLang="en-US" sz="2400" b="0" i="0" u="none" strike="noStrike" kern="1200" cap="none" spc="0" normalizeH="0" baseline="0" noProof="0">
                <a:ln>
                  <a:noFill/>
                </a:ln>
                <a:solidFill>
                  <a:srgbClr val="003468"/>
                </a:solidFill>
                <a:effectLst/>
                <a:uLnTx/>
                <a:uFillTx/>
                <a:latin typeface="Arial" panose="020B0604020202020204" pitchFamily="34" charset="0"/>
                <a:ea typeface="ＭＳ Ｐゴシック" panose="020B0600070205080204" pitchFamily="34" charset="-128"/>
                <a:cs typeface="+mn-cs"/>
              </a:rPr>
              <a:t>They want the </a:t>
            </a:r>
            <a:r>
              <a:rPr kumimoji="0" lang="en-US" altLang="en-US" sz="2400" b="1" i="0" u="none" strike="noStrike" kern="1200" cap="none" spc="0" normalizeH="0" baseline="0" noProof="0">
                <a:ln>
                  <a:noFill/>
                </a:ln>
                <a:solidFill>
                  <a:srgbClr val="003468"/>
                </a:solidFill>
                <a:effectLst/>
                <a:uLnTx/>
                <a:uFillTx/>
                <a:latin typeface="Arial" panose="020B0604020202020204" pitchFamily="34" charset="0"/>
                <a:ea typeface="ＭＳ Ｐゴシック" panose="020B0600070205080204" pitchFamily="34" charset="-128"/>
                <a:cs typeface="+mn-cs"/>
              </a:rPr>
              <a:t>best value</a:t>
            </a:r>
            <a:r>
              <a:rPr kumimoji="0" lang="en-US" altLang="en-US" sz="2400" b="0" i="0" u="none" strike="noStrike" kern="1200" cap="none" spc="0" normalizeH="0" baseline="0" noProof="0">
                <a:ln>
                  <a:noFill/>
                </a:ln>
                <a:solidFill>
                  <a:srgbClr val="003468"/>
                </a:solidFill>
                <a:effectLst/>
                <a:uLnTx/>
                <a:uFillTx/>
                <a:latin typeface="Arial" panose="020B0604020202020204" pitchFamily="34" charset="0"/>
                <a:ea typeface="ＭＳ Ｐゴシック" panose="020B0600070205080204" pitchFamily="34" charset="-128"/>
                <a:cs typeface="+mn-cs"/>
              </a:rPr>
              <a:t> for their money.</a:t>
            </a:r>
          </a:p>
        </p:txBody>
      </p:sp>
      <p:sp>
        <p:nvSpPr>
          <p:cNvPr id="49160" name="Text Box 8"/>
          <p:cNvSpPr txBox="1">
            <a:spLocks noChangeArrowheads="1"/>
          </p:cNvSpPr>
          <p:nvPr/>
        </p:nvSpPr>
        <p:spPr bwMode="auto">
          <a:xfrm>
            <a:off x="5486400" y="3962400"/>
            <a:ext cx="32004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altLang="en-US" sz="2400" b="0" i="0" u="none" strike="noStrike" kern="1200" cap="none" spc="0" normalizeH="0" baseline="0" noProof="0">
                <a:ln>
                  <a:noFill/>
                </a:ln>
                <a:solidFill>
                  <a:srgbClr val="003468"/>
                </a:solidFill>
                <a:effectLst/>
                <a:uLnTx/>
                <a:uFillTx/>
                <a:latin typeface="Arial" panose="020B0604020202020204" pitchFamily="34" charset="0"/>
                <a:ea typeface="ＭＳ Ｐゴシック" panose="020B0600070205080204" pitchFamily="34" charset="-128"/>
                <a:cs typeface="+mn-cs"/>
              </a:rPr>
              <a:t>I </a:t>
            </a:r>
            <a:r>
              <a:rPr kumimoji="0" lang="en-US" altLang="en-US" sz="2400" b="1" i="0" u="none" strike="noStrike" kern="1200" cap="none" spc="0" normalizeH="0" baseline="0" noProof="0">
                <a:ln>
                  <a:noFill/>
                </a:ln>
                <a:solidFill>
                  <a:srgbClr val="003468"/>
                </a:solidFill>
                <a:effectLst/>
                <a:uLnTx/>
                <a:uFillTx/>
                <a:latin typeface="Arial" panose="020B0604020202020204" pitchFamily="34" charset="0"/>
                <a:ea typeface="ＭＳ Ｐゴシック" panose="020B0600070205080204" pitchFamily="34" charset="-128"/>
                <a:cs typeface="+mn-cs"/>
              </a:rPr>
              <a:t>can help them </a:t>
            </a:r>
            <a:r>
              <a:rPr kumimoji="0" lang="en-US" altLang="en-US" sz="2400" b="0" i="0" u="none" strike="noStrike" kern="1200" cap="none" spc="0" normalizeH="0" baseline="0" noProof="0">
                <a:ln>
                  <a:noFill/>
                </a:ln>
                <a:solidFill>
                  <a:srgbClr val="003468"/>
                </a:solidFill>
                <a:effectLst/>
                <a:uLnTx/>
                <a:uFillTx/>
                <a:latin typeface="Arial" panose="020B0604020202020204" pitchFamily="34" charset="0"/>
                <a:ea typeface="ＭＳ Ｐゴシック" panose="020B0600070205080204" pitchFamily="34" charset="-128"/>
                <a:cs typeface="+mn-cs"/>
              </a:rPr>
              <a:t>discover what they want.</a:t>
            </a:r>
          </a:p>
        </p:txBody>
      </p:sp>
      <p:sp>
        <p:nvSpPr>
          <p:cNvPr id="49161" name="Text Box 9"/>
          <p:cNvSpPr txBox="1">
            <a:spLocks noChangeArrowheads="1"/>
          </p:cNvSpPr>
          <p:nvPr/>
        </p:nvSpPr>
        <p:spPr bwMode="auto">
          <a:xfrm>
            <a:off x="609600" y="4572000"/>
            <a:ext cx="2743200"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altLang="en-US" sz="2400" b="0" i="0" u="none" strike="noStrike" kern="1200" cap="none" spc="0" normalizeH="0" baseline="0" noProof="0">
                <a:ln>
                  <a:noFill/>
                </a:ln>
                <a:solidFill>
                  <a:srgbClr val="003468"/>
                </a:solidFill>
                <a:effectLst/>
                <a:uLnTx/>
                <a:uFillTx/>
                <a:latin typeface="Arial" panose="020B0604020202020204" pitchFamily="34" charset="0"/>
                <a:ea typeface="ＭＳ Ｐゴシック" panose="020B0600070205080204" pitchFamily="34" charset="-128"/>
                <a:cs typeface="+mn-cs"/>
              </a:rPr>
              <a:t>If customers like me and my service, </a:t>
            </a:r>
            <a:r>
              <a:rPr kumimoji="0" lang="en-US" altLang="en-US" sz="2400" b="1" i="0" u="none" strike="noStrike" kern="1200" cap="none" spc="0" normalizeH="0" baseline="0" noProof="0">
                <a:ln>
                  <a:noFill/>
                </a:ln>
                <a:solidFill>
                  <a:srgbClr val="003468"/>
                </a:solidFill>
                <a:effectLst/>
                <a:uLnTx/>
                <a:uFillTx/>
                <a:latin typeface="Arial" panose="020B0604020202020204" pitchFamily="34" charset="0"/>
                <a:ea typeface="ＭＳ Ｐゴシック" panose="020B0600070205080204" pitchFamily="34" charset="-128"/>
                <a:cs typeface="+mn-cs"/>
              </a:rPr>
              <a:t>they’ll be happy</a:t>
            </a:r>
            <a:r>
              <a:rPr kumimoji="0" lang="en-US" altLang="en-US" sz="2400" b="0" i="0" u="none" strike="noStrike" kern="1200" cap="none" spc="0" normalizeH="0" baseline="0" noProof="0">
                <a:ln>
                  <a:noFill/>
                </a:ln>
                <a:solidFill>
                  <a:srgbClr val="003468"/>
                </a:solidFill>
                <a:effectLst/>
                <a:uLnTx/>
                <a:uFillTx/>
                <a:latin typeface="Arial" panose="020B0604020202020204" pitchFamily="34" charset="0"/>
                <a:ea typeface="ＭＳ Ｐゴシック" panose="020B0600070205080204" pitchFamily="34" charset="-128"/>
                <a:cs typeface="+mn-cs"/>
              </a:rPr>
              <a:t> to give referrals!</a:t>
            </a:r>
          </a:p>
        </p:txBody>
      </p:sp>
      <p:sp>
        <p:nvSpPr>
          <p:cNvPr id="49162" name="Text Box 10"/>
          <p:cNvSpPr txBox="1">
            <a:spLocks noChangeArrowheads="1"/>
          </p:cNvSpPr>
          <p:nvPr/>
        </p:nvSpPr>
        <p:spPr bwMode="auto">
          <a:xfrm>
            <a:off x="5638800" y="5410200"/>
            <a:ext cx="28956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altLang="en-US" sz="2400" b="0" i="0" u="none" strike="noStrike" kern="1200" cap="none" spc="0" normalizeH="0" baseline="0" noProof="0">
                <a:ln>
                  <a:noFill/>
                </a:ln>
                <a:solidFill>
                  <a:srgbClr val="003468"/>
                </a:solidFill>
                <a:effectLst/>
                <a:uLnTx/>
                <a:uFillTx/>
                <a:latin typeface="Arial" panose="020B0604020202020204" pitchFamily="34" charset="0"/>
                <a:ea typeface="ＭＳ Ｐゴシック" panose="020B0600070205080204" pitchFamily="34" charset="-128"/>
                <a:cs typeface="+mn-cs"/>
              </a:rPr>
              <a:t>They </a:t>
            </a:r>
            <a:r>
              <a:rPr kumimoji="0" lang="en-US" altLang="en-US" sz="2400" b="1" i="0" u="none" strike="noStrike" kern="1200" cap="none" spc="0" normalizeH="0" baseline="0" noProof="0">
                <a:ln>
                  <a:noFill/>
                </a:ln>
                <a:solidFill>
                  <a:srgbClr val="003468"/>
                </a:solidFill>
                <a:effectLst/>
                <a:uLnTx/>
                <a:uFillTx/>
                <a:latin typeface="Arial" panose="020B0604020202020204" pitchFamily="34" charset="0"/>
                <a:ea typeface="ＭＳ Ｐゴシック" panose="020B0600070205080204" pitchFamily="34" charset="-128"/>
                <a:cs typeface="+mn-cs"/>
              </a:rPr>
              <a:t>will spend </a:t>
            </a:r>
            <a:r>
              <a:rPr kumimoji="0" lang="en-US" altLang="en-US" sz="2400" b="0" i="0" u="none" strike="noStrike" kern="1200" cap="none" spc="0" normalizeH="0" baseline="0" noProof="0">
                <a:ln>
                  <a:noFill/>
                </a:ln>
                <a:solidFill>
                  <a:srgbClr val="003468"/>
                </a:solidFill>
                <a:effectLst/>
                <a:uLnTx/>
                <a:uFillTx/>
                <a:latin typeface="Arial" panose="020B0604020202020204" pitchFamily="34" charset="0"/>
                <a:ea typeface="ＭＳ Ｐゴシック" panose="020B0600070205080204" pitchFamily="34" charset="-128"/>
                <a:cs typeface="+mn-cs"/>
              </a:rPr>
              <a:t>on things that are </a:t>
            </a:r>
            <a:r>
              <a:rPr kumimoji="0" lang="en-US" altLang="en-US" sz="2400" b="1" i="0" u="none" strike="noStrike" kern="1200" cap="none" spc="0" normalizeH="0" baseline="0" noProof="0">
                <a:ln>
                  <a:noFill/>
                </a:ln>
                <a:solidFill>
                  <a:srgbClr val="003468"/>
                </a:solidFill>
                <a:effectLst/>
                <a:uLnTx/>
                <a:uFillTx/>
                <a:latin typeface="Arial" panose="020B0604020202020204" pitchFamily="34" charset="0"/>
                <a:ea typeface="ＭＳ Ｐゴシック" panose="020B0600070205080204" pitchFamily="34" charset="-128"/>
                <a:cs typeface="+mn-cs"/>
              </a:rPr>
              <a:t>valuable to them</a:t>
            </a:r>
            <a:r>
              <a:rPr kumimoji="0" lang="en-US" altLang="en-US" sz="2400" b="0" i="0" u="none" strike="noStrike" kern="1200" cap="none" spc="0" normalizeH="0" baseline="0" noProof="0">
                <a:ln>
                  <a:noFill/>
                </a:ln>
                <a:solidFill>
                  <a:srgbClr val="003468"/>
                </a:solidFill>
                <a:effectLst/>
                <a:uLnTx/>
                <a:uFillTx/>
                <a:latin typeface="Arial" panose="020B0604020202020204" pitchFamily="34" charset="0"/>
                <a:ea typeface="ＭＳ Ｐゴシック" panose="020B0600070205080204" pitchFamily="34" charset="-128"/>
                <a:cs typeface="+mn-cs"/>
              </a:rPr>
              <a:t>.</a:t>
            </a:r>
          </a:p>
        </p:txBody>
      </p:sp>
      <p:pic>
        <p:nvPicPr>
          <p:cNvPr id="49167" name="Picture 15" descr="200113561-001"/>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3810000" y="4114800"/>
            <a:ext cx="1447800" cy="1828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93459870"/>
      </p:ext>
    </p:extLst>
  </p:cSld>
  <p:clrMapOvr>
    <a:masterClrMapping/>
  </p:clrMapOvr>
  <p:transition advClick="0"/>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050"/>
          <p:cNvSpPr>
            <a:spLocks noGrp="1" noChangeArrowheads="1"/>
          </p:cNvSpPr>
          <p:nvPr>
            <p:ph type="title"/>
          </p:nvPr>
        </p:nvSpPr>
        <p:spPr/>
        <p:txBody>
          <a:bodyPr/>
          <a:lstStyle/>
          <a:p>
            <a:r>
              <a:rPr lang="en-US" altLang="en-US" sz="3200" b="1" dirty="0">
                <a:solidFill>
                  <a:srgbClr val="0033CC"/>
                </a:solidFill>
              </a:rPr>
              <a:t>ATTITUDES ARE EVALUATIVE STATEMENTS</a:t>
            </a:r>
            <a:r>
              <a:rPr lang="en-US" altLang="en-US" b="1" dirty="0"/>
              <a:t> </a:t>
            </a:r>
            <a:endParaRPr lang="en-US" altLang="en-US" dirty="0"/>
          </a:p>
        </p:txBody>
      </p:sp>
      <p:sp>
        <p:nvSpPr>
          <p:cNvPr id="19459" name="Rectangle 2051"/>
          <p:cNvSpPr>
            <a:spLocks noGrp="1" noChangeArrowheads="1"/>
          </p:cNvSpPr>
          <p:nvPr>
            <p:ph idx="1"/>
          </p:nvPr>
        </p:nvSpPr>
        <p:spPr/>
        <p:txBody>
          <a:bodyPr>
            <a:normAutofit/>
          </a:bodyPr>
          <a:lstStyle/>
          <a:p>
            <a:r>
              <a:rPr lang="en-US" altLang="en-US" sz="4000" dirty="0"/>
              <a:t>Attitude reflect how one feels about something </a:t>
            </a:r>
          </a:p>
          <a:p>
            <a:pPr>
              <a:buFont typeface="Monotype Sorts" pitchFamily="2" charset="2"/>
              <a:buNone/>
            </a:pPr>
            <a:r>
              <a:rPr lang="en-US" altLang="en-US" sz="4000" dirty="0"/>
              <a:t>Ex. When someone says “</a:t>
            </a:r>
            <a:r>
              <a:rPr lang="en-US" altLang="en-US" sz="4000" dirty="0">
                <a:solidFill>
                  <a:srgbClr val="0033CC"/>
                </a:solidFill>
              </a:rPr>
              <a:t>I like teaching</a:t>
            </a:r>
            <a:r>
              <a:rPr lang="en-US" altLang="en-US" sz="4000" dirty="0"/>
              <a:t>” he is expressing his </a:t>
            </a:r>
            <a:r>
              <a:rPr lang="en-US" altLang="en-US" sz="4000" dirty="0">
                <a:solidFill>
                  <a:srgbClr val="0033CC"/>
                </a:solidFill>
              </a:rPr>
              <a:t>attitude about his work</a:t>
            </a:r>
            <a:r>
              <a:rPr lang="en-US" altLang="en-US" sz="4000" dirty="0"/>
              <a:t> </a:t>
            </a:r>
          </a:p>
        </p:txBody>
      </p:sp>
    </p:spTree>
    <p:extLst>
      <p:ext uri="{BB962C8B-B14F-4D97-AF65-F5344CB8AC3E}">
        <p14:creationId xmlns:p14="http://schemas.microsoft.com/office/powerpoint/2010/main" val="35108361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ltLang="en-US" b="1"/>
              <a:t>HOW ATTITUDE WORKS </a:t>
            </a:r>
            <a:r>
              <a:rPr lang="en-US" altLang="en-US"/>
              <a:t> </a:t>
            </a:r>
          </a:p>
        </p:txBody>
      </p:sp>
      <p:sp>
        <p:nvSpPr>
          <p:cNvPr id="28675" name="Rectangle 3"/>
          <p:cNvSpPr>
            <a:spLocks noGrp="1" noChangeArrowheads="1"/>
          </p:cNvSpPr>
          <p:nvPr>
            <p:ph idx="1"/>
          </p:nvPr>
        </p:nvSpPr>
        <p:spPr/>
        <p:txBody>
          <a:bodyPr>
            <a:normAutofit/>
          </a:bodyPr>
          <a:lstStyle/>
          <a:p>
            <a:r>
              <a:rPr lang="en-US" altLang="en-US" sz="3600" dirty="0"/>
              <a:t>It is a </a:t>
            </a:r>
            <a:r>
              <a:rPr lang="en-US" altLang="en-US" sz="3600" dirty="0">
                <a:solidFill>
                  <a:srgbClr val="0033CC"/>
                </a:solidFill>
              </a:rPr>
              <a:t>cognitive and affective evaluation</a:t>
            </a:r>
            <a:r>
              <a:rPr lang="en-US" altLang="en-US" sz="3600" dirty="0"/>
              <a:t> that predisposes a person to </a:t>
            </a:r>
            <a:r>
              <a:rPr lang="en-US" altLang="en-US" sz="3600" dirty="0" err="1"/>
              <a:t>to</a:t>
            </a:r>
            <a:r>
              <a:rPr lang="en-US" altLang="en-US" sz="3600" dirty="0"/>
              <a:t> act in a certain way </a:t>
            </a:r>
          </a:p>
        </p:txBody>
      </p:sp>
      <p:sp>
        <p:nvSpPr>
          <p:cNvPr id="28676" name="Oval 4"/>
          <p:cNvSpPr>
            <a:spLocks noChangeArrowheads="1"/>
          </p:cNvSpPr>
          <p:nvPr/>
        </p:nvSpPr>
        <p:spPr bwMode="auto">
          <a:xfrm>
            <a:off x="4114800" y="3733800"/>
            <a:ext cx="457200" cy="457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402000"/>
              </a:solidFill>
              <a:effectLst/>
              <a:uLnTx/>
              <a:uFillTx/>
              <a:latin typeface="Times New Roman" panose="02020603050405020304" pitchFamily="18" charset="0"/>
              <a:ea typeface="+mn-ea"/>
              <a:cs typeface="+mn-cs"/>
            </a:endParaRPr>
          </a:p>
        </p:txBody>
      </p:sp>
      <p:sp>
        <p:nvSpPr>
          <p:cNvPr id="28677" name="Line 5"/>
          <p:cNvSpPr>
            <a:spLocks noChangeShapeType="1"/>
          </p:cNvSpPr>
          <p:nvPr/>
        </p:nvSpPr>
        <p:spPr bwMode="auto">
          <a:xfrm flipH="1">
            <a:off x="4038600" y="4191000"/>
            <a:ext cx="304800" cy="1447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402000"/>
              </a:solidFill>
              <a:effectLst/>
              <a:uLnTx/>
              <a:uFillTx/>
              <a:latin typeface="Times New Roman" panose="02020603050405020304" pitchFamily="18" charset="0"/>
              <a:ea typeface="+mn-ea"/>
              <a:cs typeface="+mn-cs"/>
            </a:endParaRPr>
          </a:p>
        </p:txBody>
      </p:sp>
      <p:sp>
        <p:nvSpPr>
          <p:cNvPr id="28678" name="Line 6"/>
          <p:cNvSpPr>
            <a:spLocks noChangeShapeType="1"/>
          </p:cNvSpPr>
          <p:nvPr/>
        </p:nvSpPr>
        <p:spPr bwMode="auto">
          <a:xfrm>
            <a:off x="4038600" y="5562600"/>
            <a:ext cx="457200" cy="68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402000"/>
              </a:solidFill>
              <a:effectLst/>
              <a:uLnTx/>
              <a:uFillTx/>
              <a:latin typeface="Times New Roman" panose="02020603050405020304" pitchFamily="18" charset="0"/>
              <a:ea typeface="+mn-ea"/>
              <a:cs typeface="+mn-cs"/>
            </a:endParaRPr>
          </a:p>
        </p:txBody>
      </p:sp>
      <p:sp>
        <p:nvSpPr>
          <p:cNvPr id="28679" name="Line 7"/>
          <p:cNvSpPr>
            <a:spLocks noChangeShapeType="1"/>
          </p:cNvSpPr>
          <p:nvPr/>
        </p:nvSpPr>
        <p:spPr bwMode="auto">
          <a:xfrm flipH="1">
            <a:off x="3581400" y="5562600"/>
            <a:ext cx="457200" cy="68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402000"/>
              </a:solidFill>
              <a:effectLst/>
              <a:uLnTx/>
              <a:uFillTx/>
              <a:latin typeface="Times New Roman" panose="02020603050405020304" pitchFamily="18" charset="0"/>
              <a:ea typeface="+mn-ea"/>
              <a:cs typeface="+mn-cs"/>
            </a:endParaRPr>
          </a:p>
        </p:txBody>
      </p:sp>
      <p:sp>
        <p:nvSpPr>
          <p:cNvPr id="28680" name="Line 8"/>
          <p:cNvSpPr>
            <a:spLocks noChangeShapeType="1"/>
          </p:cNvSpPr>
          <p:nvPr/>
        </p:nvSpPr>
        <p:spPr bwMode="auto">
          <a:xfrm flipH="1">
            <a:off x="4038600" y="4419600"/>
            <a:ext cx="22860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402000"/>
              </a:solidFill>
              <a:effectLst/>
              <a:uLnTx/>
              <a:uFillTx/>
              <a:latin typeface="Times New Roman" panose="02020603050405020304" pitchFamily="18" charset="0"/>
              <a:ea typeface="+mn-ea"/>
              <a:cs typeface="+mn-cs"/>
            </a:endParaRPr>
          </a:p>
        </p:txBody>
      </p:sp>
      <p:sp>
        <p:nvSpPr>
          <p:cNvPr id="28681" name="Line 9"/>
          <p:cNvSpPr>
            <a:spLocks noChangeShapeType="1"/>
          </p:cNvSpPr>
          <p:nvPr/>
        </p:nvSpPr>
        <p:spPr bwMode="auto">
          <a:xfrm>
            <a:off x="4343400" y="4419600"/>
            <a:ext cx="60960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402000"/>
              </a:solidFill>
              <a:effectLst/>
              <a:uLnTx/>
              <a:uFillTx/>
              <a:latin typeface="Times New Roman" panose="02020603050405020304" pitchFamily="18" charset="0"/>
              <a:ea typeface="+mn-ea"/>
              <a:cs typeface="+mn-cs"/>
            </a:endParaRPr>
          </a:p>
        </p:txBody>
      </p:sp>
      <p:sp>
        <p:nvSpPr>
          <p:cNvPr id="28682" name="Text Box 10"/>
          <p:cNvSpPr txBox="1">
            <a:spLocks noChangeArrowheads="1"/>
          </p:cNvSpPr>
          <p:nvPr/>
        </p:nvSpPr>
        <p:spPr bwMode="auto">
          <a:xfrm>
            <a:off x="5181600" y="3657600"/>
            <a:ext cx="1752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altLang="en-US" sz="2400" b="0" i="0" u="none" strike="noStrike" kern="1200" cap="none" spc="0" normalizeH="0" baseline="0" noProof="0" smtClean="0">
                <a:ln>
                  <a:noFill/>
                </a:ln>
                <a:solidFill>
                  <a:srgbClr val="402000"/>
                </a:solidFill>
                <a:effectLst/>
                <a:uLnTx/>
                <a:uFillTx/>
                <a:latin typeface="Times New Roman" panose="02020603050405020304" pitchFamily="18" charset="0"/>
                <a:ea typeface="+mn-ea"/>
                <a:cs typeface="+mn-cs"/>
              </a:rPr>
              <a:t>Cognitive </a:t>
            </a:r>
          </a:p>
        </p:txBody>
      </p:sp>
      <p:sp>
        <p:nvSpPr>
          <p:cNvPr id="28683" name="Line 11"/>
          <p:cNvSpPr>
            <a:spLocks noChangeShapeType="1"/>
          </p:cNvSpPr>
          <p:nvPr/>
        </p:nvSpPr>
        <p:spPr bwMode="auto">
          <a:xfrm flipH="1">
            <a:off x="4343400" y="3886200"/>
            <a:ext cx="914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402000"/>
              </a:solidFill>
              <a:effectLst/>
              <a:uLnTx/>
              <a:uFillTx/>
              <a:latin typeface="Times New Roman" panose="02020603050405020304" pitchFamily="18" charset="0"/>
              <a:ea typeface="+mn-ea"/>
              <a:cs typeface="+mn-cs"/>
            </a:endParaRPr>
          </a:p>
        </p:txBody>
      </p:sp>
      <p:sp>
        <p:nvSpPr>
          <p:cNvPr id="28684" name="Text Box 12"/>
          <p:cNvSpPr txBox="1">
            <a:spLocks noChangeArrowheads="1"/>
          </p:cNvSpPr>
          <p:nvPr/>
        </p:nvSpPr>
        <p:spPr bwMode="auto">
          <a:xfrm>
            <a:off x="1752600" y="4495800"/>
            <a:ext cx="152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altLang="en-US" sz="2400" b="0" i="0" u="none" strike="noStrike" kern="1200" cap="none" spc="0" normalizeH="0" baseline="0" noProof="0" smtClean="0">
                <a:ln>
                  <a:noFill/>
                </a:ln>
                <a:solidFill>
                  <a:srgbClr val="402000"/>
                </a:solidFill>
                <a:effectLst/>
                <a:uLnTx/>
                <a:uFillTx/>
                <a:latin typeface="Times New Roman" panose="02020603050405020304" pitchFamily="18" charset="0"/>
                <a:ea typeface="+mn-ea"/>
                <a:cs typeface="+mn-cs"/>
              </a:rPr>
              <a:t>Affective </a:t>
            </a:r>
          </a:p>
        </p:txBody>
      </p:sp>
      <p:sp>
        <p:nvSpPr>
          <p:cNvPr id="28685" name="Line 13"/>
          <p:cNvSpPr>
            <a:spLocks noChangeShapeType="1"/>
          </p:cNvSpPr>
          <p:nvPr/>
        </p:nvSpPr>
        <p:spPr bwMode="auto">
          <a:xfrm flipV="1">
            <a:off x="2971800" y="4800600"/>
            <a:ext cx="1219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402000"/>
              </a:solidFill>
              <a:effectLst/>
              <a:uLnTx/>
              <a:uFillTx/>
              <a:latin typeface="Times New Roman" panose="02020603050405020304" pitchFamily="18" charset="0"/>
              <a:ea typeface="+mn-ea"/>
              <a:cs typeface="+mn-cs"/>
            </a:endParaRPr>
          </a:p>
        </p:txBody>
      </p:sp>
      <p:sp>
        <p:nvSpPr>
          <p:cNvPr id="28686" name="Oval 14"/>
          <p:cNvSpPr>
            <a:spLocks noChangeArrowheads="1"/>
          </p:cNvSpPr>
          <p:nvPr/>
        </p:nvSpPr>
        <p:spPr bwMode="auto">
          <a:xfrm>
            <a:off x="4191000" y="4724400"/>
            <a:ext cx="76200" cy="1524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402000"/>
              </a:solidFill>
              <a:effectLst/>
              <a:uLnTx/>
              <a:uFillTx/>
              <a:latin typeface="Times New Roman" panose="02020603050405020304" pitchFamily="18" charset="0"/>
              <a:ea typeface="+mn-ea"/>
              <a:cs typeface="+mn-cs"/>
            </a:endParaRPr>
          </a:p>
        </p:txBody>
      </p:sp>
      <p:sp>
        <p:nvSpPr>
          <p:cNvPr id="28687" name="Line 15"/>
          <p:cNvSpPr>
            <a:spLocks noChangeShapeType="1"/>
          </p:cNvSpPr>
          <p:nvPr/>
        </p:nvSpPr>
        <p:spPr bwMode="auto">
          <a:xfrm>
            <a:off x="4114800" y="5334000"/>
            <a:ext cx="1371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402000"/>
              </a:solidFill>
              <a:effectLst/>
              <a:uLnTx/>
              <a:uFillTx/>
              <a:latin typeface="Times New Roman" panose="02020603050405020304" pitchFamily="18" charset="0"/>
              <a:ea typeface="+mn-ea"/>
              <a:cs typeface="+mn-cs"/>
            </a:endParaRPr>
          </a:p>
        </p:txBody>
      </p:sp>
      <p:sp>
        <p:nvSpPr>
          <p:cNvPr id="28688" name="Text Box 16"/>
          <p:cNvSpPr txBox="1">
            <a:spLocks noChangeArrowheads="1"/>
          </p:cNvSpPr>
          <p:nvPr/>
        </p:nvSpPr>
        <p:spPr bwMode="auto">
          <a:xfrm>
            <a:off x="5791200" y="4953000"/>
            <a:ext cx="2209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altLang="en-US" sz="2400" b="0" i="0" u="none" strike="noStrike" kern="1200" cap="none" spc="0" normalizeH="0" baseline="0" noProof="0" smtClean="0">
                <a:ln>
                  <a:noFill/>
                </a:ln>
                <a:solidFill>
                  <a:srgbClr val="402000"/>
                </a:solidFill>
                <a:effectLst/>
                <a:uLnTx/>
                <a:uFillTx/>
                <a:latin typeface="Times New Roman" panose="02020603050405020304" pitchFamily="18" charset="0"/>
                <a:ea typeface="+mn-ea"/>
                <a:cs typeface="+mn-cs"/>
              </a:rPr>
              <a:t>BEHAVIOUR </a:t>
            </a:r>
          </a:p>
        </p:txBody>
      </p:sp>
    </p:spTree>
    <p:extLst>
      <p:ext uri="{BB962C8B-B14F-4D97-AF65-F5344CB8AC3E}">
        <p14:creationId xmlns:p14="http://schemas.microsoft.com/office/powerpoint/2010/main" val="3950234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13314" y="975231"/>
            <a:ext cx="7886700" cy="193747"/>
          </a:xfrm>
        </p:spPr>
        <p:txBody>
          <a:bodyPr>
            <a:normAutofit fontScale="90000"/>
          </a:bodyPr>
          <a:lstStyle/>
          <a:p>
            <a:r>
              <a:rPr lang="en-US" b="1" dirty="0" smtClean="0">
                <a:solidFill>
                  <a:srgbClr val="2F2FF7"/>
                </a:solidFill>
              </a:rPr>
              <a:t>Course Content</a:t>
            </a:r>
            <a:endParaRPr lang="en-US" b="1" dirty="0">
              <a:solidFill>
                <a:srgbClr val="2F2FF7"/>
              </a:solidFill>
            </a:endParaRPr>
          </a:p>
        </p:txBody>
      </p:sp>
      <p:graphicFrame>
        <p:nvGraphicFramePr>
          <p:cNvPr id="4" name="Content Placeholder 3"/>
          <p:cNvGraphicFramePr>
            <a:graphicFrameLocks noGrp="1"/>
          </p:cNvGraphicFramePr>
          <p:nvPr>
            <p:ph idx="1"/>
            <p:extLst/>
          </p:nvPr>
        </p:nvGraphicFramePr>
        <p:xfrm>
          <a:off x="1697065" y="1496555"/>
          <a:ext cx="5428281" cy="3913632"/>
        </p:xfrm>
        <a:graphic>
          <a:graphicData uri="http://schemas.openxmlformats.org/drawingml/2006/table">
            <a:tbl>
              <a:tblPr firstRow="1" firstCol="1" bandRow="1">
                <a:tableStyleId>{5C22544A-7EE6-4342-B048-85BDC9FD1C3A}</a:tableStyleId>
              </a:tblPr>
              <a:tblGrid>
                <a:gridCol w="709047">
                  <a:extLst>
                    <a:ext uri="{9D8B030D-6E8A-4147-A177-3AD203B41FA5}">
                      <a16:colId xmlns:a16="http://schemas.microsoft.com/office/drawing/2014/main" val="3365060693"/>
                    </a:ext>
                  </a:extLst>
                </a:gridCol>
                <a:gridCol w="778790">
                  <a:extLst>
                    <a:ext uri="{9D8B030D-6E8A-4147-A177-3AD203B41FA5}">
                      <a16:colId xmlns:a16="http://schemas.microsoft.com/office/drawing/2014/main" val="2073714716"/>
                    </a:ext>
                  </a:extLst>
                </a:gridCol>
                <a:gridCol w="3940444">
                  <a:extLst>
                    <a:ext uri="{9D8B030D-6E8A-4147-A177-3AD203B41FA5}">
                      <a16:colId xmlns:a16="http://schemas.microsoft.com/office/drawing/2014/main" val="2266410265"/>
                    </a:ext>
                  </a:extLst>
                </a:gridCol>
              </a:tblGrid>
              <a:tr h="244602">
                <a:tc>
                  <a:txBody>
                    <a:bodyPr/>
                    <a:lstStyle/>
                    <a:p>
                      <a:pPr marL="0" marR="0" algn="l">
                        <a:lnSpc>
                          <a:spcPct val="107000"/>
                        </a:lnSpc>
                        <a:spcBef>
                          <a:spcPts val="0"/>
                        </a:spcBef>
                        <a:spcAft>
                          <a:spcPts val="0"/>
                        </a:spcAft>
                      </a:pPr>
                      <a:r>
                        <a:rPr lang="en-US" sz="1500" dirty="0">
                          <a:effectLst/>
                        </a:rPr>
                        <a:t>Week</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l">
                        <a:lnSpc>
                          <a:spcPct val="107000"/>
                        </a:lnSpc>
                        <a:spcBef>
                          <a:spcPts val="0"/>
                        </a:spcBef>
                        <a:spcAft>
                          <a:spcPts val="0"/>
                        </a:spcAft>
                      </a:pPr>
                      <a:r>
                        <a:rPr lang="en-US" sz="1500">
                          <a:effectLst/>
                        </a:rPr>
                        <a:t>Hour</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l">
                        <a:lnSpc>
                          <a:spcPct val="107000"/>
                        </a:lnSpc>
                        <a:spcBef>
                          <a:spcPts val="0"/>
                        </a:spcBef>
                        <a:spcAft>
                          <a:spcPts val="0"/>
                        </a:spcAft>
                      </a:pPr>
                      <a:r>
                        <a:rPr lang="en-US" sz="1500">
                          <a:effectLst/>
                        </a:rPr>
                        <a:t>Topic</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2292846431"/>
                  </a:ext>
                </a:extLst>
              </a:tr>
              <a:tr h="244602">
                <a:tc>
                  <a:txBody>
                    <a:bodyPr/>
                    <a:lstStyle/>
                    <a:p>
                      <a:pPr marL="0" marR="0" algn="l">
                        <a:lnSpc>
                          <a:spcPct val="107000"/>
                        </a:lnSpc>
                        <a:spcBef>
                          <a:spcPts val="0"/>
                        </a:spcBef>
                        <a:spcAft>
                          <a:spcPts val="0"/>
                        </a:spcAft>
                      </a:pPr>
                      <a:r>
                        <a:rPr lang="en-US" sz="1500" dirty="0">
                          <a:effectLst/>
                        </a:rPr>
                        <a:t>1</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l">
                        <a:lnSpc>
                          <a:spcPct val="107000"/>
                        </a:lnSpc>
                        <a:spcBef>
                          <a:spcPts val="0"/>
                        </a:spcBef>
                        <a:spcAft>
                          <a:spcPts val="0"/>
                        </a:spcAft>
                      </a:pPr>
                      <a:r>
                        <a:rPr lang="en-US" sz="1500">
                          <a:effectLst/>
                        </a:rPr>
                        <a:t>2</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l">
                        <a:lnSpc>
                          <a:spcPct val="107000"/>
                        </a:lnSpc>
                        <a:spcBef>
                          <a:spcPts val="0"/>
                        </a:spcBef>
                        <a:spcAft>
                          <a:spcPts val="0"/>
                        </a:spcAft>
                      </a:pPr>
                      <a:r>
                        <a:rPr lang="en-US" sz="1500">
                          <a:effectLst/>
                        </a:rPr>
                        <a:t>Introduction To Personal Development skills</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3040659634"/>
                  </a:ext>
                </a:extLst>
              </a:tr>
              <a:tr h="244602">
                <a:tc>
                  <a:txBody>
                    <a:bodyPr/>
                    <a:lstStyle/>
                    <a:p>
                      <a:pPr marL="0" marR="0" algn="l">
                        <a:lnSpc>
                          <a:spcPct val="107000"/>
                        </a:lnSpc>
                        <a:spcBef>
                          <a:spcPts val="0"/>
                        </a:spcBef>
                        <a:spcAft>
                          <a:spcPts val="0"/>
                        </a:spcAft>
                      </a:pPr>
                      <a:r>
                        <a:rPr lang="en-US" sz="1500">
                          <a:effectLst/>
                        </a:rPr>
                        <a:t>2</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l">
                        <a:lnSpc>
                          <a:spcPct val="107000"/>
                        </a:lnSpc>
                        <a:spcBef>
                          <a:spcPts val="0"/>
                        </a:spcBef>
                        <a:spcAft>
                          <a:spcPts val="0"/>
                        </a:spcAft>
                      </a:pPr>
                      <a:r>
                        <a:rPr lang="en-US" sz="1500" dirty="0">
                          <a:effectLst/>
                        </a:rPr>
                        <a:t>2</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l">
                        <a:lnSpc>
                          <a:spcPct val="107000"/>
                        </a:lnSpc>
                        <a:spcBef>
                          <a:spcPts val="0"/>
                        </a:spcBef>
                        <a:spcAft>
                          <a:spcPts val="0"/>
                        </a:spcAft>
                      </a:pPr>
                      <a:r>
                        <a:rPr lang="en-US" sz="1500">
                          <a:effectLst/>
                        </a:rPr>
                        <a:t>Attitude</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1858378187"/>
                  </a:ext>
                </a:extLst>
              </a:tr>
              <a:tr h="244602">
                <a:tc>
                  <a:txBody>
                    <a:bodyPr/>
                    <a:lstStyle/>
                    <a:p>
                      <a:pPr marL="0" marR="0" algn="l">
                        <a:lnSpc>
                          <a:spcPct val="107000"/>
                        </a:lnSpc>
                        <a:spcBef>
                          <a:spcPts val="0"/>
                        </a:spcBef>
                        <a:spcAft>
                          <a:spcPts val="0"/>
                        </a:spcAft>
                      </a:pPr>
                      <a:r>
                        <a:rPr lang="en-US" sz="1500">
                          <a:effectLst/>
                        </a:rPr>
                        <a:t>3</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l">
                        <a:lnSpc>
                          <a:spcPct val="107000"/>
                        </a:lnSpc>
                        <a:spcBef>
                          <a:spcPts val="0"/>
                        </a:spcBef>
                        <a:spcAft>
                          <a:spcPts val="0"/>
                        </a:spcAft>
                      </a:pPr>
                      <a:r>
                        <a:rPr lang="en-US" sz="1500" dirty="0">
                          <a:effectLst/>
                        </a:rPr>
                        <a:t>2</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l">
                        <a:lnSpc>
                          <a:spcPct val="107000"/>
                        </a:lnSpc>
                        <a:spcBef>
                          <a:spcPts val="0"/>
                        </a:spcBef>
                        <a:spcAft>
                          <a:spcPts val="0"/>
                        </a:spcAft>
                      </a:pPr>
                      <a:r>
                        <a:rPr lang="en-US" sz="1500">
                          <a:effectLst/>
                        </a:rPr>
                        <a:t>Motivation</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3385319428"/>
                  </a:ext>
                </a:extLst>
              </a:tr>
              <a:tr h="244602">
                <a:tc>
                  <a:txBody>
                    <a:bodyPr/>
                    <a:lstStyle/>
                    <a:p>
                      <a:pPr marL="0" marR="0" algn="l">
                        <a:lnSpc>
                          <a:spcPct val="107000"/>
                        </a:lnSpc>
                        <a:spcBef>
                          <a:spcPts val="0"/>
                        </a:spcBef>
                        <a:spcAft>
                          <a:spcPts val="0"/>
                        </a:spcAft>
                      </a:pPr>
                      <a:r>
                        <a:rPr lang="en-US" sz="1500">
                          <a:effectLst/>
                        </a:rPr>
                        <a:t>4</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l">
                        <a:lnSpc>
                          <a:spcPct val="107000"/>
                        </a:lnSpc>
                        <a:spcBef>
                          <a:spcPts val="0"/>
                        </a:spcBef>
                        <a:spcAft>
                          <a:spcPts val="0"/>
                        </a:spcAft>
                      </a:pPr>
                      <a:r>
                        <a:rPr lang="en-US" sz="1500" dirty="0">
                          <a:effectLst/>
                        </a:rPr>
                        <a:t>2</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l">
                        <a:lnSpc>
                          <a:spcPct val="107000"/>
                        </a:lnSpc>
                        <a:spcBef>
                          <a:spcPts val="0"/>
                        </a:spcBef>
                        <a:spcAft>
                          <a:spcPts val="0"/>
                        </a:spcAft>
                      </a:pPr>
                      <a:r>
                        <a:rPr lang="en-US" sz="1500" dirty="0">
                          <a:effectLst/>
                        </a:rPr>
                        <a:t>Self-esteem</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3120104001"/>
                  </a:ext>
                </a:extLst>
              </a:tr>
              <a:tr h="244602">
                <a:tc>
                  <a:txBody>
                    <a:bodyPr/>
                    <a:lstStyle/>
                    <a:p>
                      <a:pPr marL="0" marR="0" algn="l">
                        <a:lnSpc>
                          <a:spcPct val="107000"/>
                        </a:lnSpc>
                        <a:spcBef>
                          <a:spcPts val="0"/>
                        </a:spcBef>
                        <a:spcAft>
                          <a:spcPts val="0"/>
                        </a:spcAft>
                      </a:pPr>
                      <a:r>
                        <a:rPr lang="en-US" sz="1500">
                          <a:effectLst/>
                        </a:rPr>
                        <a:t>5</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l">
                        <a:lnSpc>
                          <a:spcPct val="107000"/>
                        </a:lnSpc>
                        <a:spcBef>
                          <a:spcPts val="0"/>
                        </a:spcBef>
                        <a:spcAft>
                          <a:spcPts val="0"/>
                        </a:spcAft>
                      </a:pPr>
                      <a:r>
                        <a:rPr lang="en-US" sz="1500" dirty="0">
                          <a:effectLst/>
                        </a:rPr>
                        <a:t>2</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l">
                        <a:lnSpc>
                          <a:spcPct val="107000"/>
                        </a:lnSpc>
                        <a:spcBef>
                          <a:spcPts val="0"/>
                        </a:spcBef>
                        <a:spcAft>
                          <a:spcPts val="0"/>
                        </a:spcAft>
                      </a:pPr>
                      <a:r>
                        <a:rPr lang="en-US" sz="1500" dirty="0">
                          <a:effectLst/>
                        </a:rPr>
                        <a:t>Leadership</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4099812832"/>
                  </a:ext>
                </a:extLst>
              </a:tr>
              <a:tr h="244602">
                <a:tc>
                  <a:txBody>
                    <a:bodyPr/>
                    <a:lstStyle/>
                    <a:p>
                      <a:pPr marL="0" marR="0" algn="l">
                        <a:lnSpc>
                          <a:spcPct val="107000"/>
                        </a:lnSpc>
                        <a:spcBef>
                          <a:spcPts val="0"/>
                        </a:spcBef>
                        <a:spcAft>
                          <a:spcPts val="0"/>
                        </a:spcAft>
                      </a:pPr>
                      <a:r>
                        <a:rPr lang="en-US" sz="1500">
                          <a:effectLst/>
                        </a:rPr>
                        <a:t>6</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l">
                        <a:lnSpc>
                          <a:spcPct val="107000"/>
                        </a:lnSpc>
                        <a:spcBef>
                          <a:spcPts val="0"/>
                        </a:spcBef>
                        <a:spcAft>
                          <a:spcPts val="0"/>
                        </a:spcAft>
                      </a:pPr>
                      <a:r>
                        <a:rPr lang="en-US" sz="1500">
                          <a:effectLst/>
                        </a:rPr>
                        <a:t>2</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l">
                        <a:lnSpc>
                          <a:spcPct val="107000"/>
                        </a:lnSpc>
                        <a:spcBef>
                          <a:spcPts val="0"/>
                        </a:spcBef>
                        <a:spcAft>
                          <a:spcPts val="0"/>
                        </a:spcAft>
                      </a:pPr>
                      <a:r>
                        <a:rPr lang="en-US" sz="1500" dirty="0">
                          <a:effectLst/>
                        </a:rPr>
                        <a:t>Communication in organizations</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2875126343"/>
                  </a:ext>
                </a:extLst>
              </a:tr>
              <a:tr h="244602">
                <a:tc>
                  <a:txBody>
                    <a:bodyPr/>
                    <a:lstStyle/>
                    <a:p>
                      <a:pPr marL="0" marR="0" algn="l">
                        <a:lnSpc>
                          <a:spcPct val="107000"/>
                        </a:lnSpc>
                        <a:spcBef>
                          <a:spcPts val="0"/>
                        </a:spcBef>
                        <a:spcAft>
                          <a:spcPts val="0"/>
                        </a:spcAft>
                      </a:pPr>
                      <a:r>
                        <a:rPr lang="en-US" sz="1500">
                          <a:effectLst/>
                        </a:rPr>
                        <a:t>7</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l">
                        <a:lnSpc>
                          <a:spcPct val="107000"/>
                        </a:lnSpc>
                        <a:spcBef>
                          <a:spcPts val="0"/>
                        </a:spcBef>
                        <a:spcAft>
                          <a:spcPts val="0"/>
                        </a:spcAft>
                      </a:pPr>
                      <a:r>
                        <a:rPr lang="en-US" sz="1500">
                          <a:effectLst/>
                        </a:rPr>
                        <a:t>2</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l">
                        <a:lnSpc>
                          <a:spcPct val="107000"/>
                        </a:lnSpc>
                        <a:spcBef>
                          <a:spcPts val="0"/>
                        </a:spcBef>
                        <a:spcAft>
                          <a:spcPts val="0"/>
                        </a:spcAft>
                      </a:pPr>
                      <a:r>
                        <a:rPr lang="en-US" sz="1500" dirty="0">
                          <a:effectLst/>
                        </a:rPr>
                        <a:t>Midterm Exam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4200429004"/>
                  </a:ext>
                </a:extLst>
              </a:tr>
              <a:tr h="244602">
                <a:tc>
                  <a:txBody>
                    <a:bodyPr/>
                    <a:lstStyle/>
                    <a:p>
                      <a:pPr marL="0" marR="0" algn="l">
                        <a:lnSpc>
                          <a:spcPct val="107000"/>
                        </a:lnSpc>
                        <a:spcBef>
                          <a:spcPts val="0"/>
                        </a:spcBef>
                        <a:spcAft>
                          <a:spcPts val="0"/>
                        </a:spcAft>
                      </a:pPr>
                      <a:r>
                        <a:rPr lang="en-US" sz="1500">
                          <a:effectLst/>
                        </a:rPr>
                        <a:t>8</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l">
                        <a:lnSpc>
                          <a:spcPct val="107000"/>
                        </a:lnSpc>
                        <a:spcBef>
                          <a:spcPts val="0"/>
                        </a:spcBef>
                        <a:spcAft>
                          <a:spcPts val="0"/>
                        </a:spcAft>
                      </a:pPr>
                      <a:r>
                        <a:rPr lang="en-US" sz="1500">
                          <a:effectLst/>
                        </a:rPr>
                        <a:t>2</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l">
                        <a:lnSpc>
                          <a:spcPct val="107000"/>
                        </a:lnSpc>
                        <a:spcBef>
                          <a:spcPts val="0"/>
                        </a:spcBef>
                        <a:spcAft>
                          <a:spcPts val="0"/>
                        </a:spcAft>
                      </a:pPr>
                      <a:r>
                        <a:rPr lang="en-US" sz="1500" dirty="0">
                          <a:effectLst/>
                        </a:rPr>
                        <a:t>Group Dynamics</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3777717420"/>
                  </a:ext>
                </a:extLst>
              </a:tr>
              <a:tr h="244602">
                <a:tc>
                  <a:txBody>
                    <a:bodyPr/>
                    <a:lstStyle/>
                    <a:p>
                      <a:pPr marL="0" marR="0" algn="l">
                        <a:lnSpc>
                          <a:spcPct val="107000"/>
                        </a:lnSpc>
                        <a:spcBef>
                          <a:spcPts val="0"/>
                        </a:spcBef>
                        <a:spcAft>
                          <a:spcPts val="0"/>
                        </a:spcAft>
                      </a:pPr>
                      <a:r>
                        <a:rPr lang="en-US" sz="1500">
                          <a:effectLst/>
                        </a:rPr>
                        <a:t>9</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l">
                        <a:lnSpc>
                          <a:spcPct val="107000"/>
                        </a:lnSpc>
                        <a:spcBef>
                          <a:spcPts val="0"/>
                        </a:spcBef>
                        <a:spcAft>
                          <a:spcPts val="0"/>
                        </a:spcAft>
                      </a:pPr>
                      <a:r>
                        <a:rPr lang="en-US" sz="1500">
                          <a:effectLst/>
                        </a:rPr>
                        <a:t>2</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l">
                        <a:lnSpc>
                          <a:spcPct val="107000"/>
                        </a:lnSpc>
                        <a:spcBef>
                          <a:spcPts val="0"/>
                        </a:spcBef>
                        <a:spcAft>
                          <a:spcPts val="0"/>
                        </a:spcAft>
                      </a:pPr>
                      <a:r>
                        <a:rPr lang="en-US" sz="1500" dirty="0">
                          <a:effectLst/>
                        </a:rPr>
                        <a:t>Team Building</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1226350347"/>
                  </a:ext>
                </a:extLst>
              </a:tr>
              <a:tr h="244602">
                <a:tc>
                  <a:txBody>
                    <a:bodyPr/>
                    <a:lstStyle/>
                    <a:p>
                      <a:pPr marL="0" marR="0" algn="l">
                        <a:lnSpc>
                          <a:spcPct val="107000"/>
                        </a:lnSpc>
                        <a:spcBef>
                          <a:spcPts val="0"/>
                        </a:spcBef>
                        <a:spcAft>
                          <a:spcPts val="0"/>
                        </a:spcAft>
                      </a:pPr>
                      <a:r>
                        <a:rPr lang="en-US" sz="1500">
                          <a:effectLst/>
                        </a:rPr>
                        <a:t>10</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l">
                        <a:lnSpc>
                          <a:spcPct val="107000"/>
                        </a:lnSpc>
                        <a:spcBef>
                          <a:spcPts val="0"/>
                        </a:spcBef>
                        <a:spcAft>
                          <a:spcPts val="0"/>
                        </a:spcAft>
                      </a:pPr>
                      <a:r>
                        <a:rPr lang="en-US" sz="1500">
                          <a:effectLst/>
                        </a:rPr>
                        <a:t>2</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l">
                        <a:lnSpc>
                          <a:spcPct val="107000"/>
                        </a:lnSpc>
                        <a:spcBef>
                          <a:spcPts val="0"/>
                        </a:spcBef>
                        <a:spcAft>
                          <a:spcPts val="0"/>
                        </a:spcAft>
                      </a:pPr>
                      <a:r>
                        <a:rPr lang="en-US" sz="1500" dirty="0">
                          <a:effectLst/>
                        </a:rPr>
                        <a:t>Decision making</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1413142026"/>
                  </a:ext>
                </a:extLst>
              </a:tr>
              <a:tr h="244602">
                <a:tc>
                  <a:txBody>
                    <a:bodyPr/>
                    <a:lstStyle/>
                    <a:p>
                      <a:pPr marL="0" marR="0" algn="l">
                        <a:lnSpc>
                          <a:spcPct val="107000"/>
                        </a:lnSpc>
                        <a:spcBef>
                          <a:spcPts val="0"/>
                        </a:spcBef>
                        <a:spcAft>
                          <a:spcPts val="0"/>
                        </a:spcAft>
                      </a:pPr>
                      <a:r>
                        <a:rPr lang="en-US" sz="1500">
                          <a:effectLst/>
                        </a:rPr>
                        <a:t>11</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l">
                        <a:lnSpc>
                          <a:spcPct val="107000"/>
                        </a:lnSpc>
                        <a:spcBef>
                          <a:spcPts val="0"/>
                        </a:spcBef>
                        <a:spcAft>
                          <a:spcPts val="0"/>
                        </a:spcAft>
                      </a:pPr>
                      <a:r>
                        <a:rPr lang="en-US" sz="1500">
                          <a:effectLst/>
                        </a:rPr>
                        <a:t>2</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l">
                        <a:lnSpc>
                          <a:spcPct val="107000"/>
                        </a:lnSpc>
                        <a:spcBef>
                          <a:spcPts val="0"/>
                        </a:spcBef>
                        <a:spcAft>
                          <a:spcPts val="0"/>
                        </a:spcAft>
                      </a:pPr>
                      <a:r>
                        <a:rPr lang="en-US" sz="1500" dirty="0">
                          <a:effectLst/>
                        </a:rPr>
                        <a:t>Conflict Management</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2366595712"/>
                  </a:ext>
                </a:extLst>
              </a:tr>
              <a:tr h="244602">
                <a:tc>
                  <a:txBody>
                    <a:bodyPr/>
                    <a:lstStyle/>
                    <a:p>
                      <a:pPr marL="0" marR="0" algn="l">
                        <a:lnSpc>
                          <a:spcPct val="107000"/>
                        </a:lnSpc>
                        <a:spcBef>
                          <a:spcPts val="0"/>
                        </a:spcBef>
                        <a:spcAft>
                          <a:spcPts val="0"/>
                        </a:spcAft>
                      </a:pPr>
                      <a:r>
                        <a:rPr lang="en-US" sz="1500">
                          <a:effectLst/>
                        </a:rPr>
                        <a:t>12</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l">
                        <a:lnSpc>
                          <a:spcPct val="107000"/>
                        </a:lnSpc>
                        <a:spcBef>
                          <a:spcPts val="0"/>
                        </a:spcBef>
                        <a:spcAft>
                          <a:spcPts val="0"/>
                        </a:spcAft>
                      </a:pPr>
                      <a:r>
                        <a:rPr lang="en-US" sz="1500">
                          <a:effectLst/>
                        </a:rPr>
                        <a:t>2</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l">
                        <a:lnSpc>
                          <a:spcPct val="107000"/>
                        </a:lnSpc>
                        <a:spcBef>
                          <a:spcPts val="0"/>
                        </a:spcBef>
                        <a:spcAft>
                          <a:spcPts val="0"/>
                        </a:spcAft>
                      </a:pPr>
                      <a:r>
                        <a:rPr lang="en-US" sz="1500" dirty="0">
                          <a:effectLst/>
                        </a:rPr>
                        <a:t>Time Management</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4180445647"/>
                  </a:ext>
                </a:extLst>
              </a:tr>
              <a:tr h="244602">
                <a:tc>
                  <a:txBody>
                    <a:bodyPr/>
                    <a:lstStyle/>
                    <a:p>
                      <a:pPr marL="0" marR="0" algn="l">
                        <a:lnSpc>
                          <a:spcPct val="107000"/>
                        </a:lnSpc>
                        <a:spcBef>
                          <a:spcPts val="0"/>
                        </a:spcBef>
                        <a:spcAft>
                          <a:spcPts val="0"/>
                        </a:spcAft>
                      </a:pPr>
                      <a:r>
                        <a:rPr lang="en-US" sz="1500">
                          <a:effectLst/>
                        </a:rPr>
                        <a:t>13</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l">
                        <a:lnSpc>
                          <a:spcPct val="107000"/>
                        </a:lnSpc>
                        <a:spcBef>
                          <a:spcPts val="0"/>
                        </a:spcBef>
                        <a:spcAft>
                          <a:spcPts val="0"/>
                        </a:spcAft>
                      </a:pPr>
                      <a:r>
                        <a:rPr lang="en-US" sz="1500">
                          <a:effectLst/>
                        </a:rPr>
                        <a:t>2</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l">
                        <a:lnSpc>
                          <a:spcPct val="107000"/>
                        </a:lnSpc>
                        <a:spcBef>
                          <a:spcPts val="0"/>
                        </a:spcBef>
                        <a:spcAft>
                          <a:spcPts val="0"/>
                        </a:spcAft>
                      </a:pPr>
                      <a:r>
                        <a:rPr lang="en-US" sz="1500" dirty="0">
                          <a:effectLst/>
                        </a:rPr>
                        <a:t>Other Aspects of </a:t>
                      </a:r>
                      <a:r>
                        <a:rPr lang="en-US" sz="1500" dirty="0" smtClean="0">
                          <a:effectLst/>
                        </a:rPr>
                        <a:t>Personal </a:t>
                      </a:r>
                      <a:r>
                        <a:rPr lang="en-US" sz="1500" smtClean="0">
                          <a:effectLst/>
                        </a:rPr>
                        <a:t>Development Skills</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2669105053"/>
                  </a:ext>
                </a:extLst>
              </a:tr>
              <a:tr h="244602">
                <a:tc>
                  <a:txBody>
                    <a:bodyPr/>
                    <a:lstStyle/>
                    <a:p>
                      <a:pPr marL="0" marR="0" algn="l">
                        <a:lnSpc>
                          <a:spcPct val="107000"/>
                        </a:lnSpc>
                        <a:spcBef>
                          <a:spcPts val="0"/>
                        </a:spcBef>
                        <a:spcAft>
                          <a:spcPts val="0"/>
                        </a:spcAft>
                      </a:pPr>
                      <a:r>
                        <a:rPr lang="en-US" sz="1500">
                          <a:effectLst/>
                        </a:rPr>
                        <a:t>14</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l">
                        <a:lnSpc>
                          <a:spcPct val="107000"/>
                        </a:lnSpc>
                        <a:spcBef>
                          <a:spcPts val="0"/>
                        </a:spcBef>
                        <a:spcAft>
                          <a:spcPts val="0"/>
                        </a:spcAft>
                      </a:pPr>
                      <a:r>
                        <a:rPr lang="en-US" sz="1500">
                          <a:effectLst/>
                        </a:rPr>
                        <a:t>2</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l">
                        <a:lnSpc>
                          <a:spcPct val="107000"/>
                        </a:lnSpc>
                        <a:spcBef>
                          <a:spcPts val="0"/>
                        </a:spcBef>
                        <a:spcAft>
                          <a:spcPts val="0"/>
                        </a:spcAft>
                      </a:pPr>
                      <a:r>
                        <a:rPr lang="en-US" sz="1500" dirty="0">
                          <a:effectLst/>
                        </a:rPr>
                        <a:t>Employability Quotient</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2840221868"/>
                  </a:ext>
                </a:extLst>
              </a:tr>
              <a:tr h="244602">
                <a:tc>
                  <a:txBody>
                    <a:bodyPr/>
                    <a:lstStyle/>
                    <a:p>
                      <a:pPr marL="0" marR="0" algn="l">
                        <a:lnSpc>
                          <a:spcPct val="107000"/>
                        </a:lnSpc>
                        <a:spcBef>
                          <a:spcPts val="0"/>
                        </a:spcBef>
                        <a:spcAft>
                          <a:spcPts val="0"/>
                        </a:spcAft>
                      </a:pPr>
                      <a:r>
                        <a:rPr lang="en-US" sz="1500">
                          <a:effectLst/>
                        </a:rPr>
                        <a:t>15</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l">
                        <a:lnSpc>
                          <a:spcPct val="107000"/>
                        </a:lnSpc>
                        <a:spcBef>
                          <a:spcPts val="0"/>
                        </a:spcBef>
                        <a:spcAft>
                          <a:spcPts val="0"/>
                        </a:spcAft>
                      </a:pPr>
                      <a:r>
                        <a:rPr lang="en-US" sz="1500">
                          <a:effectLst/>
                        </a:rPr>
                        <a:t>2</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gn="l">
                        <a:lnSpc>
                          <a:spcPct val="107000"/>
                        </a:lnSpc>
                        <a:spcBef>
                          <a:spcPts val="0"/>
                        </a:spcBef>
                        <a:spcAft>
                          <a:spcPts val="0"/>
                        </a:spcAft>
                      </a:pPr>
                      <a:r>
                        <a:rPr lang="en-US" sz="1500" dirty="0">
                          <a:effectLst/>
                        </a:rPr>
                        <a:t>Final Exam</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180921551"/>
                  </a:ext>
                </a:extLst>
              </a:tr>
            </a:tbl>
          </a:graphicData>
        </a:graphic>
      </p:graphicFrame>
    </p:spTree>
    <p:extLst>
      <p:ext uri="{BB962C8B-B14F-4D97-AF65-F5344CB8AC3E}">
        <p14:creationId xmlns:p14="http://schemas.microsoft.com/office/powerpoint/2010/main" val="30540080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026"/>
          <p:cNvSpPr>
            <a:spLocks noGrp="1" noChangeArrowheads="1"/>
          </p:cNvSpPr>
          <p:nvPr>
            <p:ph type="title"/>
          </p:nvPr>
        </p:nvSpPr>
        <p:spPr/>
        <p:txBody>
          <a:bodyPr>
            <a:normAutofit/>
          </a:bodyPr>
          <a:lstStyle/>
          <a:p>
            <a:r>
              <a:rPr lang="en-US" altLang="en-US" sz="4000" b="1" dirty="0"/>
              <a:t>WHAT ARE THE SALIENT FEATURES ABOUT AITUDES?</a:t>
            </a:r>
            <a:r>
              <a:rPr lang="en-US" altLang="en-US" sz="4000" dirty="0"/>
              <a:t> </a:t>
            </a:r>
          </a:p>
        </p:txBody>
      </p:sp>
      <p:sp>
        <p:nvSpPr>
          <p:cNvPr id="21507" name="Rectangle 1027"/>
          <p:cNvSpPr>
            <a:spLocks noGrp="1" noChangeArrowheads="1"/>
          </p:cNvSpPr>
          <p:nvPr>
            <p:ph idx="1"/>
          </p:nvPr>
        </p:nvSpPr>
        <p:spPr/>
        <p:txBody>
          <a:bodyPr>
            <a:noAutofit/>
          </a:bodyPr>
          <a:lstStyle/>
          <a:p>
            <a:r>
              <a:rPr lang="en-US" altLang="en-US" sz="3600" dirty="0"/>
              <a:t>Attitudes are related to feelings and beliefs about people </a:t>
            </a:r>
          </a:p>
          <a:p>
            <a:r>
              <a:rPr lang="en-US" altLang="en-US" sz="3600" dirty="0"/>
              <a:t>Attitude is a response to persons objects or events </a:t>
            </a:r>
          </a:p>
          <a:p>
            <a:r>
              <a:rPr lang="en-US" altLang="en-US" sz="3600" dirty="0"/>
              <a:t>Attitudes affect </a:t>
            </a:r>
            <a:r>
              <a:rPr lang="en-US" altLang="en-US" sz="3600" dirty="0" err="1"/>
              <a:t>behaviour</a:t>
            </a:r>
            <a:r>
              <a:rPr lang="en-US" altLang="en-US" sz="3600" dirty="0"/>
              <a:t> positively or negatively </a:t>
            </a:r>
          </a:p>
          <a:p>
            <a:r>
              <a:rPr lang="en-US" altLang="en-US" sz="3600" dirty="0"/>
              <a:t>Attitudes </a:t>
            </a:r>
            <a:r>
              <a:rPr lang="en-US" altLang="en-US" sz="3600" dirty="0" smtClean="0"/>
              <a:t>feel </a:t>
            </a:r>
            <a:r>
              <a:rPr lang="en-US" altLang="en-US" sz="3600" dirty="0"/>
              <a:t>changes</a:t>
            </a:r>
          </a:p>
          <a:p>
            <a:r>
              <a:rPr lang="en-US" altLang="en-US" sz="3600" dirty="0">
                <a:solidFill>
                  <a:schemeClr val="accent2"/>
                </a:solidFill>
              </a:rPr>
              <a:t>Attitudes affect perception, and in turn, </a:t>
            </a:r>
            <a:r>
              <a:rPr lang="en-US" altLang="en-US" sz="3600" dirty="0" err="1">
                <a:solidFill>
                  <a:schemeClr val="accent2"/>
                </a:solidFill>
              </a:rPr>
              <a:t>behaviour</a:t>
            </a:r>
            <a:r>
              <a:rPr lang="en-US" altLang="en-US" sz="3600" dirty="0">
                <a:solidFill>
                  <a:schemeClr val="accent2"/>
                </a:solidFill>
              </a:rPr>
              <a:t> </a:t>
            </a:r>
          </a:p>
        </p:txBody>
      </p:sp>
    </p:spTree>
    <p:extLst>
      <p:ext uri="{BB962C8B-B14F-4D97-AF65-F5344CB8AC3E}">
        <p14:creationId xmlns:p14="http://schemas.microsoft.com/office/powerpoint/2010/main" val="21601655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ltLang="en-US" sz="2800" b="1" dirty="0"/>
              <a:t>HOW ATTITUDES ARE </a:t>
            </a:r>
            <a:r>
              <a:rPr lang="en-US" altLang="en-US" sz="2800" b="1" dirty="0" smtClean="0"/>
              <a:t>FORMED</a:t>
            </a:r>
            <a:endParaRPr lang="en-US" altLang="en-US" dirty="0"/>
          </a:p>
        </p:txBody>
      </p:sp>
      <p:sp>
        <p:nvSpPr>
          <p:cNvPr id="22531" name="Rectangle 3"/>
          <p:cNvSpPr>
            <a:spLocks noGrp="1" noChangeArrowheads="1"/>
          </p:cNvSpPr>
          <p:nvPr>
            <p:ph idx="1"/>
          </p:nvPr>
        </p:nvSpPr>
        <p:spPr/>
        <p:txBody>
          <a:bodyPr>
            <a:normAutofit/>
          </a:bodyPr>
          <a:lstStyle/>
          <a:p>
            <a:r>
              <a:rPr lang="en-US" altLang="en-US" sz="4800" dirty="0"/>
              <a:t>Attitudes are </a:t>
            </a:r>
            <a:r>
              <a:rPr lang="en-US" altLang="en-US" sz="4800" dirty="0">
                <a:solidFill>
                  <a:schemeClr val="accent2"/>
                </a:solidFill>
              </a:rPr>
              <a:t>not</a:t>
            </a:r>
            <a:r>
              <a:rPr lang="en-US" altLang="en-US" sz="4800" dirty="0"/>
              <a:t> inherited </a:t>
            </a:r>
          </a:p>
          <a:p>
            <a:r>
              <a:rPr lang="en-US" altLang="en-US" sz="4800" dirty="0"/>
              <a:t>They are </a:t>
            </a:r>
            <a:r>
              <a:rPr lang="en-US" altLang="en-US" sz="4800" dirty="0">
                <a:solidFill>
                  <a:srgbClr val="0033CC"/>
                </a:solidFill>
              </a:rPr>
              <a:t>acquired or learned</a:t>
            </a:r>
            <a:r>
              <a:rPr lang="en-US" altLang="en-US" sz="4800" dirty="0"/>
              <a:t> by people from the environment in which they interact </a:t>
            </a:r>
          </a:p>
        </p:txBody>
      </p:sp>
    </p:spTree>
    <p:extLst>
      <p:ext uri="{BB962C8B-B14F-4D97-AF65-F5344CB8AC3E}">
        <p14:creationId xmlns:p14="http://schemas.microsoft.com/office/powerpoint/2010/main" val="42886610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normAutofit/>
          </a:bodyPr>
          <a:lstStyle/>
          <a:p>
            <a:r>
              <a:rPr lang="en-US" altLang="en-US" sz="4000" dirty="0"/>
              <a:t>ROLE OF CULTURE IN ATTITUDE FORMATION </a:t>
            </a:r>
          </a:p>
        </p:txBody>
      </p:sp>
      <p:sp>
        <p:nvSpPr>
          <p:cNvPr id="33795" name="Rectangle 3"/>
          <p:cNvSpPr>
            <a:spLocks noGrp="1" noChangeArrowheads="1"/>
          </p:cNvSpPr>
          <p:nvPr>
            <p:ph idx="1"/>
          </p:nvPr>
        </p:nvSpPr>
        <p:spPr/>
        <p:txBody>
          <a:bodyPr>
            <a:normAutofit/>
          </a:bodyPr>
          <a:lstStyle/>
          <a:p>
            <a:r>
              <a:rPr lang="en-US" altLang="en-US" sz="4400" dirty="0"/>
              <a:t>Culture plays a definitive role in the formation of attitudes </a:t>
            </a:r>
          </a:p>
          <a:p>
            <a:r>
              <a:rPr lang="en-US" altLang="en-US" sz="4400" dirty="0">
                <a:solidFill>
                  <a:srgbClr val="0033CC"/>
                </a:solidFill>
              </a:rPr>
              <a:t>Ex- Sri </a:t>
            </a:r>
            <a:r>
              <a:rPr lang="en-US" altLang="en-US" sz="4400" dirty="0" err="1">
                <a:solidFill>
                  <a:srgbClr val="0033CC"/>
                </a:solidFill>
              </a:rPr>
              <a:t>lankans</a:t>
            </a:r>
            <a:r>
              <a:rPr lang="en-US" altLang="en-US" sz="4400" dirty="0">
                <a:solidFill>
                  <a:srgbClr val="0033CC"/>
                </a:solidFill>
              </a:rPr>
              <a:t> earn for future requirements </a:t>
            </a:r>
          </a:p>
          <a:p>
            <a:r>
              <a:rPr lang="en-US" altLang="en-US" sz="4400" dirty="0">
                <a:solidFill>
                  <a:srgbClr val="0033CC"/>
                </a:solidFill>
              </a:rPr>
              <a:t>Americans for that matter earn to enjoy the present </a:t>
            </a:r>
          </a:p>
        </p:txBody>
      </p:sp>
    </p:spTree>
    <p:extLst>
      <p:ext uri="{BB962C8B-B14F-4D97-AF65-F5344CB8AC3E}">
        <p14:creationId xmlns:p14="http://schemas.microsoft.com/office/powerpoint/2010/main" val="24665015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a:bodyPr>
          <a:lstStyle/>
          <a:p>
            <a:r>
              <a:rPr lang="en-US" altLang="en-US" sz="4400" b="1" dirty="0"/>
              <a:t>WHAT IS A POSITIVE ATTITUDE</a:t>
            </a:r>
            <a:r>
              <a:rPr lang="en-US" altLang="en-US" sz="4400" dirty="0"/>
              <a:t> </a:t>
            </a:r>
          </a:p>
        </p:txBody>
      </p:sp>
      <p:sp>
        <p:nvSpPr>
          <p:cNvPr id="8195" name="Rectangle 3"/>
          <p:cNvSpPr>
            <a:spLocks noGrp="1" noChangeArrowheads="1"/>
          </p:cNvSpPr>
          <p:nvPr>
            <p:ph idx="1"/>
          </p:nvPr>
        </p:nvSpPr>
        <p:spPr/>
        <p:txBody>
          <a:bodyPr>
            <a:normAutofit/>
          </a:bodyPr>
          <a:lstStyle/>
          <a:p>
            <a:pPr marL="0" indent="0">
              <a:buNone/>
            </a:pPr>
            <a:r>
              <a:rPr lang="en-US" altLang="en-US" sz="6000" dirty="0"/>
              <a:t>Attitude is the way you communicate your mood to others </a:t>
            </a:r>
          </a:p>
        </p:txBody>
      </p:sp>
    </p:spTree>
    <p:extLst>
      <p:ext uri="{BB962C8B-B14F-4D97-AF65-F5344CB8AC3E}">
        <p14:creationId xmlns:p14="http://schemas.microsoft.com/office/powerpoint/2010/main" val="22590321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a:bodyPr>
          <a:lstStyle/>
          <a:p>
            <a:r>
              <a:rPr lang="en-US" altLang="en-US" sz="4000" b="1" dirty="0">
                <a:solidFill>
                  <a:srgbClr val="FF0000"/>
                </a:solidFill>
              </a:rPr>
              <a:t>ATTITUDE IS YOUR MENTAL FOCUS ON THE OUTSIDE WORLD</a:t>
            </a:r>
            <a:r>
              <a:rPr lang="en-US" altLang="en-US" sz="3600" dirty="0">
                <a:solidFill>
                  <a:srgbClr val="FF0000"/>
                </a:solidFill>
              </a:rPr>
              <a:t> </a:t>
            </a:r>
          </a:p>
        </p:txBody>
      </p:sp>
      <p:sp>
        <p:nvSpPr>
          <p:cNvPr id="9219" name="Rectangle 3"/>
          <p:cNvSpPr>
            <a:spLocks noGrp="1" noChangeArrowheads="1"/>
          </p:cNvSpPr>
          <p:nvPr>
            <p:ph idx="1"/>
          </p:nvPr>
        </p:nvSpPr>
        <p:spPr/>
        <p:txBody>
          <a:bodyPr/>
          <a:lstStyle/>
          <a:p>
            <a:r>
              <a:rPr lang="en-US" altLang="en-US" sz="3200" dirty="0"/>
              <a:t>Like using a camera you can focus or set your mind on what appeals to you </a:t>
            </a:r>
          </a:p>
          <a:p>
            <a:r>
              <a:rPr lang="en-US" altLang="en-US" sz="3200" dirty="0"/>
              <a:t>You can see situations as either opportunities or failures </a:t>
            </a:r>
          </a:p>
          <a:p>
            <a:r>
              <a:rPr lang="en-US" altLang="en-US" sz="3200" dirty="0">
                <a:solidFill>
                  <a:schemeClr val="accent2"/>
                </a:solidFill>
              </a:rPr>
              <a:t>Examples </a:t>
            </a:r>
          </a:p>
          <a:p>
            <a:pPr lvl="1"/>
            <a:r>
              <a:rPr lang="en-US" altLang="en-US" sz="2800" dirty="0"/>
              <a:t>A hot summer day may be beautiful or ugly </a:t>
            </a:r>
          </a:p>
          <a:p>
            <a:pPr lvl="1"/>
            <a:r>
              <a:rPr lang="en-US" altLang="en-US" sz="2800" dirty="0"/>
              <a:t>A departmental meeting is either interesting or boring </a:t>
            </a:r>
          </a:p>
          <a:p>
            <a:endParaRPr lang="en-US" altLang="en-US" dirty="0"/>
          </a:p>
          <a:p>
            <a:endParaRPr lang="en-US" altLang="en-US" dirty="0"/>
          </a:p>
        </p:txBody>
      </p:sp>
    </p:spTree>
    <p:extLst>
      <p:ext uri="{BB962C8B-B14F-4D97-AF65-F5344CB8AC3E}">
        <p14:creationId xmlns:p14="http://schemas.microsoft.com/office/powerpoint/2010/main" val="25339720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a:bodyPr>
          <a:lstStyle/>
          <a:p>
            <a:r>
              <a:rPr lang="en-US" altLang="en-US" sz="4400" b="1" dirty="0">
                <a:solidFill>
                  <a:srgbClr val="FF0000"/>
                </a:solidFill>
              </a:rPr>
              <a:t>EMPHASIZING THE POSITIVE AND DIFFUSING THE NEGATIVE</a:t>
            </a:r>
            <a:r>
              <a:rPr lang="en-US" altLang="en-US" sz="4000" dirty="0">
                <a:solidFill>
                  <a:srgbClr val="FF0000"/>
                </a:solidFill>
              </a:rPr>
              <a:t> </a:t>
            </a:r>
          </a:p>
        </p:txBody>
      </p:sp>
      <p:sp>
        <p:nvSpPr>
          <p:cNvPr id="10243" name="Rectangle 3"/>
          <p:cNvSpPr>
            <a:spLocks noGrp="1" noChangeArrowheads="1"/>
          </p:cNvSpPr>
          <p:nvPr>
            <p:ph idx="1"/>
          </p:nvPr>
        </p:nvSpPr>
        <p:spPr/>
        <p:txBody>
          <a:bodyPr>
            <a:noAutofit/>
          </a:bodyPr>
          <a:lstStyle/>
          <a:p>
            <a:r>
              <a:rPr lang="en-US" altLang="en-US" sz="3200" dirty="0"/>
              <a:t>Emphasizing the positive and diffusing the negative is like using a </a:t>
            </a:r>
            <a:r>
              <a:rPr lang="en-US" altLang="en-US" sz="3200" dirty="0">
                <a:solidFill>
                  <a:srgbClr val="0033CC"/>
                </a:solidFill>
              </a:rPr>
              <a:t>magnifying glass</a:t>
            </a:r>
            <a:r>
              <a:rPr lang="en-US" altLang="en-US" sz="3200" dirty="0"/>
              <a:t> </a:t>
            </a:r>
          </a:p>
          <a:p>
            <a:r>
              <a:rPr lang="en-US" altLang="en-US" sz="3200" dirty="0"/>
              <a:t>You can place the glass over good news and feel better or you can magnify bad news and make yourself </a:t>
            </a:r>
            <a:r>
              <a:rPr lang="en-US" altLang="en-US" sz="3200" dirty="0" smtClean="0"/>
              <a:t>unhappy </a:t>
            </a:r>
            <a:endParaRPr lang="en-US" altLang="en-US" sz="3200" dirty="0"/>
          </a:p>
          <a:p>
            <a:r>
              <a:rPr lang="en-US" altLang="en-US" sz="3200" dirty="0"/>
              <a:t>Magnifying situations can become a habit </a:t>
            </a:r>
          </a:p>
          <a:p>
            <a:r>
              <a:rPr lang="en-US" altLang="en-US" sz="3200" dirty="0"/>
              <a:t>if you continually focus on difficult situations the result will be </a:t>
            </a:r>
            <a:r>
              <a:rPr lang="en-US" altLang="en-US" sz="3200" dirty="0" smtClean="0"/>
              <a:t>distortions </a:t>
            </a:r>
            <a:r>
              <a:rPr lang="en-US" altLang="en-US" sz="3200" dirty="0"/>
              <a:t>of problems </a:t>
            </a:r>
          </a:p>
        </p:txBody>
      </p:sp>
    </p:spTree>
    <p:extLst>
      <p:ext uri="{BB962C8B-B14F-4D97-AF65-F5344CB8AC3E}">
        <p14:creationId xmlns:p14="http://schemas.microsoft.com/office/powerpoint/2010/main" val="2002676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a:bodyPr>
          <a:lstStyle/>
          <a:p>
            <a:r>
              <a:rPr lang="en-US" altLang="en-US" sz="4400" dirty="0">
                <a:solidFill>
                  <a:srgbClr val="FF0000"/>
                </a:solidFill>
              </a:rPr>
              <a:t>WHAT CAN WE LEARN FORM THIS </a:t>
            </a:r>
          </a:p>
        </p:txBody>
      </p:sp>
      <p:sp>
        <p:nvSpPr>
          <p:cNvPr id="13315" name="Rectangle 3"/>
          <p:cNvSpPr>
            <a:spLocks noGrp="1" noChangeArrowheads="1"/>
          </p:cNvSpPr>
          <p:nvPr>
            <p:ph idx="1"/>
          </p:nvPr>
        </p:nvSpPr>
        <p:spPr/>
        <p:txBody>
          <a:bodyPr>
            <a:normAutofit/>
          </a:bodyPr>
          <a:lstStyle/>
          <a:p>
            <a:r>
              <a:rPr lang="en-US" altLang="en-US" sz="4000" dirty="0"/>
              <a:t>Think more about the positive things </a:t>
            </a:r>
            <a:endParaRPr lang="en-US" altLang="en-US" sz="4000" dirty="0" smtClean="0"/>
          </a:p>
          <a:p>
            <a:r>
              <a:rPr lang="en-US" altLang="en-US" sz="4000" dirty="0" smtClean="0"/>
              <a:t>This </a:t>
            </a:r>
            <a:r>
              <a:rPr lang="en-US" altLang="en-US" sz="4000" dirty="0"/>
              <a:t>means that you have learnt to alter your imagery to highlight the positive</a:t>
            </a:r>
          </a:p>
          <a:p>
            <a:r>
              <a:rPr lang="en-US" altLang="en-US" sz="4000" dirty="0"/>
              <a:t>This means that you are on the right road </a:t>
            </a:r>
          </a:p>
        </p:txBody>
      </p:sp>
    </p:spTree>
    <p:extLst>
      <p:ext uri="{BB962C8B-B14F-4D97-AF65-F5344CB8AC3E}">
        <p14:creationId xmlns:p14="http://schemas.microsoft.com/office/powerpoint/2010/main" val="40715087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066800" y="2743200"/>
            <a:ext cx="7772400" cy="2057400"/>
          </a:xfrm>
        </p:spPr>
        <p:txBody>
          <a:bodyPr>
            <a:noAutofit/>
          </a:bodyPr>
          <a:lstStyle/>
          <a:p>
            <a:r>
              <a:rPr lang="en-US" altLang="en-US" sz="4400" dirty="0">
                <a:solidFill>
                  <a:srgbClr val="FF0000"/>
                </a:solidFill>
              </a:rPr>
              <a:t>REMEMBER! ATTITUDE IS NEVER </a:t>
            </a:r>
            <a:r>
              <a:rPr lang="en-US" altLang="en-US" sz="4400" dirty="0" smtClean="0">
                <a:solidFill>
                  <a:srgbClr val="FF0000"/>
                </a:solidFill>
              </a:rPr>
              <a:t>FIXED! </a:t>
            </a:r>
            <a:r>
              <a:rPr lang="en-US" altLang="en-US" sz="4400" dirty="0"/>
              <a:t/>
            </a:r>
            <a:br>
              <a:rPr lang="en-US" altLang="en-US" sz="4400" dirty="0"/>
            </a:br>
            <a:r>
              <a:rPr lang="en-US" altLang="en-US" sz="4400" dirty="0"/>
              <a:t>IT IS AN ONGOING </a:t>
            </a:r>
            <a:r>
              <a:rPr lang="en-US" altLang="en-US" sz="4400" dirty="0" smtClean="0"/>
              <a:t>ACTIVE PROCESS </a:t>
            </a:r>
            <a:endParaRPr lang="en-US" altLang="en-US" sz="4400" dirty="0"/>
          </a:p>
        </p:txBody>
      </p:sp>
    </p:spTree>
    <p:extLst>
      <p:ext uri="{BB962C8B-B14F-4D97-AF65-F5344CB8AC3E}">
        <p14:creationId xmlns:p14="http://schemas.microsoft.com/office/powerpoint/2010/main" val="15802588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a:bodyPr>
          <a:lstStyle/>
          <a:p>
            <a:r>
              <a:rPr lang="en-US" altLang="en-US" sz="4400" dirty="0">
                <a:solidFill>
                  <a:srgbClr val="FF0000"/>
                </a:solidFill>
              </a:rPr>
              <a:t>Challenge! </a:t>
            </a:r>
          </a:p>
        </p:txBody>
      </p:sp>
      <p:sp>
        <p:nvSpPr>
          <p:cNvPr id="18435" name="Rectangle 3"/>
          <p:cNvSpPr>
            <a:spLocks noGrp="1" noChangeArrowheads="1"/>
          </p:cNvSpPr>
          <p:nvPr>
            <p:ph idx="1"/>
          </p:nvPr>
        </p:nvSpPr>
        <p:spPr/>
        <p:txBody>
          <a:bodyPr>
            <a:normAutofit/>
          </a:bodyPr>
          <a:lstStyle/>
          <a:p>
            <a:r>
              <a:rPr lang="en-US" altLang="en-US" sz="3200" dirty="0">
                <a:solidFill>
                  <a:srgbClr val="FF0000"/>
                </a:solidFill>
              </a:rPr>
              <a:t>Of course! No one can be positive all the time </a:t>
            </a:r>
          </a:p>
          <a:p>
            <a:r>
              <a:rPr lang="en-US" altLang="en-US" sz="3200" dirty="0">
                <a:solidFill>
                  <a:srgbClr val="FF0000"/>
                </a:solidFill>
              </a:rPr>
              <a:t>Excessive optimism is not realistic </a:t>
            </a:r>
          </a:p>
          <a:p>
            <a:r>
              <a:rPr lang="en-US" altLang="en-US" sz="3200" dirty="0">
                <a:solidFill>
                  <a:srgbClr val="FF0000"/>
                </a:solidFill>
              </a:rPr>
              <a:t>Positive attitude is not an act. It must be  genuine </a:t>
            </a:r>
          </a:p>
        </p:txBody>
      </p:sp>
    </p:spTree>
    <p:extLst>
      <p:ext uri="{BB962C8B-B14F-4D97-AF65-F5344CB8AC3E}">
        <p14:creationId xmlns:p14="http://schemas.microsoft.com/office/powerpoint/2010/main" val="2152581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990600" y="457200"/>
            <a:ext cx="8153400" cy="1143000"/>
          </a:xfrm>
        </p:spPr>
        <p:txBody>
          <a:bodyPr>
            <a:normAutofit/>
          </a:bodyPr>
          <a:lstStyle/>
          <a:p>
            <a:r>
              <a:rPr lang="en-US" altLang="en-US" sz="4000" dirty="0">
                <a:solidFill>
                  <a:srgbClr val="FF0000"/>
                </a:solidFill>
              </a:rPr>
              <a:t>HOW TO MEASURE ATTITUDES </a:t>
            </a:r>
          </a:p>
        </p:txBody>
      </p:sp>
      <p:sp>
        <p:nvSpPr>
          <p:cNvPr id="26627" name="Rectangle 3"/>
          <p:cNvSpPr>
            <a:spLocks noGrp="1" noChangeArrowheads="1"/>
          </p:cNvSpPr>
          <p:nvPr>
            <p:ph idx="1"/>
          </p:nvPr>
        </p:nvSpPr>
        <p:spPr/>
        <p:txBody>
          <a:bodyPr>
            <a:normAutofit/>
          </a:bodyPr>
          <a:lstStyle/>
          <a:p>
            <a:r>
              <a:rPr lang="en-US" altLang="en-US" sz="3600" dirty="0"/>
              <a:t>Self- Report </a:t>
            </a:r>
            <a:endParaRPr lang="en-US" altLang="en-US" sz="3600" dirty="0">
              <a:solidFill>
                <a:schemeClr val="accent2"/>
              </a:solidFill>
            </a:endParaRPr>
          </a:p>
          <a:p>
            <a:r>
              <a:rPr lang="en-US" altLang="en-US" sz="3600" dirty="0"/>
              <a:t>Indirect tests </a:t>
            </a:r>
          </a:p>
          <a:p>
            <a:r>
              <a:rPr lang="en-US" altLang="en-US" sz="3600" dirty="0"/>
              <a:t>Direct observation Techniques </a:t>
            </a:r>
          </a:p>
        </p:txBody>
      </p:sp>
    </p:spTree>
    <p:extLst>
      <p:ext uri="{BB962C8B-B14F-4D97-AF65-F5344CB8AC3E}">
        <p14:creationId xmlns:p14="http://schemas.microsoft.com/office/powerpoint/2010/main" val="22530662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31094"/>
            <a:ext cx="7886700" cy="526256"/>
          </a:xfrm>
        </p:spPr>
        <p:txBody>
          <a:bodyPr>
            <a:normAutofit fontScale="90000"/>
          </a:bodyPr>
          <a:lstStyle/>
          <a:p>
            <a:r>
              <a:rPr lang="en-US" b="1" dirty="0"/>
              <a:t>Expectations from Students </a:t>
            </a:r>
            <a:r>
              <a:rPr lang="en-US" dirty="0"/>
              <a:t/>
            </a:r>
            <a:br>
              <a:rPr lang="en-US" dirty="0"/>
            </a:br>
            <a:endParaRPr lang="en-US" dirty="0"/>
          </a:p>
        </p:txBody>
      </p:sp>
      <p:sp>
        <p:nvSpPr>
          <p:cNvPr id="3" name="Content Placeholder 2"/>
          <p:cNvSpPr>
            <a:spLocks noGrp="1"/>
          </p:cNvSpPr>
          <p:nvPr>
            <p:ph idx="1"/>
          </p:nvPr>
        </p:nvSpPr>
        <p:spPr>
          <a:xfrm>
            <a:off x="628650" y="1491095"/>
            <a:ext cx="7886700" cy="4909705"/>
          </a:xfrm>
        </p:spPr>
        <p:txBody>
          <a:bodyPr>
            <a:normAutofit fontScale="92500" lnSpcReduction="20000"/>
          </a:bodyPr>
          <a:lstStyle/>
          <a:p>
            <a:pPr algn="just"/>
            <a:r>
              <a:rPr lang="en-US" dirty="0" smtClean="0">
                <a:solidFill>
                  <a:srgbClr val="FF0000"/>
                </a:solidFill>
              </a:rPr>
              <a:t>Students </a:t>
            </a:r>
            <a:r>
              <a:rPr lang="en-US" dirty="0">
                <a:solidFill>
                  <a:srgbClr val="FF0000"/>
                </a:solidFill>
              </a:rPr>
              <a:t>must report to the respective sessions well before the announced time</a:t>
            </a:r>
            <a:r>
              <a:rPr lang="en-US" dirty="0"/>
              <a:t>. Latecomers will not be permitted to join the class after the scheduled time. If late, the attendance for that session will be marked as absent. </a:t>
            </a:r>
          </a:p>
          <a:p>
            <a:pPr algn="just"/>
            <a:r>
              <a:rPr lang="en-US" dirty="0" smtClean="0">
                <a:solidFill>
                  <a:srgbClr val="FF0000"/>
                </a:solidFill>
              </a:rPr>
              <a:t>Read </a:t>
            </a:r>
            <a:r>
              <a:rPr lang="en-US" dirty="0">
                <a:solidFill>
                  <a:srgbClr val="FF0000"/>
                </a:solidFill>
              </a:rPr>
              <a:t>the Case Study / material well prior to the class discu</a:t>
            </a:r>
            <a:r>
              <a:rPr lang="en-US" dirty="0"/>
              <a:t>ssion. He/she is also expected to read the chapter indicated in the course plan as the faculty directs. </a:t>
            </a:r>
          </a:p>
          <a:p>
            <a:pPr algn="just"/>
            <a:r>
              <a:rPr lang="en-US" dirty="0" smtClean="0">
                <a:solidFill>
                  <a:srgbClr val="FF0000"/>
                </a:solidFill>
              </a:rPr>
              <a:t>In </a:t>
            </a:r>
            <a:r>
              <a:rPr lang="en-US" dirty="0">
                <a:solidFill>
                  <a:srgbClr val="FF0000"/>
                </a:solidFill>
              </a:rPr>
              <a:t>the class discussion student is expected to participate actively and contribute to individual and group learning</a:t>
            </a:r>
            <a:r>
              <a:rPr lang="en-US" dirty="0"/>
              <a:t>. Evaluation is based on active participation. </a:t>
            </a:r>
          </a:p>
          <a:p>
            <a:pPr algn="just"/>
            <a:r>
              <a:rPr lang="en-US" dirty="0" smtClean="0">
                <a:solidFill>
                  <a:srgbClr val="FF0000"/>
                </a:solidFill>
              </a:rPr>
              <a:t>Evaluation </a:t>
            </a:r>
            <a:r>
              <a:rPr lang="en-US" dirty="0">
                <a:solidFill>
                  <a:srgbClr val="FF0000"/>
                </a:solidFill>
              </a:rPr>
              <a:t>is a continuous </a:t>
            </a:r>
            <a:r>
              <a:rPr lang="en-US" dirty="0" smtClean="0">
                <a:solidFill>
                  <a:srgbClr val="FF0000"/>
                </a:solidFill>
              </a:rPr>
              <a:t>process. </a:t>
            </a:r>
            <a:r>
              <a:rPr lang="en-US" dirty="0"/>
              <a:t>Every student needs to be aware of the timelines given in the section below. Absence from these evaluations will mean non awarding of marks in that particular component </a:t>
            </a:r>
          </a:p>
          <a:p>
            <a:pPr algn="just"/>
            <a:r>
              <a:rPr lang="en-US" dirty="0" smtClean="0">
                <a:solidFill>
                  <a:srgbClr val="FF0000"/>
                </a:solidFill>
              </a:rPr>
              <a:t>Wherever </a:t>
            </a:r>
            <a:r>
              <a:rPr lang="en-US" dirty="0">
                <a:solidFill>
                  <a:srgbClr val="FF0000"/>
                </a:solidFill>
              </a:rPr>
              <a:t>applicable, group assignments require each student to contribute to the group effort. </a:t>
            </a:r>
            <a:r>
              <a:rPr lang="en-US" dirty="0"/>
              <a:t>This enhances group effectiveness and leads to greater appreciation of working in groups. </a:t>
            </a:r>
          </a:p>
          <a:p>
            <a:pPr algn="just"/>
            <a:r>
              <a:rPr lang="en-US" dirty="0" smtClean="0"/>
              <a:t>Students </a:t>
            </a:r>
            <a:r>
              <a:rPr lang="en-US" dirty="0"/>
              <a:t>are expected to show high regard and appreciation for in class discipline and </a:t>
            </a:r>
            <a:r>
              <a:rPr lang="en-US" dirty="0" smtClean="0">
                <a:solidFill>
                  <a:srgbClr val="FF0000"/>
                </a:solidFill>
              </a:rPr>
              <a:t>stop </a:t>
            </a:r>
            <a:r>
              <a:rPr lang="en-US" dirty="0">
                <a:solidFill>
                  <a:srgbClr val="FF0000"/>
                </a:solidFill>
              </a:rPr>
              <a:t>from using mobile phones.</a:t>
            </a:r>
            <a:r>
              <a:rPr lang="en-US" dirty="0"/>
              <a:t> This disturbs the class ambience and unnecessarily diverts attention of other students as well as the faculty member. </a:t>
            </a:r>
          </a:p>
          <a:p>
            <a:pPr algn="just"/>
            <a:endParaRPr lang="en-US" dirty="0"/>
          </a:p>
        </p:txBody>
      </p:sp>
    </p:spTree>
    <p:extLst>
      <p:ext uri="{BB962C8B-B14F-4D97-AF65-F5344CB8AC3E}">
        <p14:creationId xmlns:p14="http://schemas.microsoft.com/office/powerpoint/2010/main" val="230007686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990600" y="457200"/>
            <a:ext cx="8153400" cy="1143000"/>
          </a:xfrm>
        </p:spPr>
        <p:txBody>
          <a:bodyPr>
            <a:normAutofit/>
          </a:bodyPr>
          <a:lstStyle/>
          <a:p>
            <a:r>
              <a:rPr lang="en-US" altLang="en-US" sz="4400" dirty="0"/>
              <a:t>HOW TO CHANGE  ATTITUDES </a:t>
            </a:r>
          </a:p>
        </p:txBody>
      </p:sp>
      <p:sp>
        <p:nvSpPr>
          <p:cNvPr id="27651" name="Rectangle 3"/>
          <p:cNvSpPr>
            <a:spLocks noGrp="1" noChangeArrowheads="1"/>
          </p:cNvSpPr>
          <p:nvPr>
            <p:ph idx="1"/>
          </p:nvPr>
        </p:nvSpPr>
        <p:spPr/>
        <p:txBody>
          <a:bodyPr>
            <a:normAutofit/>
          </a:bodyPr>
          <a:lstStyle/>
          <a:p>
            <a:r>
              <a:rPr lang="en-US" altLang="en-US" sz="3200" dirty="0"/>
              <a:t>Filling in information Gap </a:t>
            </a:r>
          </a:p>
          <a:p>
            <a:r>
              <a:rPr lang="en-US" altLang="en-US" sz="3200" dirty="0" smtClean="0"/>
              <a:t>Resolving Differences </a:t>
            </a:r>
            <a:endParaRPr lang="en-US" altLang="en-US" sz="3200" dirty="0"/>
          </a:p>
          <a:p>
            <a:r>
              <a:rPr lang="en-US" altLang="en-US" sz="3200" dirty="0"/>
              <a:t>Impact of peers </a:t>
            </a:r>
          </a:p>
          <a:p>
            <a:r>
              <a:rPr lang="en-US" altLang="en-US" sz="3200" dirty="0"/>
              <a:t>The co-opting approach </a:t>
            </a:r>
            <a:endParaRPr lang="en-US" altLang="en-US" sz="3200" dirty="0">
              <a:solidFill>
                <a:schemeClr val="accent2"/>
              </a:solidFill>
            </a:endParaRPr>
          </a:p>
          <a:p>
            <a:endParaRPr lang="en-US" altLang="en-US" sz="3200" dirty="0"/>
          </a:p>
        </p:txBody>
      </p:sp>
    </p:spTree>
    <p:extLst>
      <p:ext uri="{BB962C8B-B14F-4D97-AF65-F5344CB8AC3E}">
        <p14:creationId xmlns:p14="http://schemas.microsoft.com/office/powerpoint/2010/main" val="22648599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sz="4000" dirty="0"/>
              <a:t>Attitudes are defined as our </a:t>
            </a:r>
            <a:r>
              <a:rPr lang="en-US" sz="4000" dirty="0" err="1"/>
              <a:t>favourable</a:t>
            </a:r>
            <a:r>
              <a:rPr lang="en-US" sz="4000" dirty="0"/>
              <a:t> or </a:t>
            </a:r>
            <a:r>
              <a:rPr lang="en-US" sz="4000" dirty="0" err="1"/>
              <a:t>unfavourable</a:t>
            </a:r>
            <a:r>
              <a:rPr lang="en-US" sz="4000" dirty="0"/>
              <a:t> evaluations of people, objects, and situations. </a:t>
            </a:r>
          </a:p>
        </p:txBody>
      </p:sp>
    </p:spTree>
    <p:extLst>
      <p:ext uri="{BB962C8B-B14F-4D97-AF65-F5344CB8AC3E}">
        <p14:creationId xmlns:p14="http://schemas.microsoft.com/office/powerpoint/2010/main" val="21558325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762000" y="838200"/>
            <a:ext cx="8229600" cy="4525963"/>
          </a:xfrm>
        </p:spPr>
        <p:txBody>
          <a:bodyPr/>
          <a:lstStyle/>
          <a:p>
            <a:pPr marL="0" indent="0" algn="just">
              <a:buNone/>
            </a:pPr>
            <a:r>
              <a:rPr lang="en-US" dirty="0" smtClean="0"/>
              <a:t>We </a:t>
            </a:r>
            <a:r>
              <a:rPr lang="en-US" dirty="0"/>
              <a:t>communicate our attitudes in the form of statements such as: </a:t>
            </a:r>
            <a:endParaRPr lang="en-US" dirty="0" smtClean="0"/>
          </a:p>
          <a:p>
            <a:pPr marL="0" indent="0" algn="just">
              <a:buNone/>
            </a:pPr>
            <a:r>
              <a:rPr lang="en-US" dirty="0" smtClean="0"/>
              <a:t>“</a:t>
            </a:r>
            <a:r>
              <a:rPr lang="en-US" dirty="0">
                <a:solidFill>
                  <a:srgbClr val="FF0000"/>
                </a:solidFill>
              </a:rPr>
              <a:t>I like mangoes”,</a:t>
            </a:r>
            <a:r>
              <a:rPr lang="en-US" dirty="0"/>
              <a:t> </a:t>
            </a:r>
            <a:endParaRPr lang="en-US" dirty="0" smtClean="0"/>
          </a:p>
          <a:p>
            <a:pPr marL="0" indent="0" algn="just">
              <a:buNone/>
            </a:pPr>
            <a:r>
              <a:rPr lang="en-US" dirty="0" smtClean="0"/>
              <a:t>“</a:t>
            </a:r>
            <a:r>
              <a:rPr lang="en-US" dirty="0"/>
              <a:t>I enjoy classical music”, </a:t>
            </a:r>
            <a:endParaRPr lang="en-US" dirty="0" smtClean="0"/>
          </a:p>
          <a:p>
            <a:pPr marL="0" indent="0" algn="just">
              <a:buNone/>
            </a:pPr>
            <a:r>
              <a:rPr lang="en-US" dirty="0" smtClean="0"/>
              <a:t>or </a:t>
            </a:r>
            <a:r>
              <a:rPr lang="en-US" dirty="0"/>
              <a:t>“I do not enjoy rock music”. When we use words such as </a:t>
            </a:r>
            <a:r>
              <a:rPr lang="en-US" dirty="0">
                <a:solidFill>
                  <a:srgbClr val="FF0000"/>
                </a:solidFill>
              </a:rPr>
              <a:t>‘like’, </a:t>
            </a:r>
            <a:r>
              <a:rPr lang="en-US" dirty="0"/>
              <a:t>‘</a:t>
            </a:r>
            <a:r>
              <a:rPr lang="en-US" dirty="0">
                <a:solidFill>
                  <a:srgbClr val="FF0000"/>
                </a:solidFill>
              </a:rPr>
              <a:t>dislike</a:t>
            </a:r>
            <a:r>
              <a:rPr lang="en-US" dirty="0"/>
              <a:t>’, </a:t>
            </a:r>
            <a:r>
              <a:rPr lang="en-US" dirty="0" smtClean="0"/>
              <a:t>‘</a:t>
            </a:r>
            <a:r>
              <a:rPr lang="en-US" dirty="0">
                <a:solidFill>
                  <a:srgbClr val="FF0000"/>
                </a:solidFill>
              </a:rPr>
              <a:t>hate’, ‘good’ and ‘bad</a:t>
            </a:r>
            <a:r>
              <a:rPr lang="en-US" dirty="0"/>
              <a:t>’ </a:t>
            </a:r>
            <a:endParaRPr lang="en-US" dirty="0" smtClean="0"/>
          </a:p>
          <a:p>
            <a:pPr marL="0" indent="0" algn="just">
              <a:buNone/>
            </a:pPr>
            <a:r>
              <a:rPr lang="en-US" dirty="0" smtClean="0"/>
              <a:t>we </a:t>
            </a:r>
            <a:r>
              <a:rPr lang="en-US" dirty="0"/>
              <a:t>are describing our attitude towards objects, people or </a:t>
            </a:r>
            <a:r>
              <a:rPr lang="en-US" dirty="0" smtClean="0"/>
              <a:t>issues/events. </a:t>
            </a:r>
            <a:endParaRPr lang="en-US" dirty="0"/>
          </a:p>
        </p:txBody>
      </p:sp>
    </p:spTree>
    <p:extLst>
      <p:ext uri="{BB962C8B-B14F-4D97-AF65-F5344CB8AC3E}">
        <p14:creationId xmlns:p14="http://schemas.microsoft.com/office/powerpoint/2010/main" val="26605599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srgbClr val="FF0000"/>
                </a:solidFill>
              </a:rPr>
              <a:t>Attitude consists of three aspects i.e. cognitive, affective and </a:t>
            </a:r>
            <a:r>
              <a:rPr lang="en-US" sz="3200" dirty="0" err="1">
                <a:solidFill>
                  <a:srgbClr val="FF0000"/>
                </a:solidFill>
              </a:rPr>
              <a:t>behavioural</a:t>
            </a:r>
            <a:endParaRPr lang="en-US" sz="3200" dirty="0">
              <a:solidFill>
                <a:srgbClr val="FF0000"/>
              </a:solidFill>
            </a:endParaRPr>
          </a:p>
        </p:txBody>
      </p:sp>
      <p:sp>
        <p:nvSpPr>
          <p:cNvPr id="3" name="Content Placeholder 2"/>
          <p:cNvSpPr>
            <a:spLocks noGrp="1"/>
          </p:cNvSpPr>
          <p:nvPr>
            <p:ph idx="1"/>
          </p:nvPr>
        </p:nvSpPr>
        <p:spPr>
          <a:xfrm>
            <a:off x="457200" y="1524000"/>
            <a:ext cx="8229600" cy="4525963"/>
          </a:xfrm>
        </p:spPr>
        <p:txBody>
          <a:bodyPr/>
          <a:lstStyle/>
          <a:p>
            <a:r>
              <a:rPr lang="en-US" sz="2800" dirty="0">
                <a:solidFill>
                  <a:srgbClr val="FF0000"/>
                </a:solidFill>
              </a:rPr>
              <a:t>Cognitive part </a:t>
            </a:r>
            <a:r>
              <a:rPr lang="en-US" sz="2800" dirty="0"/>
              <a:t>– It refers to the </a:t>
            </a:r>
            <a:r>
              <a:rPr lang="en-US" sz="2800" b="1" dirty="0"/>
              <a:t>thinking </a:t>
            </a:r>
            <a:r>
              <a:rPr lang="en-US" sz="2800" dirty="0"/>
              <a:t>that brings about the development of a belief about the attitude object</a:t>
            </a:r>
            <a:r>
              <a:rPr lang="en-US" sz="2800" dirty="0" smtClean="0"/>
              <a:t>.</a:t>
            </a:r>
          </a:p>
          <a:p>
            <a:pPr algn="just"/>
            <a:r>
              <a:rPr lang="en-US" sz="2400" dirty="0">
                <a:solidFill>
                  <a:srgbClr val="FF0000"/>
                </a:solidFill>
              </a:rPr>
              <a:t>Affective part</a:t>
            </a:r>
            <a:r>
              <a:rPr lang="en-US" sz="2400" dirty="0"/>
              <a:t> – </a:t>
            </a:r>
            <a:r>
              <a:rPr lang="en-US" sz="2800" dirty="0"/>
              <a:t>It refers to the </a:t>
            </a:r>
            <a:r>
              <a:rPr lang="en-US" sz="2800" b="1" dirty="0"/>
              <a:t>direction</a:t>
            </a:r>
            <a:r>
              <a:rPr lang="en-US" sz="2800" dirty="0"/>
              <a:t> (positive or negative feeling), intensity of a person’s evaluation or the emotion experienced towards the attitude object.</a:t>
            </a:r>
          </a:p>
          <a:p>
            <a:r>
              <a:rPr lang="en-US" sz="2400" dirty="0" err="1">
                <a:solidFill>
                  <a:srgbClr val="FF0000"/>
                </a:solidFill>
              </a:rPr>
              <a:t>Behavioural</a:t>
            </a:r>
            <a:r>
              <a:rPr lang="en-US" sz="2400" dirty="0">
                <a:solidFill>
                  <a:srgbClr val="FF0000"/>
                </a:solidFill>
              </a:rPr>
              <a:t> part </a:t>
            </a:r>
            <a:r>
              <a:rPr lang="en-US" sz="2400" dirty="0"/>
              <a:t>– </a:t>
            </a:r>
            <a:r>
              <a:rPr lang="en-US" sz="2800" dirty="0"/>
              <a:t>It is the </a:t>
            </a:r>
            <a:r>
              <a:rPr lang="en-US" sz="2800" dirty="0" smtClean="0"/>
              <a:t>possibility </a:t>
            </a:r>
            <a:r>
              <a:rPr lang="en-US" sz="2800" dirty="0"/>
              <a:t>of acting in a certain manner towards the attitude object.</a:t>
            </a:r>
          </a:p>
        </p:txBody>
      </p:sp>
    </p:spTree>
    <p:extLst>
      <p:ext uri="{BB962C8B-B14F-4D97-AF65-F5344CB8AC3E}">
        <p14:creationId xmlns:p14="http://schemas.microsoft.com/office/powerpoint/2010/main" val="37402888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smtClean="0"/>
              <a:t>Components of Attitudes</a:t>
            </a:r>
          </a:p>
        </p:txBody>
      </p:sp>
      <p:sp>
        <p:nvSpPr>
          <p:cNvPr id="3" name="Content Placeholder 2"/>
          <p:cNvSpPr>
            <a:spLocks noGrp="1"/>
          </p:cNvSpPr>
          <p:nvPr>
            <p:ph idx="1"/>
          </p:nvPr>
        </p:nvSpPr>
        <p:spPr/>
        <p:txBody>
          <a:bodyPr/>
          <a:lstStyle/>
          <a:p>
            <a:pPr marL="0" indent="0">
              <a:buFont typeface="Wingdings" panose="05000000000000000000" pitchFamily="2" charset="2"/>
              <a:buNone/>
              <a:defRPr/>
            </a:pPr>
            <a:r>
              <a:rPr lang="en-US" b="0" dirty="0"/>
              <a:t>There are three basic components of Attitudes:</a:t>
            </a:r>
          </a:p>
          <a:p>
            <a:pPr>
              <a:defRPr/>
            </a:pPr>
            <a:r>
              <a:rPr lang="en-US" sz="2000" b="0" dirty="0" smtClean="0"/>
              <a:t> </a:t>
            </a:r>
            <a:r>
              <a:rPr lang="en-US" sz="3600" b="0" dirty="0"/>
              <a:t>Cognitive(Evaluation</a:t>
            </a:r>
            <a:r>
              <a:rPr lang="en-US" sz="2000" b="0" dirty="0"/>
              <a:t>) </a:t>
            </a:r>
            <a:r>
              <a:rPr lang="en-US" sz="3200" b="0" dirty="0" smtClean="0"/>
              <a:t>component (what ?)</a:t>
            </a:r>
            <a:r>
              <a:rPr lang="en-US" sz="2000" b="0" dirty="0" smtClean="0">
                <a:solidFill>
                  <a:srgbClr val="FF0000"/>
                </a:solidFill>
              </a:rPr>
              <a:t>(My pay is low)</a:t>
            </a:r>
          </a:p>
          <a:p>
            <a:pPr>
              <a:defRPr/>
            </a:pPr>
            <a:r>
              <a:rPr lang="en-US" sz="3600" b="0" dirty="0" smtClean="0"/>
              <a:t>Affective (Feeling) </a:t>
            </a:r>
            <a:r>
              <a:rPr lang="en-US" sz="3600" b="0" dirty="0"/>
              <a:t>component </a:t>
            </a:r>
            <a:endParaRPr lang="en-US" sz="3600" b="0" dirty="0" smtClean="0"/>
          </a:p>
          <a:p>
            <a:pPr marL="0" indent="0">
              <a:buFont typeface="Wingdings" panose="05000000000000000000" pitchFamily="2" charset="2"/>
              <a:buNone/>
              <a:defRPr/>
            </a:pPr>
            <a:r>
              <a:rPr lang="en-US" sz="3600" b="0" dirty="0" smtClean="0"/>
              <a:t>(</a:t>
            </a:r>
            <a:r>
              <a:rPr lang="en-US" sz="3600" b="0" dirty="0"/>
              <a:t>how do you </a:t>
            </a:r>
            <a:r>
              <a:rPr lang="en-US" sz="3600" b="0" dirty="0" smtClean="0"/>
              <a:t>feel?)</a:t>
            </a:r>
            <a:r>
              <a:rPr lang="en-US" sz="2800" b="0" dirty="0" smtClean="0">
                <a:solidFill>
                  <a:srgbClr val="FF0000"/>
                </a:solidFill>
              </a:rPr>
              <a:t>(How little I’m paid)</a:t>
            </a:r>
            <a:endParaRPr lang="en-US" sz="3600" b="0" dirty="0">
              <a:solidFill>
                <a:srgbClr val="FF0000"/>
              </a:solidFill>
            </a:endParaRPr>
          </a:p>
          <a:p>
            <a:pPr>
              <a:defRPr/>
            </a:pPr>
            <a:r>
              <a:rPr lang="en-US" sz="3600" b="0" dirty="0" err="1" smtClean="0"/>
              <a:t>Behavioural</a:t>
            </a:r>
            <a:r>
              <a:rPr lang="en-US" sz="3600" b="0" dirty="0" smtClean="0"/>
              <a:t>(Action) </a:t>
            </a:r>
            <a:r>
              <a:rPr lang="en-US" sz="3600" b="0" dirty="0"/>
              <a:t>component (a </a:t>
            </a:r>
            <a:r>
              <a:rPr lang="en-US" sz="3600" b="0" dirty="0" smtClean="0"/>
              <a:t>tendency </a:t>
            </a:r>
            <a:r>
              <a:rPr lang="en-US" sz="3600" b="0" dirty="0"/>
              <a:t>to act in a certain way</a:t>
            </a:r>
            <a:r>
              <a:rPr lang="en-US" sz="3600" b="0" dirty="0" smtClean="0"/>
              <a:t>).</a:t>
            </a:r>
            <a:endParaRPr lang="en-US" sz="3600" b="0" dirty="0"/>
          </a:p>
          <a:p>
            <a:pPr marL="0" indent="0">
              <a:buFont typeface="Wingdings" panose="05000000000000000000" pitchFamily="2" charset="2"/>
              <a:buNone/>
              <a:defRPr/>
            </a:pPr>
            <a:r>
              <a:rPr lang="en-US" sz="3600" b="0" dirty="0" smtClean="0"/>
              <a:t>( I am going to look for another job)</a:t>
            </a:r>
            <a:endParaRPr lang="en-US" sz="3600" dirty="0"/>
          </a:p>
        </p:txBody>
      </p:sp>
    </p:spTree>
    <p:extLst>
      <p:ext uri="{BB962C8B-B14F-4D97-AF65-F5344CB8AC3E}">
        <p14:creationId xmlns:p14="http://schemas.microsoft.com/office/powerpoint/2010/main" val="347800418"/>
      </p:ext>
    </p:extLst>
  </p:cSld>
  <p:clrMapOvr>
    <a:masterClrMapping/>
  </p:clrMapOvr>
  <p:transition spd="med">
    <p:rand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457200"/>
            <a:ext cx="6629400" cy="1143000"/>
          </a:xfrm>
        </p:spPr>
        <p:txBody>
          <a:bodyPr/>
          <a:lstStyle/>
          <a:p>
            <a:r>
              <a:rPr lang="en-US" dirty="0">
                <a:solidFill>
                  <a:srgbClr val="FF0000"/>
                </a:solidFill>
              </a:rPr>
              <a:t>Components of Attitude</a:t>
            </a:r>
          </a:p>
        </p:txBody>
      </p:sp>
      <p:sp>
        <p:nvSpPr>
          <p:cNvPr id="3" name="Content Placeholder 2"/>
          <p:cNvSpPr>
            <a:spLocks noGrp="1"/>
          </p:cNvSpPr>
          <p:nvPr>
            <p:ph idx="1"/>
          </p:nvPr>
        </p:nvSpPr>
        <p:spPr/>
        <p:txBody>
          <a:bodyPr/>
          <a:lstStyle/>
          <a:p>
            <a:pPr marL="0" indent="0" algn="just">
              <a:buNone/>
            </a:pPr>
            <a:r>
              <a:rPr lang="en-US" dirty="0"/>
              <a:t>Make a list of the various aspects that you think, feel and act towards your best friend. Identify the </a:t>
            </a:r>
            <a:r>
              <a:rPr lang="en-US" sz="4000" b="1" dirty="0"/>
              <a:t>cognitive</a:t>
            </a:r>
            <a:r>
              <a:rPr lang="en-US" dirty="0"/>
              <a:t>, </a:t>
            </a:r>
            <a:r>
              <a:rPr lang="en-US" sz="3600" b="1" dirty="0"/>
              <a:t>affective</a:t>
            </a:r>
            <a:r>
              <a:rPr lang="en-US" dirty="0"/>
              <a:t> and </a:t>
            </a:r>
            <a:r>
              <a:rPr lang="en-US" sz="3600" b="1" dirty="0" err="1"/>
              <a:t>behavioural</a:t>
            </a:r>
            <a:r>
              <a:rPr lang="en-US" dirty="0"/>
              <a:t> components of attitudes.</a:t>
            </a:r>
          </a:p>
        </p:txBody>
      </p:sp>
    </p:spTree>
    <p:extLst>
      <p:ext uri="{BB962C8B-B14F-4D97-AF65-F5344CB8AC3E}">
        <p14:creationId xmlns:p14="http://schemas.microsoft.com/office/powerpoint/2010/main" val="14862254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4000" dirty="0">
                <a:solidFill>
                  <a:srgbClr val="C00000"/>
                </a:solidFill>
                <a:latin typeface="Arial Black" pitchFamily="34" charset="0"/>
              </a:rPr>
              <a:t>Positive attitude</a:t>
            </a:r>
            <a:endParaRPr lang="en-US" dirty="0"/>
          </a:p>
        </p:txBody>
      </p:sp>
      <p:sp>
        <p:nvSpPr>
          <p:cNvPr id="6" name="Content Placeholder 5"/>
          <p:cNvSpPr>
            <a:spLocks noGrp="1"/>
          </p:cNvSpPr>
          <p:nvPr>
            <p:ph idx="1"/>
          </p:nvPr>
        </p:nvSpPr>
        <p:spPr/>
        <p:txBody>
          <a:bodyPr/>
          <a:lstStyle/>
          <a:p>
            <a:pPr marL="0" indent="0" algn="justLow" eaLnBrk="0" hangingPunct="0">
              <a:buNone/>
            </a:pPr>
            <a:r>
              <a:rPr lang="en-US" sz="3200" dirty="0">
                <a:solidFill>
                  <a:srgbClr val="C00000"/>
                </a:solidFill>
                <a:latin typeface="Arial Black" pitchFamily="34" charset="0"/>
              </a:rPr>
              <a:t>Positive attitude </a:t>
            </a:r>
            <a:r>
              <a:rPr lang="en-US" sz="3200" dirty="0">
                <a:solidFill>
                  <a:srgbClr val="002060"/>
                </a:solidFill>
                <a:latin typeface="Arial Black" pitchFamily="34" charset="0"/>
              </a:rPr>
              <a:t>leads to happiness and success and can change your whole life. It brings constructive changes in one’s life.</a:t>
            </a:r>
          </a:p>
        </p:txBody>
      </p:sp>
    </p:spTree>
    <p:extLst>
      <p:ext uri="{BB962C8B-B14F-4D97-AF65-F5344CB8AC3E}">
        <p14:creationId xmlns:p14="http://schemas.microsoft.com/office/powerpoint/2010/main" val="1670308924"/>
      </p:ext>
    </p:extLst>
  </p:cSld>
  <p:clrMapOvr>
    <a:masterClrMapping/>
  </p:clrMapOvr>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SimSun"/>
        <a:cs typeface=""/>
      </a:majorFont>
      <a:minorFont>
        <a:latin typeface="Verdana"/>
        <a:ea typeface="SimSun"/>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55 Helvetica Roman"/>
        <a:ea typeface="ＭＳ Ｐゴシック"/>
        <a:cs typeface=""/>
      </a:majorFont>
      <a:minorFont>
        <a:latin typeface="55 Helvetica Roman"/>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rganizational Behavior 11e">
  <a:themeElements>
    <a:clrScheme name="Organizational Behavior 11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rganizational Behavior 11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9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900" b="1" i="0" u="none" strike="noStrike" cap="none" normalizeH="0" baseline="0" smtClean="0">
            <a:ln>
              <a:noFill/>
            </a:ln>
            <a:solidFill>
              <a:schemeClr val="tx1"/>
            </a:solidFill>
            <a:effectLst/>
            <a:latin typeface="Arial" charset="0"/>
          </a:defRPr>
        </a:defPPr>
      </a:lstStyle>
    </a:lnDef>
  </a:objectDefaults>
  <a:extraClrSchemeLst>
    <a:extraClrScheme>
      <a:clrScheme name="Organizational Behavior 11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rganizational Behavior 11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rganizational Behavior 11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rganizational Behavior 11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rganizational Behavior 11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rganizational Behavior 11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rganizational Behavior 11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Profile</Template>
  <TotalTime>1547</TotalTime>
  <Words>1415</Words>
  <Application>Microsoft Office PowerPoint</Application>
  <PresentationFormat>On-screen Show (4:3)</PresentationFormat>
  <Paragraphs>213</Paragraphs>
  <Slides>30</Slides>
  <Notes>3</Notes>
  <HiddenSlides>0</HiddenSlides>
  <MMClips>0</MMClips>
  <ScaleCrop>false</ScaleCrop>
  <HeadingPairs>
    <vt:vector size="6" baseType="variant">
      <vt:variant>
        <vt:lpstr>Fonts Used</vt:lpstr>
      </vt:variant>
      <vt:variant>
        <vt:i4>17</vt:i4>
      </vt:variant>
      <vt:variant>
        <vt:lpstr>Theme</vt:lpstr>
      </vt:variant>
      <vt:variant>
        <vt:i4>4</vt:i4>
      </vt:variant>
      <vt:variant>
        <vt:lpstr>Slide Titles</vt:lpstr>
      </vt:variant>
      <vt:variant>
        <vt:i4>30</vt:i4>
      </vt:variant>
    </vt:vector>
  </HeadingPairs>
  <TitlesOfParts>
    <vt:vector size="51" baseType="lpstr">
      <vt:lpstr>MS PGothic</vt:lpstr>
      <vt:lpstr>SimSun</vt:lpstr>
      <vt:lpstr>35 Helvetica Thin</vt:lpstr>
      <vt:lpstr>45 Helvetica Light</vt:lpstr>
      <vt:lpstr>55 Helvetica Roman</vt:lpstr>
      <vt:lpstr>Arial</vt:lpstr>
      <vt:lpstr>Arial Black</vt:lpstr>
      <vt:lpstr>Calibri</vt:lpstr>
      <vt:lpstr>Calibri Light</vt:lpstr>
      <vt:lpstr>Comic Sans MS</vt:lpstr>
      <vt:lpstr>Impact</vt:lpstr>
      <vt:lpstr>Monotype Sorts</vt:lpstr>
      <vt:lpstr>Tahoma</vt:lpstr>
      <vt:lpstr>Times</vt:lpstr>
      <vt:lpstr>Times New Roman</vt:lpstr>
      <vt:lpstr>Verdana</vt:lpstr>
      <vt:lpstr>Wingdings</vt:lpstr>
      <vt:lpstr>Profile</vt:lpstr>
      <vt:lpstr>Blank Presentation</vt:lpstr>
      <vt:lpstr>Office Theme</vt:lpstr>
      <vt:lpstr>Organizational Behavior 11e</vt:lpstr>
      <vt:lpstr>   Chapter  2 Attitude</vt:lpstr>
      <vt:lpstr>Course Content</vt:lpstr>
      <vt:lpstr>Expectations from Students  </vt:lpstr>
      <vt:lpstr>PowerPoint Presentation</vt:lpstr>
      <vt:lpstr>PowerPoint Presentation</vt:lpstr>
      <vt:lpstr>Attitude consists of three aspects i.e. cognitive, affective and behavioural</vt:lpstr>
      <vt:lpstr>Components of Attitudes</vt:lpstr>
      <vt:lpstr>Components of Attitude</vt:lpstr>
      <vt:lpstr>Positive attitude</vt:lpstr>
      <vt:lpstr>PowerPoint Presentation</vt:lpstr>
      <vt:lpstr>PowerPoint Presentation</vt:lpstr>
      <vt:lpstr>PowerPoint Presentation</vt:lpstr>
      <vt:lpstr>PowerPoint Presentation</vt:lpstr>
      <vt:lpstr>PowerPoint Presentation</vt:lpstr>
      <vt:lpstr>PowerPoint Presentation</vt:lpstr>
      <vt:lpstr>     Stop Negative Assumptions</vt:lpstr>
      <vt:lpstr>Make them Positive...</vt:lpstr>
      <vt:lpstr>ATTITUDES ARE EVALUATIVE STATEMENTS </vt:lpstr>
      <vt:lpstr>HOW ATTITUDE WORKS  </vt:lpstr>
      <vt:lpstr>WHAT ARE THE SALIENT FEATURES ABOUT AITUDES? </vt:lpstr>
      <vt:lpstr>HOW ATTITUDES ARE FORMED</vt:lpstr>
      <vt:lpstr>ROLE OF CULTURE IN ATTITUDE FORMATION </vt:lpstr>
      <vt:lpstr>WHAT IS A POSITIVE ATTITUDE </vt:lpstr>
      <vt:lpstr>ATTITUDE IS YOUR MENTAL FOCUS ON THE OUTSIDE WORLD </vt:lpstr>
      <vt:lpstr>EMPHASIZING THE POSITIVE AND DIFFUSING THE NEGATIVE </vt:lpstr>
      <vt:lpstr>WHAT CAN WE LEARN FORM THIS </vt:lpstr>
      <vt:lpstr>REMEMBER! ATTITUDE IS NEVER FIXED!  IT IS AN ONGOING ACTIVE PROCESS </vt:lpstr>
      <vt:lpstr>Challenge! </vt:lpstr>
      <vt:lpstr>HOW TO MEASURE ATTITUDES </vt:lpstr>
      <vt:lpstr>HOW TO CHANGE  ATTITUDES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macky</dc:creator>
  <cp:lastModifiedBy>Windows User</cp:lastModifiedBy>
  <cp:revision>130</cp:revision>
  <cp:lastPrinted>1601-01-01T00:00:00Z</cp:lastPrinted>
  <dcterms:created xsi:type="dcterms:W3CDTF">1601-01-01T00:00:00Z</dcterms:created>
  <dcterms:modified xsi:type="dcterms:W3CDTF">2018-11-04T08:40:26Z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