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98" d="100"/>
          <a:sy n="98" d="100"/>
        </p:scale>
        <p:origin x="110"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3D9C4-03A0-4DB3-ADCD-06D44BAF0B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17EB3F81-397E-4DA9-B478-E10F4E74BE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E2AED150-0F3E-49F9-A050-DB4735729E91}"/>
              </a:ext>
            </a:extLst>
          </p:cNvPr>
          <p:cNvSpPr>
            <a:spLocks noGrp="1"/>
          </p:cNvSpPr>
          <p:nvPr>
            <p:ph type="dt" sz="half" idx="10"/>
          </p:nvPr>
        </p:nvSpPr>
        <p:spPr/>
        <p:txBody>
          <a:bodyPr/>
          <a:lstStyle/>
          <a:p>
            <a:fld id="{E092D5B6-6E06-48E1-BD3A-791CD3304BD0}" type="datetimeFigureOut">
              <a:rPr lang="en-IN" smtClean="0"/>
              <a:t>30-10-2018</a:t>
            </a:fld>
            <a:endParaRPr lang="en-IN"/>
          </a:p>
        </p:txBody>
      </p:sp>
      <p:sp>
        <p:nvSpPr>
          <p:cNvPr id="5" name="Footer Placeholder 4">
            <a:extLst>
              <a:ext uri="{FF2B5EF4-FFF2-40B4-BE49-F238E27FC236}">
                <a16:creationId xmlns:a16="http://schemas.microsoft.com/office/drawing/2014/main" id="{F312E560-0268-49F1-A597-DEBE2C01679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9F521E4-66DD-4FA0-972F-0CD15FFCF8CE}"/>
              </a:ext>
            </a:extLst>
          </p:cNvPr>
          <p:cNvSpPr>
            <a:spLocks noGrp="1"/>
          </p:cNvSpPr>
          <p:nvPr>
            <p:ph type="sldNum" sz="quarter" idx="12"/>
          </p:nvPr>
        </p:nvSpPr>
        <p:spPr/>
        <p:txBody>
          <a:bodyPr/>
          <a:lstStyle/>
          <a:p>
            <a:fld id="{A213DA46-F2D3-470C-A912-3B59F294BCD5}" type="slidenum">
              <a:rPr lang="en-IN" smtClean="0"/>
              <a:t>‹#›</a:t>
            </a:fld>
            <a:endParaRPr lang="en-IN"/>
          </a:p>
        </p:txBody>
      </p:sp>
    </p:spTree>
    <p:extLst>
      <p:ext uri="{BB962C8B-B14F-4D97-AF65-F5344CB8AC3E}">
        <p14:creationId xmlns:p14="http://schemas.microsoft.com/office/powerpoint/2010/main" val="243204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57CC4-62EA-4698-89CF-DED79B9CAE8E}"/>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94507D8-9BE9-412D-B24E-A16EA16891C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7CFE4C3-93E0-4AF4-94A4-669B0E9D23D2}"/>
              </a:ext>
            </a:extLst>
          </p:cNvPr>
          <p:cNvSpPr>
            <a:spLocks noGrp="1"/>
          </p:cNvSpPr>
          <p:nvPr>
            <p:ph type="dt" sz="half" idx="10"/>
          </p:nvPr>
        </p:nvSpPr>
        <p:spPr/>
        <p:txBody>
          <a:bodyPr/>
          <a:lstStyle/>
          <a:p>
            <a:fld id="{E092D5B6-6E06-48E1-BD3A-791CD3304BD0}" type="datetimeFigureOut">
              <a:rPr lang="en-IN" smtClean="0"/>
              <a:t>30-10-2018</a:t>
            </a:fld>
            <a:endParaRPr lang="en-IN"/>
          </a:p>
        </p:txBody>
      </p:sp>
      <p:sp>
        <p:nvSpPr>
          <p:cNvPr id="5" name="Footer Placeholder 4">
            <a:extLst>
              <a:ext uri="{FF2B5EF4-FFF2-40B4-BE49-F238E27FC236}">
                <a16:creationId xmlns:a16="http://schemas.microsoft.com/office/drawing/2014/main" id="{3926A89B-1E7F-4502-BB29-72EE2A4CCEA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4484363-2859-4001-8E0B-90CF8C966617}"/>
              </a:ext>
            </a:extLst>
          </p:cNvPr>
          <p:cNvSpPr>
            <a:spLocks noGrp="1"/>
          </p:cNvSpPr>
          <p:nvPr>
            <p:ph type="sldNum" sz="quarter" idx="12"/>
          </p:nvPr>
        </p:nvSpPr>
        <p:spPr/>
        <p:txBody>
          <a:bodyPr/>
          <a:lstStyle/>
          <a:p>
            <a:fld id="{A213DA46-F2D3-470C-A912-3B59F294BCD5}" type="slidenum">
              <a:rPr lang="en-IN" smtClean="0"/>
              <a:t>‹#›</a:t>
            </a:fld>
            <a:endParaRPr lang="en-IN"/>
          </a:p>
        </p:txBody>
      </p:sp>
    </p:spTree>
    <p:extLst>
      <p:ext uri="{BB962C8B-B14F-4D97-AF65-F5344CB8AC3E}">
        <p14:creationId xmlns:p14="http://schemas.microsoft.com/office/powerpoint/2010/main" val="3359214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D1E433-125B-4F59-A340-2F864383F9E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3BA372A-DB5E-4C6C-BB07-72E545F61C4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D51E1C4-19DB-426A-8440-390FB886703F}"/>
              </a:ext>
            </a:extLst>
          </p:cNvPr>
          <p:cNvSpPr>
            <a:spLocks noGrp="1"/>
          </p:cNvSpPr>
          <p:nvPr>
            <p:ph type="dt" sz="half" idx="10"/>
          </p:nvPr>
        </p:nvSpPr>
        <p:spPr/>
        <p:txBody>
          <a:bodyPr/>
          <a:lstStyle/>
          <a:p>
            <a:fld id="{E092D5B6-6E06-48E1-BD3A-791CD3304BD0}" type="datetimeFigureOut">
              <a:rPr lang="en-IN" smtClean="0"/>
              <a:t>30-10-2018</a:t>
            </a:fld>
            <a:endParaRPr lang="en-IN"/>
          </a:p>
        </p:txBody>
      </p:sp>
      <p:sp>
        <p:nvSpPr>
          <p:cNvPr id="5" name="Footer Placeholder 4">
            <a:extLst>
              <a:ext uri="{FF2B5EF4-FFF2-40B4-BE49-F238E27FC236}">
                <a16:creationId xmlns:a16="http://schemas.microsoft.com/office/drawing/2014/main" id="{74F8B068-F061-4F81-92E5-C95DA6E5F5D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537C5CF-5D08-40AB-90DF-06FC45A85D4D}"/>
              </a:ext>
            </a:extLst>
          </p:cNvPr>
          <p:cNvSpPr>
            <a:spLocks noGrp="1"/>
          </p:cNvSpPr>
          <p:nvPr>
            <p:ph type="sldNum" sz="quarter" idx="12"/>
          </p:nvPr>
        </p:nvSpPr>
        <p:spPr/>
        <p:txBody>
          <a:bodyPr/>
          <a:lstStyle/>
          <a:p>
            <a:fld id="{A213DA46-F2D3-470C-A912-3B59F294BCD5}" type="slidenum">
              <a:rPr lang="en-IN" smtClean="0"/>
              <a:t>‹#›</a:t>
            </a:fld>
            <a:endParaRPr lang="en-IN"/>
          </a:p>
        </p:txBody>
      </p:sp>
    </p:spTree>
    <p:extLst>
      <p:ext uri="{BB962C8B-B14F-4D97-AF65-F5344CB8AC3E}">
        <p14:creationId xmlns:p14="http://schemas.microsoft.com/office/powerpoint/2010/main" val="2894606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DD6D9-8803-4575-AE04-D31C952BA43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6CA35DD0-7FF3-4FC8-8621-B799986F180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1AB0B1F-A988-4187-ADB7-06EE9E79403C}"/>
              </a:ext>
            </a:extLst>
          </p:cNvPr>
          <p:cNvSpPr>
            <a:spLocks noGrp="1"/>
          </p:cNvSpPr>
          <p:nvPr>
            <p:ph type="dt" sz="half" idx="10"/>
          </p:nvPr>
        </p:nvSpPr>
        <p:spPr/>
        <p:txBody>
          <a:bodyPr/>
          <a:lstStyle/>
          <a:p>
            <a:fld id="{E092D5B6-6E06-48E1-BD3A-791CD3304BD0}" type="datetimeFigureOut">
              <a:rPr lang="en-IN" smtClean="0"/>
              <a:t>30-10-2018</a:t>
            </a:fld>
            <a:endParaRPr lang="en-IN"/>
          </a:p>
        </p:txBody>
      </p:sp>
      <p:sp>
        <p:nvSpPr>
          <p:cNvPr id="5" name="Footer Placeholder 4">
            <a:extLst>
              <a:ext uri="{FF2B5EF4-FFF2-40B4-BE49-F238E27FC236}">
                <a16:creationId xmlns:a16="http://schemas.microsoft.com/office/drawing/2014/main" id="{F621E13C-2E00-4AA5-8FB3-D6F4208433E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58B754F-4906-42ED-AE60-44281C1D2EDC}"/>
              </a:ext>
            </a:extLst>
          </p:cNvPr>
          <p:cNvSpPr>
            <a:spLocks noGrp="1"/>
          </p:cNvSpPr>
          <p:nvPr>
            <p:ph type="sldNum" sz="quarter" idx="12"/>
          </p:nvPr>
        </p:nvSpPr>
        <p:spPr/>
        <p:txBody>
          <a:bodyPr/>
          <a:lstStyle/>
          <a:p>
            <a:fld id="{A213DA46-F2D3-470C-A912-3B59F294BCD5}" type="slidenum">
              <a:rPr lang="en-IN" smtClean="0"/>
              <a:t>‹#›</a:t>
            </a:fld>
            <a:endParaRPr lang="en-IN"/>
          </a:p>
        </p:txBody>
      </p:sp>
    </p:spTree>
    <p:extLst>
      <p:ext uri="{BB962C8B-B14F-4D97-AF65-F5344CB8AC3E}">
        <p14:creationId xmlns:p14="http://schemas.microsoft.com/office/powerpoint/2010/main" val="2197928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4D00D-8008-4AE7-8037-FDEB42216C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27DB54DF-1B6A-4B89-88BD-C181CE7186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97DD05-57D7-4AD7-81B4-CC5ACD9A4946}"/>
              </a:ext>
            </a:extLst>
          </p:cNvPr>
          <p:cNvSpPr>
            <a:spLocks noGrp="1"/>
          </p:cNvSpPr>
          <p:nvPr>
            <p:ph type="dt" sz="half" idx="10"/>
          </p:nvPr>
        </p:nvSpPr>
        <p:spPr/>
        <p:txBody>
          <a:bodyPr/>
          <a:lstStyle/>
          <a:p>
            <a:fld id="{E092D5B6-6E06-48E1-BD3A-791CD3304BD0}" type="datetimeFigureOut">
              <a:rPr lang="en-IN" smtClean="0"/>
              <a:t>30-10-2018</a:t>
            </a:fld>
            <a:endParaRPr lang="en-IN"/>
          </a:p>
        </p:txBody>
      </p:sp>
      <p:sp>
        <p:nvSpPr>
          <p:cNvPr id="5" name="Footer Placeholder 4">
            <a:extLst>
              <a:ext uri="{FF2B5EF4-FFF2-40B4-BE49-F238E27FC236}">
                <a16:creationId xmlns:a16="http://schemas.microsoft.com/office/drawing/2014/main" id="{F0046C71-2236-48A4-827F-20ED7609F33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E120993-CE51-4B37-985E-3648DFF92FF8}"/>
              </a:ext>
            </a:extLst>
          </p:cNvPr>
          <p:cNvSpPr>
            <a:spLocks noGrp="1"/>
          </p:cNvSpPr>
          <p:nvPr>
            <p:ph type="sldNum" sz="quarter" idx="12"/>
          </p:nvPr>
        </p:nvSpPr>
        <p:spPr/>
        <p:txBody>
          <a:bodyPr/>
          <a:lstStyle/>
          <a:p>
            <a:fld id="{A213DA46-F2D3-470C-A912-3B59F294BCD5}" type="slidenum">
              <a:rPr lang="en-IN" smtClean="0"/>
              <a:t>‹#›</a:t>
            </a:fld>
            <a:endParaRPr lang="en-IN"/>
          </a:p>
        </p:txBody>
      </p:sp>
    </p:spTree>
    <p:extLst>
      <p:ext uri="{BB962C8B-B14F-4D97-AF65-F5344CB8AC3E}">
        <p14:creationId xmlns:p14="http://schemas.microsoft.com/office/powerpoint/2010/main" val="300831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0CB57-33BC-47DF-B5E8-3C7939EDC30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E529BA3-437C-44F3-8237-22EF96AAD41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2598C04-FC0A-4D8D-940E-4F71B427379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FA24927C-B9C9-425E-B026-97C1BF73790D}"/>
              </a:ext>
            </a:extLst>
          </p:cNvPr>
          <p:cNvSpPr>
            <a:spLocks noGrp="1"/>
          </p:cNvSpPr>
          <p:nvPr>
            <p:ph type="dt" sz="half" idx="10"/>
          </p:nvPr>
        </p:nvSpPr>
        <p:spPr/>
        <p:txBody>
          <a:bodyPr/>
          <a:lstStyle/>
          <a:p>
            <a:fld id="{E092D5B6-6E06-48E1-BD3A-791CD3304BD0}" type="datetimeFigureOut">
              <a:rPr lang="en-IN" smtClean="0"/>
              <a:t>30-10-2018</a:t>
            </a:fld>
            <a:endParaRPr lang="en-IN"/>
          </a:p>
        </p:txBody>
      </p:sp>
      <p:sp>
        <p:nvSpPr>
          <p:cNvPr id="6" name="Footer Placeholder 5">
            <a:extLst>
              <a:ext uri="{FF2B5EF4-FFF2-40B4-BE49-F238E27FC236}">
                <a16:creationId xmlns:a16="http://schemas.microsoft.com/office/drawing/2014/main" id="{70CEFF73-A4C8-4B29-856D-02145DC1CBF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C6B98FC-2C84-415C-A3DC-175525864335}"/>
              </a:ext>
            </a:extLst>
          </p:cNvPr>
          <p:cNvSpPr>
            <a:spLocks noGrp="1"/>
          </p:cNvSpPr>
          <p:nvPr>
            <p:ph type="sldNum" sz="quarter" idx="12"/>
          </p:nvPr>
        </p:nvSpPr>
        <p:spPr/>
        <p:txBody>
          <a:bodyPr/>
          <a:lstStyle/>
          <a:p>
            <a:fld id="{A213DA46-F2D3-470C-A912-3B59F294BCD5}" type="slidenum">
              <a:rPr lang="en-IN" smtClean="0"/>
              <a:t>‹#›</a:t>
            </a:fld>
            <a:endParaRPr lang="en-IN"/>
          </a:p>
        </p:txBody>
      </p:sp>
    </p:spTree>
    <p:extLst>
      <p:ext uri="{BB962C8B-B14F-4D97-AF65-F5344CB8AC3E}">
        <p14:creationId xmlns:p14="http://schemas.microsoft.com/office/powerpoint/2010/main" val="3109286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15BCF-0E25-4345-97B5-0BACFC8AAB38}"/>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AE05B37-09FB-4D06-97D6-52FAEF3526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12E2421-0631-4DD0-81CE-8C7CACACC03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997D3732-4A7D-4A7C-BA5A-F75AAB88E2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373ECD6-2879-41E2-8D09-FBB879A6EE1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4BB61B8A-510B-4805-B443-38E31AD364F0}"/>
              </a:ext>
            </a:extLst>
          </p:cNvPr>
          <p:cNvSpPr>
            <a:spLocks noGrp="1"/>
          </p:cNvSpPr>
          <p:nvPr>
            <p:ph type="dt" sz="half" idx="10"/>
          </p:nvPr>
        </p:nvSpPr>
        <p:spPr/>
        <p:txBody>
          <a:bodyPr/>
          <a:lstStyle/>
          <a:p>
            <a:fld id="{E092D5B6-6E06-48E1-BD3A-791CD3304BD0}" type="datetimeFigureOut">
              <a:rPr lang="en-IN" smtClean="0"/>
              <a:t>30-10-2018</a:t>
            </a:fld>
            <a:endParaRPr lang="en-IN"/>
          </a:p>
        </p:txBody>
      </p:sp>
      <p:sp>
        <p:nvSpPr>
          <p:cNvPr id="8" name="Footer Placeholder 7">
            <a:extLst>
              <a:ext uri="{FF2B5EF4-FFF2-40B4-BE49-F238E27FC236}">
                <a16:creationId xmlns:a16="http://schemas.microsoft.com/office/drawing/2014/main" id="{AC100043-FE07-4C99-893D-7B374427C087}"/>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36EC1871-FAED-4BC2-8EDA-14E6896E022B}"/>
              </a:ext>
            </a:extLst>
          </p:cNvPr>
          <p:cNvSpPr>
            <a:spLocks noGrp="1"/>
          </p:cNvSpPr>
          <p:nvPr>
            <p:ph type="sldNum" sz="quarter" idx="12"/>
          </p:nvPr>
        </p:nvSpPr>
        <p:spPr/>
        <p:txBody>
          <a:bodyPr/>
          <a:lstStyle/>
          <a:p>
            <a:fld id="{A213DA46-F2D3-470C-A912-3B59F294BCD5}" type="slidenum">
              <a:rPr lang="en-IN" smtClean="0"/>
              <a:t>‹#›</a:t>
            </a:fld>
            <a:endParaRPr lang="en-IN"/>
          </a:p>
        </p:txBody>
      </p:sp>
    </p:spTree>
    <p:extLst>
      <p:ext uri="{BB962C8B-B14F-4D97-AF65-F5344CB8AC3E}">
        <p14:creationId xmlns:p14="http://schemas.microsoft.com/office/powerpoint/2010/main" val="4198923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10F04-5E88-455E-9384-6ADA91092E25}"/>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C272EB07-AF09-48A8-99D0-7731EF1544E1}"/>
              </a:ext>
            </a:extLst>
          </p:cNvPr>
          <p:cNvSpPr>
            <a:spLocks noGrp="1"/>
          </p:cNvSpPr>
          <p:nvPr>
            <p:ph type="dt" sz="half" idx="10"/>
          </p:nvPr>
        </p:nvSpPr>
        <p:spPr/>
        <p:txBody>
          <a:bodyPr/>
          <a:lstStyle/>
          <a:p>
            <a:fld id="{E092D5B6-6E06-48E1-BD3A-791CD3304BD0}" type="datetimeFigureOut">
              <a:rPr lang="en-IN" smtClean="0"/>
              <a:t>30-10-2018</a:t>
            </a:fld>
            <a:endParaRPr lang="en-IN"/>
          </a:p>
        </p:txBody>
      </p:sp>
      <p:sp>
        <p:nvSpPr>
          <p:cNvPr id="4" name="Footer Placeholder 3">
            <a:extLst>
              <a:ext uri="{FF2B5EF4-FFF2-40B4-BE49-F238E27FC236}">
                <a16:creationId xmlns:a16="http://schemas.microsoft.com/office/drawing/2014/main" id="{A88F8385-76AF-498A-9C1C-33DA2D550FFD}"/>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FC407BAD-E25D-4235-9348-BD75DECAC0A8}"/>
              </a:ext>
            </a:extLst>
          </p:cNvPr>
          <p:cNvSpPr>
            <a:spLocks noGrp="1"/>
          </p:cNvSpPr>
          <p:nvPr>
            <p:ph type="sldNum" sz="quarter" idx="12"/>
          </p:nvPr>
        </p:nvSpPr>
        <p:spPr/>
        <p:txBody>
          <a:bodyPr/>
          <a:lstStyle/>
          <a:p>
            <a:fld id="{A213DA46-F2D3-470C-A912-3B59F294BCD5}" type="slidenum">
              <a:rPr lang="en-IN" smtClean="0"/>
              <a:t>‹#›</a:t>
            </a:fld>
            <a:endParaRPr lang="en-IN"/>
          </a:p>
        </p:txBody>
      </p:sp>
    </p:spTree>
    <p:extLst>
      <p:ext uri="{BB962C8B-B14F-4D97-AF65-F5344CB8AC3E}">
        <p14:creationId xmlns:p14="http://schemas.microsoft.com/office/powerpoint/2010/main" val="3736099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59467C-E6A2-45E5-B9C6-7F7F63F6EE73}"/>
              </a:ext>
            </a:extLst>
          </p:cNvPr>
          <p:cNvSpPr>
            <a:spLocks noGrp="1"/>
          </p:cNvSpPr>
          <p:nvPr>
            <p:ph type="dt" sz="half" idx="10"/>
          </p:nvPr>
        </p:nvSpPr>
        <p:spPr/>
        <p:txBody>
          <a:bodyPr/>
          <a:lstStyle/>
          <a:p>
            <a:fld id="{E092D5B6-6E06-48E1-BD3A-791CD3304BD0}" type="datetimeFigureOut">
              <a:rPr lang="en-IN" smtClean="0"/>
              <a:t>30-10-2018</a:t>
            </a:fld>
            <a:endParaRPr lang="en-IN"/>
          </a:p>
        </p:txBody>
      </p:sp>
      <p:sp>
        <p:nvSpPr>
          <p:cNvPr id="3" name="Footer Placeholder 2">
            <a:extLst>
              <a:ext uri="{FF2B5EF4-FFF2-40B4-BE49-F238E27FC236}">
                <a16:creationId xmlns:a16="http://schemas.microsoft.com/office/drawing/2014/main" id="{A9DBAAF0-1A88-4799-B05D-AD9D76AD35D3}"/>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D6406C20-B3F6-4874-9345-893E2770E0CC}"/>
              </a:ext>
            </a:extLst>
          </p:cNvPr>
          <p:cNvSpPr>
            <a:spLocks noGrp="1"/>
          </p:cNvSpPr>
          <p:nvPr>
            <p:ph type="sldNum" sz="quarter" idx="12"/>
          </p:nvPr>
        </p:nvSpPr>
        <p:spPr/>
        <p:txBody>
          <a:bodyPr/>
          <a:lstStyle/>
          <a:p>
            <a:fld id="{A213DA46-F2D3-470C-A912-3B59F294BCD5}" type="slidenum">
              <a:rPr lang="en-IN" smtClean="0"/>
              <a:t>‹#›</a:t>
            </a:fld>
            <a:endParaRPr lang="en-IN"/>
          </a:p>
        </p:txBody>
      </p:sp>
    </p:spTree>
    <p:extLst>
      <p:ext uri="{BB962C8B-B14F-4D97-AF65-F5344CB8AC3E}">
        <p14:creationId xmlns:p14="http://schemas.microsoft.com/office/powerpoint/2010/main" val="905822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83550-7748-4A2B-9BD2-C99ED01FE0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A17F7550-8074-45FB-9000-4EB1760B52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E15C98C8-1BA1-428D-BFE2-DBD1A13087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3F4B4FA-B38A-41E9-9FC2-65550774C50B}"/>
              </a:ext>
            </a:extLst>
          </p:cNvPr>
          <p:cNvSpPr>
            <a:spLocks noGrp="1"/>
          </p:cNvSpPr>
          <p:nvPr>
            <p:ph type="dt" sz="half" idx="10"/>
          </p:nvPr>
        </p:nvSpPr>
        <p:spPr/>
        <p:txBody>
          <a:bodyPr/>
          <a:lstStyle/>
          <a:p>
            <a:fld id="{E092D5B6-6E06-48E1-BD3A-791CD3304BD0}" type="datetimeFigureOut">
              <a:rPr lang="en-IN" smtClean="0"/>
              <a:t>30-10-2018</a:t>
            </a:fld>
            <a:endParaRPr lang="en-IN"/>
          </a:p>
        </p:txBody>
      </p:sp>
      <p:sp>
        <p:nvSpPr>
          <p:cNvPr id="6" name="Footer Placeholder 5">
            <a:extLst>
              <a:ext uri="{FF2B5EF4-FFF2-40B4-BE49-F238E27FC236}">
                <a16:creationId xmlns:a16="http://schemas.microsoft.com/office/drawing/2014/main" id="{125C7BE6-98D2-4EA6-AF0F-535F115C73D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EB1AF1D-58BB-47C5-B9DB-1D245B82D912}"/>
              </a:ext>
            </a:extLst>
          </p:cNvPr>
          <p:cNvSpPr>
            <a:spLocks noGrp="1"/>
          </p:cNvSpPr>
          <p:nvPr>
            <p:ph type="sldNum" sz="quarter" idx="12"/>
          </p:nvPr>
        </p:nvSpPr>
        <p:spPr/>
        <p:txBody>
          <a:bodyPr/>
          <a:lstStyle/>
          <a:p>
            <a:fld id="{A213DA46-F2D3-470C-A912-3B59F294BCD5}" type="slidenum">
              <a:rPr lang="en-IN" smtClean="0"/>
              <a:t>‹#›</a:t>
            </a:fld>
            <a:endParaRPr lang="en-IN"/>
          </a:p>
        </p:txBody>
      </p:sp>
    </p:spTree>
    <p:extLst>
      <p:ext uri="{BB962C8B-B14F-4D97-AF65-F5344CB8AC3E}">
        <p14:creationId xmlns:p14="http://schemas.microsoft.com/office/powerpoint/2010/main" val="2139511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F2469-EE70-49FD-9ADB-0C50E8BE3F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7275BC67-CF35-4277-9C6B-FB1FFA3980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88F8799E-7FF2-4B31-8063-6F50F55EB9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78DD8A9-15DD-4C86-8C94-E4FD39DBFC6B}"/>
              </a:ext>
            </a:extLst>
          </p:cNvPr>
          <p:cNvSpPr>
            <a:spLocks noGrp="1"/>
          </p:cNvSpPr>
          <p:nvPr>
            <p:ph type="dt" sz="half" idx="10"/>
          </p:nvPr>
        </p:nvSpPr>
        <p:spPr/>
        <p:txBody>
          <a:bodyPr/>
          <a:lstStyle/>
          <a:p>
            <a:fld id="{E092D5B6-6E06-48E1-BD3A-791CD3304BD0}" type="datetimeFigureOut">
              <a:rPr lang="en-IN" smtClean="0"/>
              <a:t>30-10-2018</a:t>
            </a:fld>
            <a:endParaRPr lang="en-IN"/>
          </a:p>
        </p:txBody>
      </p:sp>
      <p:sp>
        <p:nvSpPr>
          <p:cNvPr id="6" name="Footer Placeholder 5">
            <a:extLst>
              <a:ext uri="{FF2B5EF4-FFF2-40B4-BE49-F238E27FC236}">
                <a16:creationId xmlns:a16="http://schemas.microsoft.com/office/drawing/2014/main" id="{08939CD1-7448-4D53-94E2-C06D1E17622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6B16E25-4B5B-492A-8E80-80868D18FBAF}"/>
              </a:ext>
            </a:extLst>
          </p:cNvPr>
          <p:cNvSpPr>
            <a:spLocks noGrp="1"/>
          </p:cNvSpPr>
          <p:nvPr>
            <p:ph type="sldNum" sz="quarter" idx="12"/>
          </p:nvPr>
        </p:nvSpPr>
        <p:spPr/>
        <p:txBody>
          <a:bodyPr/>
          <a:lstStyle/>
          <a:p>
            <a:fld id="{A213DA46-F2D3-470C-A912-3B59F294BCD5}" type="slidenum">
              <a:rPr lang="en-IN" smtClean="0"/>
              <a:t>‹#›</a:t>
            </a:fld>
            <a:endParaRPr lang="en-IN"/>
          </a:p>
        </p:txBody>
      </p:sp>
    </p:spTree>
    <p:extLst>
      <p:ext uri="{BB962C8B-B14F-4D97-AF65-F5344CB8AC3E}">
        <p14:creationId xmlns:p14="http://schemas.microsoft.com/office/powerpoint/2010/main" val="225883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D7C669-AF0F-41F0-BE14-6D0EF170F4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8E993D1-7DCD-495A-849D-D9E10D1143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E5CC77E-BC21-44BF-BB40-07312D63A2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92D5B6-6E06-48E1-BD3A-791CD3304BD0}" type="datetimeFigureOut">
              <a:rPr lang="en-IN" smtClean="0"/>
              <a:t>30-10-2018</a:t>
            </a:fld>
            <a:endParaRPr lang="en-IN"/>
          </a:p>
        </p:txBody>
      </p:sp>
      <p:sp>
        <p:nvSpPr>
          <p:cNvPr id="5" name="Footer Placeholder 4">
            <a:extLst>
              <a:ext uri="{FF2B5EF4-FFF2-40B4-BE49-F238E27FC236}">
                <a16:creationId xmlns:a16="http://schemas.microsoft.com/office/drawing/2014/main" id="{B727D553-5D0E-498B-8576-385FB78E58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021123ED-5D45-46E2-8671-3702619D54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13DA46-F2D3-470C-A912-3B59F294BCD5}" type="slidenum">
              <a:rPr lang="en-IN" smtClean="0"/>
              <a:t>‹#›</a:t>
            </a:fld>
            <a:endParaRPr lang="en-IN"/>
          </a:p>
        </p:txBody>
      </p:sp>
    </p:spTree>
    <p:extLst>
      <p:ext uri="{BB962C8B-B14F-4D97-AF65-F5344CB8AC3E}">
        <p14:creationId xmlns:p14="http://schemas.microsoft.com/office/powerpoint/2010/main" val="1614127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160FA-8940-4AF3-9998-23062DE3DE46}"/>
              </a:ext>
            </a:extLst>
          </p:cNvPr>
          <p:cNvSpPr>
            <a:spLocks noGrp="1"/>
          </p:cNvSpPr>
          <p:nvPr>
            <p:ph type="title"/>
          </p:nvPr>
        </p:nvSpPr>
        <p:spPr/>
        <p:txBody>
          <a:bodyPr/>
          <a:lstStyle/>
          <a:p>
            <a:r>
              <a:rPr lang="en-US" dirty="0"/>
              <a:t>Meaning and Necessity of O.R Models</a:t>
            </a:r>
            <a:endParaRPr lang="en-IN" dirty="0"/>
          </a:p>
        </p:txBody>
      </p:sp>
      <p:sp>
        <p:nvSpPr>
          <p:cNvPr id="3" name="Content Placeholder 2">
            <a:extLst>
              <a:ext uri="{FF2B5EF4-FFF2-40B4-BE49-F238E27FC236}">
                <a16:creationId xmlns:a16="http://schemas.microsoft.com/office/drawing/2014/main" id="{DFA4B2F8-7E77-439B-943A-63B81F361B37}"/>
              </a:ext>
            </a:extLst>
          </p:cNvPr>
          <p:cNvSpPr>
            <a:spLocks noGrp="1"/>
          </p:cNvSpPr>
          <p:nvPr>
            <p:ph idx="1"/>
          </p:nvPr>
        </p:nvSpPr>
        <p:spPr/>
        <p:txBody>
          <a:bodyPr/>
          <a:lstStyle/>
          <a:p>
            <a:r>
              <a:rPr lang="en-US" dirty="0"/>
              <a:t>Management deals with reality that is at once complex, dynamic and multifaceted. It is neither possible nor desirable ,to consider each and every element of reality before deciding the courses of action.</a:t>
            </a:r>
          </a:p>
          <a:p>
            <a:r>
              <a:rPr lang="en-US" dirty="0"/>
              <a:t>It is impossible because of time available to decide the course of action and the resources, which are limited in nature.</a:t>
            </a:r>
          </a:p>
          <a:p>
            <a:r>
              <a:rPr lang="en-US" dirty="0"/>
              <a:t> Moreover in many cases, it will impossible for a manager to conduct experiment in real environment.</a:t>
            </a:r>
          </a:p>
          <a:p>
            <a:r>
              <a:rPr lang="en-US" dirty="0"/>
              <a:t>For example: if an engineer wants to measure the inflow of water into a reservoir through a canal, he cannot sit on the banks of canal and conduct experiment to measure flow. </a:t>
            </a:r>
          </a:p>
          <a:p>
            <a:endParaRPr lang="en-IN" dirty="0"/>
          </a:p>
        </p:txBody>
      </p:sp>
    </p:spTree>
    <p:extLst>
      <p:ext uri="{BB962C8B-B14F-4D97-AF65-F5344CB8AC3E}">
        <p14:creationId xmlns:p14="http://schemas.microsoft.com/office/powerpoint/2010/main" val="3153330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B62CA-E80F-4862-8C6B-FB67E199B2B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F6E0E5B-525A-4750-93F1-399D10D4EA31}"/>
              </a:ext>
            </a:extLst>
          </p:cNvPr>
          <p:cNvSpPr>
            <a:spLocks noGrp="1"/>
          </p:cNvSpPr>
          <p:nvPr>
            <p:ph idx="1"/>
          </p:nvPr>
        </p:nvSpPr>
        <p:spPr/>
        <p:txBody>
          <a:bodyPr/>
          <a:lstStyle/>
          <a:p>
            <a:pPr marL="0" indent="0">
              <a:buNone/>
            </a:pPr>
            <a:r>
              <a:rPr lang="en-US" dirty="0"/>
              <a:t>He constructs a similar model in laboratory and studies the problem and decides the inflow of </a:t>
            </a:r>
            <a:r>
              <a:rPr lang="en-US" dirty="0" err="1"/>
              <a:t>water.Hence</a:t>
            </a:r>
            <a:r>
              <a:rPr lang="en-US" dirty="0"/>
              <a:t> for many </a:t>
            </a:r>
            <a:r>
              <a:rPr lang="en-US" dirty="0" err="1"/>
              <a:t>jpractical</a:t>
            </a:r>
            <a:r>
              <a:rPr lang="en-US" dirty="0"/>
              <a:t> </a:t>
            </a:r>
            <a:r>
              <a:rPr lang="en-US" dirty="0" err="1"/>
              <a:t>problems,a</a:t>
            </a:r>
            <a:r>
              <a:rPr lang="en-US" dirty="0"/>
              <a:t> model is necessary.</a:t>
            </a:r>
          </a:p>
          <a:p>
            <a:pPr marL="0" indent="0">
              <a:buNone/>
            </a:pPr>
            <a:r>
              <a:rPr lang="en-US" dirty="0"/>
              <a:t> </a:t>
            </a:r>
            <a:endParaRPr lang="en-IN" dirty="0"/>
          </a:p>
        </p:txBody>
      </p:sp>
    </p:spTree>
    <p:extLst>
      <p:ext uri="{BB962C8B-B14F-4D97-AF65-F5344CB8AC3E}">
        <p14:creationId xmlns:p14="http://schemas.microsoft.com/office/powerpoint/2010/main" val="12425681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151</Words>
  <Application>Microsoft Office PowerPoint</Application>
  <PresentationFormat>Widescreen</PresentationFormat>
  <Paragraphs>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Meaning and Necessity of O.R Models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Meaning and Necessity of O.R Models</dc:title>
  <dc:creator>Bhaskar Nalla</dc:creator>
  <cp:lastModifiedBy>Bhaskar Nalla</cp:lastModifiedBy>
  <cp:revision>30</cp:revision>
  <dcterms:created xsi:type="dcterms:W3CDTF">2018-10-20T17:00:23Z</dcterms:created>
  <dcterms:modified xsi:type="dcterms:W3CDTF">2018-10-30T07:07:38Z</dcterms:modified>
</cp:coreProperties>
</file>