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BDBA0-5D0E-4AD9-A5B1-004264FE4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07004-1AA5-47EC-97FE-2FCF73B62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0BA0A-52AF-4159-BCED-DCC7E17BD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552F2-02BA-407F-90A0-D96A287F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6E2F9-2A41-4970-AC8A-3BD11F25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0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8FE9-B2BE-4CF2-AB46-B3185760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5F5ED-13D6-419B-A9DC-C45AEFEB0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DC504-FF1F-410B-91D6-D1E73A6D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15CD-A673-457D-9396-A8367C02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0BFD5-8886-4B38-A018-2C5427B9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3E43E-D1D7-436F-B4F4-51E371D3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2E458-C928-4851-96B9-0033E6431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ECFB-0AB6-4701-8020-6594CC17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C4D7F-C69E-496E-937F-CD8E7E47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57576-EAA3-4D07-9F85-0ED8F4A8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85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9DA2-6088-49F4-8031-A62A0E6E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CAF96-BA50-430D-81D8-694CF829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4121-0E96-4B25-9693-A98FD1EF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69B65-54B6-425D-A2B6-44EDCC30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2703A-EB67-4743-B80F-0DE18246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30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5F21-B2EC-49F9-95EF-9E13DD7A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86069-C224-4232-81E9-A1FA6309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C287E-2D70-4930-B775-FEC5EAD6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AA11A-4479-4AC2-A1F5-BFDC1356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26951-99AB-4DE3-84C7-7826E7E3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41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39A8-2B72-4AA4-8E9D-F618C974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903AD-8FEE-48E3-8B56-9606ABAFC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2F187-45E8-4D81-80AE-3532E5A78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417ED-13B8-468A-89B0-07B3ADBF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8245C-84C2-47E7-9E43-0EF78F66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D9CCD-A865-41F4-97C2-8AAFDB4D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84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0658-0DDD-4D76-B44A-9603C8358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30484-515A-4A02-A42E-A211807E8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81278-1469-4E4B-8F18-B6A06C31F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15E34-4A67-4A15-ACA6-BDE1CBA7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98898-2398-4C1B-97A0-F3BB873D1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49819-D0B1-4152-AB2F-33F6F543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AF944B-4816-41D9-97FB-B91FE62C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E578D-E197-46F1-9B56-3D3D6B5F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696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18E87-1037-44BB-815E-ED194986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D7872-E7C5-4CBE-A21E-C964C758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6BA89-B475-4A59-952E-03CDB395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0B9A9-A6CC-4102-818F-6652F827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0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6ECAA-22A4-471B-AD26-D88FF74D0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DA8C1-D9D6-40C9-B47B-650B7C0C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6B46E-AAA7-4EA5-ADBA-B60332E8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400E-C4F9-426F-A8D6-02A9418A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5B546-215F-429B-BA82-F96ACFB07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0AFDE-C27F-4A41-9741-BC6421AC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82D63-C517-46E8-B760-63CFB901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56ED8-8719-4422-8C58-30A0AC13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15647-D2A0-428B-BBE3-4961409C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90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E117-5F7C-4DE2-AAC2-C262AC6A7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EF40F-26B1-44BD-8724-56EF3CED9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A1F6B-B7EE-47B9-9AE2-88FCF5927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EC073-4825-4798-8864-E65364D2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68187-84B3-4F29-BFC2-43748CC8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00B45-8B02-41CD-966F-104044FB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6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40D51-2E85-4EA0-8B31-4B7F5815B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2C45A-B6EC-4F0D-8F64-29489A636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205AD-7057-46CC-AA5D-7F8B5BE91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F36C-7CDA-426F-9A1A-D6771DE78FE2}" type="datetimeFigureOut">
              <a:rPr lang="en-IN" smtClean="0"/>
              <a:t>30-10-2018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047D-E0F9-4BDE-9013-50B6A7695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AB3C-D48D-4041-9573-1684DA556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16899-3437-4D2E-8263-91D4DE953C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54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C46F-673F-4F24-9AE3-98B2AA54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HUMAN RESOURCE MANAGERS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62B2-6E37-430D-90B8-C58197502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Introduction</a:t>
            </a:r>
            <a:r>
              <a:rPr lang="en-US" dirty="0"/>
              <a:t> -</a:t>
            </a:r>
          </a:p>
          <a:p>
            <a:pPr marL="0" indent="0">
              <a:buNone/>
            </a:pPr>
            <a:r>
              <a:rPr lang="en-US" dirty="0"/>
              <a:t>Changes is human resource management practices, and in what employers expect from their human resource managers. We will look some specific:</a:t>
            </a:r>
          </a:p>
          <a:p>
            <a:pPr marL="0" indent="0">
              <a:buNone/>
            </a:pPr>
            <a:r>
              <a:rPr lang="en-US" u="sng" dirty="0"/>
              <a:t>Human Resource Management Yesterday and Today</a:t>
            </a:r>
            <a:r>
              <a:rPr lang="en-US" dirty="0"/>
              <a:t>:</a:t>
            </a:r>
          </a:p>
          <a:p>
            <a:r>
              <a:rPr lang="en-US" dirty="0"/>
              <a:t>In the earliest firms, they first took over hiring and firing from supervisors, ran the payroll department, and administered benefits plans.</a:t>
            </a:r>
          </a:p>
          <a:p>
            <a:r>
              <a:rPr lang="en-US" dirty="0"/>
              <a:t>Today, we have seen that trends like globalization, indebtedness, and technology confront employers with new challenges, such as squeezing more profits from operations.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471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A07B0-E4DB-4E47-8298-7418376E9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17DB-28BE-4700-82F6-D3B90246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They focus more on Strategic, Big picture issues</a:t>
            </a:r>
            <a:r>
              <a:rPr lang="en-US" dirty="0"/>
              <a:t>:</a:t>
            </a:r>
          </a:p>
          <a:p>
            <a:r>
              <a:rPr lang="en-US" dirty="0"/>
              <a:t>Today Human Resource Managers are more involved in longer term, strategic “big picture “.</a:t>
            </a:r>
          </a:p>
          <a:p>
            <a:r>
              <a:rPr lang="en-US" dirty="0"/>
              <a:t>Strategic Human Resource Management means formulating and executing human resource policies and practices that produces the employee competencies and behaviors the company needs to achieve its strategic aims.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676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4A43-E3BF-4D4F-B74F-FA0FCD8D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83ED-31E7-42D2-BB55-1916B143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They Use new ways to Provide Transactional Services </a:t>
            </a:r>
            <a:r>
              <a:rPr lang="en-US" dirty="0"/>
              <a:t>: </a:t>
            </a:r>
          </a:p>
          <a:p>
            <a:r>
              <a:rPr lang="en-US" dirty="0"/>
              <a:t>Todays HR Managers must be skilled at offering transactional HR services in innovative ways.</a:t>
            </a:r>
          </a:p>
          <a:p>
            <a:r>
              <a:rPr lang="en-US" dirty="0"/>
              <a:t>For example : they outsource more benefits administration and safety training to outside vendors.</a:t>
            </a:r>
          </a:p>
          <a:p>
            <a:r>
              <a:rPr lang="en-US" dirty="0"/>
              <a:t>As another example : more employers are installing their own internal social networking sites. This internal social  networking site lets its employees share experiences, suggestions, and advising without exposing their comments to the </a:t>
            </a:r>
            <a:r>
              <a:rPr lang="en-US"/>
              <a:t>wider world.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669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NEW HUMAN RESOURCE MANAGERS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HUMAN RESOURCE MANAGERS</dc:title>
  <dc:creator>Bhaskar Nalla</dc:creator>
  <cp:lastModifiedBy>Bhaskar Nalla</cp:lastModifiedBy>
  <cp:revision>9</cp:revision>
  <dcterms:created xsi:type="dcterms:W3CDTF">2018-10-29T18:22:53Z</dcterms:created>
  <dcterms:modified xsi:type="dcterms:W3CDTF">2018-10-30T07:25:37Z</dcterms:modified>
</cp:coreProperties>
</file>