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  <p:sldMasterId id="2147483666" r:id="rId2"/>
    <p:sldMasterId id="2147483944" r:id="rId3"/>
  </p:sldMasterIdLst>
  <p:sldIdLst>
    <p:sldId id="347" r:id="rId4"/>
    <p:sldId id="367" r:id="rId5"/>
    <p:sldId id="374" r:id="rId6"/>
    <p:sldId id="368" r:id="rId7"/>
    <p:sldId id="375" r:id="rId8"/>
    <p:sldId id="380" r:id="rId9"/>
    <p:sldId id="3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560" y="184"/>
      </p:cViewPr>
      <p:guideLst>
        <p:guide orient="horz" pos="2186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4.xml" /><Relationship Id="rId12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presProps" Target="presProps.xml" /><Relationship Id="rId5" Type="http://schemas.openxmlformats.org/officeDocument/2006/relationships/slide" Target="slides/slide2.xml" /><Relationship Id="rId10" Type="http://schemas.openxmlformats.org/officeDocument/2006/relationships/slide" Target="slides/slide7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4" Type="http://schemas.microsoft.com/office/2007/relationships/hdphoto" Target="../media/hdphoto1.wdp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-1" fmla="*/ 0 w 8908610"/>
              <a:gd name="connsiteY0-2" fmla="*/ 0 h 6858000"/>
              <a:gd name="connsiteX1-3" fmla="*/ 4725909 w 8908610"/>
              <a:gd name="connsiteY1-4" fmla="*/ 0 h 6858000"/>
              <a:gd name="connsiteX2-5" fmla="*/ 8908610 w 8908610"/>
              <a:gd name="connsiteY2-6" fmla="*/ 6858000 h 6858000"/>
              <a:gd name="connsiteX3-7" fmla="*/ 0 w 8908610"/>
              <a:gd name="connsiteY3-8" fmla="*/ 6858000 h 6858000"/>
              <a:gd name="connsiteX4-9" fmla="*/ 0 w 8908610"/>
              <a:gd name="connsiteY4-10" fmla="*/ 0 h 6858000"/>
              <a:gd name="connsiteX0-11" fmla="*/ 0 w 8908610"/>
              <a:gd name="connsiteY0-12" fmla="*/ 0 h 6858000"/>
              <a:gd name="connsiteX1-13" fmla="*/ 4330673 w 8908610"/>
              <a:gd name="connsiteY1-14" fmla="*/ 0 h 6858000"/>
              <a:gd name="connsiteX2-15" fmla="*/ 8908610 w 8908610"/>
              <a:gd name="connsiteY2-16" fmla="*/ 6858000 h 6858000"/>
              <a:gd name="connsiteX3-17" fmla="*/ 0 w 8908610"/>
              <a:gd name="connsiteY3-18" fmla="*/ 6858000 h 6858000"/>
              <a:gd name="connsiteX4-19" fmla="*/ 0 w 8908610"/>
              <a:gd name="connsiteY4-2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9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9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3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05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680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21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491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15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92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6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43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69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79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8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74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922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65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08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52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393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15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870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4584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>
            <a:fillRect/>
          </a:stretch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-1" fmla="*/ 0 w 1436677"/>
              <a:gd name="connsiteY0-2" fmla="*/ 0 h 2745513"/>
              <a:gd name="connsiteX1-3" fmla="*/ 1436677 w 1436677"/>
              <a:gd name="connsiteY1-4" fmla="*/ 45513 h 2745513"/>
              <a:gd name="connsiteX2-5" fmla="*/ 1436677 w 1436677"/>
              <a:gd name="connsiteY2-6" fmla="*/ 2745513 h 2745513"/>
              <a:gd name="connsiteX3-7" fmla="*/ 140677 w 1436677"/>
              <a:gd name="connsiteY3-8" fmla="*/ 2745513 h 2745513"/>
              <a:gd name="connsiteX4-9" fmla="*/ 0 w 1436677"/>
              <a:gd name="connsiteY4-10" fmla="*/ 0 h 2745513"/>
              <a:gd name="connsiteX0-11" fmla="*/ 0 w 1453227"/>
              <a:gd name="connsiteY0-12" fmla="*/ 0 h 2745513"/>
              <a:gd name="connsiteX1-13" fmla="*/ 1453227 w 1453227"/>
              <a:gd name="connsiteY1-14" fmla="*/ 45513 h 2745513"/>
              <a:gd name="connsiteX2-15" fmla="*/ 1453227 w 1453227"/>
              <a:gd name="connsiteY2-16" fmla="*/ 2745513 h 2745513"/>
              <a:gd name="connsiteX3-17" fmla="*/ 157227 w 1453227"/>
              <a:gd name="connsiteY3-18" fmla="*/ 2745513 h 2745513"/>
              <a:gd name="connsiteX4-19" fmla="*/ 0 w 1453227"/>
              <a:gd name="connsiteY4-20" fmla="*/ 0 h 2745513"/>
              <a:gd name="connsiteX0-21" fmla="*/ 0 w 1523565"/>
              <a:gd name="connsiteY0-22" fmla="*/ 0 h 2745513"/>
              <a:gd name="connsiteX1-23" fmla="*/ 1523565 w 1523565"/>
              <a:gd name="connsiteY1-24" fmla="*/ 16550 h 2745513"/>
              <a:gd name="connsiteX2-25" fmla="*/ 1453227 w 1523565"/>
              <a:gd name="connsiteY2-26" fmla="*/ 2745513 h 2745513"/>
              <a:gd name="connsiteX3-27" fmla="*/ 157227 w 1523565"/>
              <a:gd name="connsiteY3-28" fmla="*/ 2745513 h 2745513"/>
              <a:gd name="connsiteX4-29" fmla="*/ 0 w 1523565"/>
              <a:gd name="connsiteY4-30" fmla="*/ 0 h 2745513"/>
              <a:gd name="connsiteX0-31" fmla="*/ 0 w 1672517"/>
              <a:gd name="connsiteY0-32" fmla="*/ 0 h 2745513"/>
              <a:gd name="connsiteX1-33" fmla="*/ 1523565 w 1672517"/>
              <a:gd name="connsiteY1-34" fmla="*/ 16550 h 2745513"/>
              <a:gd name="connsiteX2-35" fmla="*/ 1672517 w 1672517"/>
              <a:gd name="connsiteY2-36" fmla="*/ 2580011 h 2745513"/>
              <a:gd name="connsiteX3-37" fmla="*/ 157227 w 1672517"/>
              <a:gd name="connsiteY3-38" fmla="*/ 2745513 h 2745513"/>
              <a:gd name="connsiteX4-39" fmla="*/ 0 w 1672517"/>
              <a:gd name="connsiteY4-40" fmla="*/ 0 h 2745513"/>
              <a:gd name="connsiteX0-41" fmla="*/ 0 w 1672517"/>
              <a:gd name="connsiteY0-42" fmla="*/ 0 h 2580011"/>
              <a:gd name="connsiteX1-43" fmla="*/ 1523565 w 1672517"/>
              <a:gd name="connsiteY1-44" fmla="*/ 16550 h 2580011"/>
              <a:gd name="connsiteX2-45" fmla="*/ 1672517 w 1672517"/>
              <a:gd name="connsiteY2-46" fmla="*/ 2580011 h 2580011"/>
              <a:gd name="connsiteX3-47" fmla="*/ 165502 w 1672517"/>
              <a:gd name="connsiteY3-48" fmla="*/ 2563460 h 2580011"/>
              <a:gd name="connsiteX4-49" fmla="*/ 0 w 1672517"/>
              <a:gd name="connsiteY4-50" fmla="*/ 0 h 2580011"/>
              <a:gd name="connsiteX0-51" fmla="*/ 0 w 1672517"/>
              <a:gd name="connsiteY0-52" fmla="*/ 0 h 2604835"/>
              <a:gd name="connsiteX1-53" fmla="*/ 1523565 w 1672517"/>
              <a:gd name="connsiteY1-54" fmla="*/ 16550 h 2604835"/>
              <a:gd name="connsiteX2-55" fmla="*/ 1672517 w 1672517"/>
              <a:gd name="connsiteY2-56" fmla="*/ 2580011 h 2604835"/>
              <a:gd name="connsiteX3-57" fmla="*/ 161364 w 1672517"/>
              <a:gd name="connsiteY3-58" fmla="*/ 2604835 h 2604835"/>
              <a:gd name="connsiteX4-59" fmla="*/ 0 w 1672517"/>
              <a:gd name="connsiteY4-60" fmla="*/ 0 h 2604835"/>
              <a:gd name="connsiteX0-61" fmla="*/ 0 w 1672517"/>
              <a:gd name="connsiteY0-62" fmla="*/ 0 h 2613110"/>
              <a:gd name="connsiteX1-63" fmla="*/ 1523565 w 1672517"/>
              <a:gd name="connsiteY1-64" fmla="*/ 16550 h 2613110"/>
              <a:gd name="connsiteX2-65" fmla="*/ 1672517 w 1672517"/>
              <a:gd name="connsiteY2-66" fmla="*/ 2580011 h 2613110"/>
              <a:gd name="connsiteX3-67" fmla="*/ 161364 w 1672517"/>
              <a:gd name="connsiteY3-68" fmla="*/ 2613110 h 2613110"/>
              <a:gd name="connsiteX4-69" fmla="*/ 0 w 1672517"/>
              <a:gd name="connsiteY4-70" fmla="*/ 0 h 2613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9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4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 /><Relationship Id="rId13" Type="http://schemas.openxmlformats.org/officeDocument/2006/relationships/slideLayout" Target="../slideLayouts/slideLayout32.xml" /><Relationship Id="rId18" Type="http://schemas.openxmlformats.org/officeDocument/2006/relationships/slideLayout" Target="../slideLayouts/slideLayout37.xml" /><Relationship Id="rId3" Type="http://schemas.openxmlformats.org/officeDocument/2006/relationships/slideLayout" Target="../slideLayouts/slideLayout22.xml" /><Relationship Id="rId21" Type="http://schemas.openxmlformats.org/officeDocument/2006/relationships/image" Target="../media/image15.png" /><Relationship Id="rId7" Type="http://schemas.openxmlformats.org/officeDocument/2006/relationships/slideLayout" Target="../slideLayouts/slideLayout26.xml" /><Relationship Id="rId12" Type="http://schemas.openxmlformats.org/officeDocument/2006/relationships/slideLayout" Target="../slideLayouts/slideLayout31.xml" /><Relationship Id="rId17" Type="http://schemas.openxmlformats.org/officeDocument/2006/relationships/slideLayout" Target="../slideLayouts/slideLayout36.xml" /><Relationship Id="rId2" Type="http://schemas.openxmlformats.org/officeDocument/2006/relationships/slideLayout" Target="../slideLayouts/slideLayout21.xml" /><Relationship Id="rId16" Type="http://schemas.openxmlformats.org/officeDocument/2006/relationships/slideLayout" Target="../slideLayouts/slideLayout35.xml" /><Relationship Id="rId20" Type="http://schemas.openxmlformats.org/officeDocument/2006/relationships/theme" Target="../theme/theme3.xml" /><Relationship Id="rId1" Type="http://schemas.openxmlformats.org/officeDocument/2006/relationships/slideLayout" Target="../slideLayouts/slideLayout20.xml" /><Relationship Id="rId6" Type="http://schemas.openxmlformats.org/officeDocument/2006/relationships/slideLayout" Target="../slideLayouts/slideLayout25.xml" /><Relationship Id="rId11" Type="http://schemas.openxmlformats.org/officeDocument/2006/relationships/slideLayout" Target="../slideLayouts/slideLayout30.xml" /><Relationship Id="rId5" Type="http://schemas.openxmlformats.org/officeDocument/2006/relationships/slideLayout" Target="../slideLayouts/slideLayout24.xml" /><Relationship Id="rId15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29.xml" /><Relationship Id="rId19" Type="http://schemas.openxmlformats.org/officeDocument/2006/relationships/slideLayout" Target="../slideLayouts/slideLayout38.xml" /><Relationship Id="rId4" Type="http://schemas.openxmlformats.org/officeDocument/2006/relationships/slideLayout" Target="../slideLayouts/slideLayout23.xml" /><Relationship Id="rId9" Type="http://schemas.openxmlformats.org/officeDocument/2006/relationships/slideLayout" Target="../slideLayouts/slideLayout28.xml" /><Relationship Id="rId14" Type="http://schemas.openxmlformats.org/officeDocument/2006/relationships/slideLayout" Target="../slideLayouts/slideLayout33.xml" /><Relationship Id="rId22" Type="http://schemas.openxmlformats.org/officeDocument/2006/relationships/image" Target="../media/image16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724" r:id="rId15"/>
    <p:sldLayoutId id="214748372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3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3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70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3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87908" y="3481605"/>
            <a:ext cx="5341692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90204" pitchFamily="34" charset="0"/>
              </a:rPr>
              <a:t> Examination Guidelines </a:t>
            </a:r>
            <a:endParaRPr lang="en-US" altLang="ko-KR" sz="3200" b="1" dirty="0">
              <a:solidFill>
                <a:srgbClr val="92D050"/>
              </a:solidFill>
              <a:cs typeface="Arial" panose="020B060402020209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709" y="962393"/>
            <a:ext cx="11422561" cy="646331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ko-KR" sz="3600" b="1" dirty="0">
                <a:ln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Arial" panose="020B0604020202090204" pitchFamily="34" charset="0"/>
              </a:rPr>
              <a:t>Tishk International University</a:t>
            </a:r>
          </a:p>
        </p:txBody>
      </p:sp>
      <p:sp>
        <p:nvSpPr>
          <p:cNvPr id="4" name="TextBox 13"/>
          <p:cNvSpPr txBox="1"/>
          <p:nvPr/>
        </p:nvSpPr>
        <p:spPr>
          <a:xfrm>
            <a:off x="1558426" y="2897254"/>
            <a:ext cx="89397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cs typeface="Arial" panose="020B0604020202090204" pitchFamily="34" charset="0"/>
              </a:rPr>
              <a:t>Faculty of Administrative Sciences &amp; Economics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418" y="844655"/>
            <a:ext cx="1533525" cy="1285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103" y="5582585"/>
            <a:ext cx="4099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anose="020B0604020202090204" pitchFamily="34" charset="0"/>
              </a:rPr>
              <a:t>Dr. Roopal Shrivastava</a:t>
            </a:r>
          </a:p>
          <a:p>
            <a:r>
              <a:rPr lang="en-US" altLang="ko-KR" b="1" dirty="0">
                <a:solidFill>
                  <a:schemeClr val="accent1"/>
                </a:solidFill>
                <a:cs typeface="Arial" panose="020B0604020202090204" pitchFamily="34" charset="0"/>
              </a:rPr>
              <a:t>Business and Management Department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543836"/>
            <a:ext cx="9601196" cy="415594"/>
          </a:xfrm>
        </p:spPr>
        <p:txBody>
          <a:bodyPr>
            <a:normAutofit fontScale="90000"/>
          </a:bodyPr>
          <a:lstStyle/>
          <a:p>
            <a:r>
              <a:rPr lang="en-US" altLang="ko-KR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  <a:cs typeface="Arial" panose="020B0604020202090204" pitchFamily="34" charset="0"/>
              </a:rPr>
              <a:t>Points to be considered during exam</a:t>
            </a:r>
            <a:br>
              <a:rPr lang="en-US" altLang="ko-KR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  <a:cs typeface="Arial" panose="020B060402020209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77440"/>
            <a:ext cx="9601196" cy="3840480"/>
          </a:xfrm>
        </p:spPr>
        <p:txBody>
          <a:bodyPr>
            <a:normAutofit/>
          </a:bodyPr>
          <a:lstStyle/>
          <a:p>
            <a:pPr lvl="0" algn="just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need to be present in the assigned exam room 10 minutes before the exam starts i.e. 10:05am.Kindly check the exam time for day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one.It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start at 9.15 am/1.45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pm.Make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sure to be present  before time.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Invigilators take attendance in each exam hall. Students must sign the attendance list.</a:t>
            </a:r>
          </a:p>
          <a:p>
            <a:pPr lvl="0"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to reach the correct exam hall and sit on seat allotted.</a:t>
            </a:r>
          </a:p>
          <a:p>
            <a:pPr lvl="0"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any case do not argue with proctor.</a:t>
            </a:r>
          </a:p>
          <a:p>
            <a:pPr lvl="0" algn="just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  <a:cs typeface="Arial" panose="020B0604020202090204" pitchFamily="34" charset="0"/>
              </a:rPr>
              <a:t>Points to be considered during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examination, calculator, eraser, pencil etc. exchange cannot be performed.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tudents should not use colour pen but blue and black/pencil.</a:t>
            </a:r>
          </a:p>
          <a:p>
            <a:pPr lvl="0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type of whispering talking will be considered as cheating.</a:t>
            </a:r>
          </a:p>
          <a:p>
            <a:pPr lvl="0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study material/mobiles/valuables will be kept outside exam hall .If found during exam will be considered cheating.</a:t>
            </a:r>
          </a:p>
          <a:p>
            <a:pPr lvl="0"/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0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  <a:cs typeface="Arial" panose="020B0604020202090204" pitchFamily="34" charset="0"/>
              </a:rPr>
              <a:t>During Exam</a:t>
            </a:r>
            <a:br>
              <a:rPr lang="en-US" altLang="ko-KR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  <a:cs typeface="Arial" panose="020B060402020209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not allowed to write anything on question paper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 if found ,will be reported.</a:t>
            </a:r>
          </a:p>
          <a:p>
            <a:pPr lvl="0"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cannot leave the exam hall for 30 minutes after the exam starts.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8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  <a:cs typeface="Arial" panose="020B0604020202090204" pitchFamily="34" charset="0"/>
              </a:rPr>
              <a:t>During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may only use a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their examination if the examination instructions allow it.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calculators must be non-programmable and must be left on the desk during the examination for inspection.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Invigilators will confiscate any calculator that does not conform to regulations.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5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ndara" panose="020E0502030303020204" pitchFamily="34" charset="0"/>
                <a:cs typeface="Arial" panose="020B0604020202090204" pitchFamily="34" charset="0"/>
              </a:rPr>
              <a:t>During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responsible to save their work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computers.Procters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liable for saving any files.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Obey and respect the rules.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Kindly refer to university examination guidelines for detailed rules and regulations.</a:t>
            </a:r>
          </a:p>
        </p:txBody>
      </p:sp>
    </p:spTree>
    <p:extLst>
      <p:ext uri="{BB962C8B-B14F-4D97-AF65-F5344CB8AC3E}">
        <p14:creationId xmlns:p14="http://schemas.microsoft.com/office/powerpoint/2010/main" val="8244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334" y="319824"/>
            <a:ext cx="11573197" cy="724247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6000" dirty="0"/>
              <a:t>Thankyou</a:t>
            </a: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image" Target="../media/image13.jpeg" /></Relationships>
</file>

<file path=ppt/theme/theme1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307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Contents Slide Master</vt:lpstr>
      <vt:lpstr>Section Break Slide Master</vt:lpstr>
      <vt:lpstr>Organic</vt:lpstr>
      <vt:lpstr>PowerPoint Presentation</vt:lpstr>
      <vt:lpstr>Points to be considered during exam </vt:lpstr>
      <vt:lpstr>Points to be considered during exam</vt:lpstr>
      <vt:lpstr>During Exam </vt:lpstr>
      <vt:lpstr>During Exam</vt:lpstr>
      <vt:lpstr>During Exam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Roopal Shrivastava</cp:lastModifiedBy>
  <cp:revision>117</cp:revision>
  <dcterms:created xsi:type="dcterms:W3CDTF">2020-12-09T20:07:33Z</dcterms:created>
  <dcterms:modified xsi:type="dcterms:W3CDTF">2022-02-24T19:57:43Z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1033-2.7.0.4476</vt:lpwstr>
  </property>
</Properties>
</file>